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8" r:id="rId3"/>
    <p:sldId id="337" r:id="rId5"/>
    <p:sldId id="281" r:id="rId6"/>
    <p:sldId id="282" r:id="rId7"/>
    <p:sldId id="336" r:id="rId8"/>
    <p:sldId id="344" r:id="rId9"/>
    <p:sldId id="292" r:id="rId10"/>
    <p:sldId id="289" r:id="rId11"/>
    <p:sldId id="338" r:id="rId12"/>
    <p:sldId id="339" r:id="rId13"/>
    <p:sldId id="340" r:id="rId14"/>
    <p:sldId id="343" r:id="rId15"/>
    <p:sldId id="352" r:id="rId16"/>
    <p:sldId id="353" r:id="rId17"/>
    <p:sldId id="354" r:id="rId18"/>
    <p:sldId id="355" r:id="rId19"/>
    <p:sldId id="356" r:id="rId20"/>
    <p:sldId id="358" r:id="rId21"/>
    <p:sldId id="363" r:id="rId22"/>
    <p:sldId id="359" r:id="rId23"/>
    <p:sldId id="361" r:id="rId24"/>
    <p:sldId id="364" r:id="rId25"/>
    <p:sldId id="34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001C"/>
    <a:srgbClr val="14001C"/>
    <a:srgbClr val="DE5000"/>
    <a:srgbClr val="F9F9F9"/>
    <a:srgbClr val="FDFDFD"/>
    <a:srgbClr val="FFFFFF"/>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80" autoAdjust="0"/>
    <p:restoredTop sz="94660"/>
  </p:normalViewPr>
  <p:slideViewPr>
    <p:cSldViewPr snapToGrid="0">
      <p:cViewPr varScale="1">
        <p:scale>
          <a:sx n="109" d="100"/>
          <a:sy n="109" d="100"/>
        </p:scale>
        <p:origin x="114" y="306"/>
      </p:cViewPr>
      <p:guideLst>
        <p:guide orient="horz" pos="2223"/>
        <p:guide pos="3704"/>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8D6CD0-2F6D-4B3F-988D-53746408761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FC866F-7645-4B2C-AA4F-7F01F792FFB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FC866F-7645-4B2C-AA4F-7F01F792FFB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AC6A9B-126A-4E6D-AAF1-1109D096819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BE49CE-362A-4DF5-9005-5EB7F0BB0C4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EF1499-C8D1-4AB0-883C-35397D49C44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BE49CE-362A-4DF5-9005-5EB7F0BB0C4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1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5313009" y="3002508"/>
            <a:ext cx="1565982" cy="1565982"/>
          </a:xfrm>
          <a:custGeom>
            <a:avLst/>
            <a:gdLst>
              <a:gd name="connsiteX0" fmla="*/ 782991 w 1565982"/>
              <a:gd name="connsiteY0" fmla="*/ 0 h 1565982"/>
              <a:gd name="connsiteX1" fmla="*/ 1565982 w 1565982"/>
              <a:gd name="connsiteY1" fmla="*/ 782991 h 1565982"/>
              <a:gd name="connsiteX2" fmla="*/ 782991 w 1565982"/>
              <a:gd name="connsiteY2" fmla="*/ 1565982 h 1565982"/>
              <a:gd name="connsiteX3" fmla="*/ 0 w 1565982"/>
              <a:gd name="connsiteY3" fmla="*/ 782991 h 1565982"/>
              <a:gd name="connsiteX4" fmla="*/ 782991 w 1565982"/>
              <a:gd name="connsiteY4" fmla="*/ 0 h 1565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5982" h="1565982">
                <a:moveTo>
                  <a:pt x="782991" y="0"/>
                </a:moveTo>
                <a:cubicBezTo>
                  <a:pt x="1215425" y="0"/>
                  <a:pt x="1565982" y="350557"/>
                  <a:pt x="1565982" y="782991"/>
                </a:cubicBezTo>
                <a:cubicBezTo>
                  <a:pt x="1565982" y="1215425"/>
                  <a:pt x="1215425" y="1565982"/>
                  <a:pt x="782991" y="1565982"/>
                </a:cubicBezTo>
                <a:cubicBezTo>
                  <a:pt x="350557" y="1565982"/>
                  <a:pt x="0" y="1215425"/>
                  <a:pt x="0" y="782991"/>
                </a:cubicBezTo>
                <a:cubicBezTo>
                  <a:pt x="0" y="350557"/>
                  <a:pt x="350557" y="0"/>
                  <a:pt x="782991" y="0"/>
                </a:cubicBezTo>
                <a:close/>
              </a:path>
            </a:pathLst>
          </a:custGeom>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3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2023917" y="2702242"/>
            <a:ext cx="1538514" cy="1538514"/>
          </a:xfrm>
          <a:custGeom>
            <a:avLst/>
            <a:gdLst>
              <a:gd name="connsiteX0" fmla="*/ 769257 w 1538514"/>
              <a:gd name="connsiteY0" fmla="*/ 0 h 1538514"/>
              <a:gd name="connsiteX1" fmla="*/ 1538514 w 1538514"/>
              <a:gd name="connsiteY1" fmla="*/ 769257 h 1538514"/>
              <a:gd name="connsiteX2" fmla="*/ 769257 w 1538514"/>
              <a:gd name="connsiteY2" fmla="*/ 1538514 h 1538514"/>
              <a:gd name="connsiteX3" fmla="*/ 0 w 1538514"/>
              <a:gd name="connsiteY3" fmla="*/ 769257 h 1538514"/>
              <a:gd name="connsiteX4" fmla="*/ 769257 w 1538514"/>
              <a:gd name="connsiteY4" fmla="*/ 0 h 1538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1538514">
                <a:moveTo>
                  <a:pt x="769257" y="0"/>
                </a:moveTo>
                <a:cubicBezTo>
                  <a:pt x="1194106" y="0"/>
                  <a:pt x="1538514" y="344408"/>
                  <a:pt x="1538514" y="769257"/>
                </a:cubicBezTo>
                <a:cubicBezTo>
                  <a:pt x="1538514" y="1194106"/>
                  <a:pt x="1194106" y="1538514"/>
                  <a:pt x="769257" y="1538514"/>
                </a:cubicBezTo>
                <a:cubicBezTo>
                  <a:pt x="344408" y="1538514"/>
                  <a:pt x="0" y="1194106"/>
                  <a:pt x="0" y="769257"/>
                </a:cubicBezTo>
                <a:cubicBezTo>
                  <a:pt x="0" y="344408"/>
                  <a:pt x="344408" y="0"/>
                  <a:pt x="769257" y="0"/>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4222620" y="3299125"/>
            <a:ext cx="1538514" cy="1538514"/>
          </a:xfrm>
          <a:custGeom>
            <a:avLst/>
            <a:gdLst>
              <a:gd name="connsiteX0" fmla="*/ 769257 w 1538514"/>
              <a:gd name="connsiteY0" fmla="*/ 0 h 1538514"/>
              <a:gd name="connsiteX1" fmla="*/ 1538514 w 1538514"/>
              <a:gd name="connsiteY1" fmla="*/ 769257 h 1538514"/>
              <a:gd name="connsiteX2" fmla="*/ 769257 w 1538514"/>
              <a:gd name="connsiteY2" fmla="*/ 1538514 h 1538514"/>
              <a:gd name="connsiteX3" fmla="*/ 0 w 1538514"/>
              <a:gd name="connsiteY3" fmla="*/ 769257 h 1538514"/>
              <a:gd name="connsiteX4" fmla="*/ 769257 w 1538514"/>
              <a:gd name="connsiteY4" fmla="*/ 0 h 1538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1538514">
                <a:moveTo>
                  <a:pt x="769257" y="0"/>
                </a:moveTo>
                <a:cubicBezTo>
                  <a:pt x="1194106" y="0"/>
                  <a:pt x="1538514" y="344408"/>
                  <a:pt x="1538514" y="769257"/>
                </a:cubicBezTo>
                <a:cubicBezTo>
                  <a:pt x="1538514" y="1194106"/>
                  <a:pt x="1194106" y="1538514"/>
                  <a:pt x="769257" y="1538514"/>
                </a:cubicBezTo>
                <a:cubicBezTo>
                  <a:pt x="344408" y="1538514"/>
                  <a:pt x="0" y="1194106"/>
                  <a:pt x="0" y="769257"/>
                </a:cubicBezTo>
                <a:cubicBezTo>
                  <a:pt x="0" y="344408"/>
                  <a:pt x="344408" y="0"/>
                  <a:pt x="769257" y="0"/>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412389" y="2702242"/>
            <a:ext cx="1538514" cy="1538514"/>
          </a:xfrm>
          <a:custGeom>
            <a:avLst/>
            <a:gdLst>
              <a:gd name="connsiteX0" fmla="*/ 769257 w 1538514"/>
              <a:gd name="connsiteY0" fmla="*/ 0 h 1538514"/>
              <a:gd name="connsiteX1" fmla="*/ 1538514 w 1538514"/>
              <a:gd name="connsiteY1" fmla="*/ 769257 h 1538514"/>
              <a:gd name="connsiteX2" fmla="*/ 769257 w 1538514"/>
              <a:gd name="connsiteY2" fmla="*/ 1538514 h 1538514"/>
              <a:gd name="connsiteX3" fmla="*/ 0 w 1538514"/>
              <a:gd name="connsiteY3" fmla="*/ 769257 h 1538514"/>
              <a:gd name="connsiteX4" fmla="*/ 769257 w 1538514"/>
              <a:gd name="connsiteY4" fmla="*/ 0 h 1538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1538514">
                <a:moveTo>
                  <a:pt x="769257" y="0"/>
                </a:moveTo>
                <a:cubicBezTo>
                  <a:pt x="1194106" y="0"/>
                  <a:pt x="1538514" y="344408"/>
                  <a:pt x="1538514" y="769257"/>
                </a:cubicBezTo>
                <a:cubicBezTo>
                  <a:pt x="1538514" y="1194106"/>
                  <a:pt x="1194106" y="1538514"/>
                  <a:pt x="769257" y="1538514"/>
                </a:cubicBezTo>
                <a:cubicBezTo>
                  <a:pt x="344408" y="1538514"/>
                  <a:pt x="0" y="1194106"/>
                  <a:pt x="0" y="769257"/>
                </a:cubicBezTo>
                <a:cubicBezTo>
                  <a:pt x="0" y="344408"/>
                  <a:pt x="344408" y="0"/>
                  <a:pt x="769257" y="0"/>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8642477" y="3299125"/>
            <a:ext cx="1538514" cy="1538514"/>
          </a:xfrm>
          <a:custGeom>
            <a:avLst/>
            <a:gdLst>
              <a:gd name="connsiteX0" fmla="*/ 769257 w 1538514"/>
              <a:gd name="connsiteY0" fmla="*/ 0 h 1538514"/>
              <a:gd name="connsiteX1" fmla="*/ 1538514 w 1538514"/>
              <a:gd name="connsiteY1" fmla="*/ 769257 h 1538514"/>
              <a:gd name="connsiteX2" fmla="*/ 769257 w 1538514"/>
              <a:gd name="connsiteY2" fmla="*/ 1538514 h 1538514"/>
              <a:gd name="connsiteX3" fmla="*/ 0 w 1538514"/>
              <a:gd name="connsiteY3" fmla="*/ 769257 h 1538514"/>
              <a:gd name="connsiteX4" fmla="*/ 769257 w 1538514"/>
              <a:gd name="connsiteY4" fmla="*/ 0 h 1538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1538514">
                <a:moveTo>
                  <a:pt x="769257" y="0"/>
                </a:moveTo>
                <a:cubicBezTo>
                  <a:pt x="1194106" y="0"/>
                  <a:pt x="1538514" y="344408"/>
                  <a:pt x="1538514" y="769257"/>
                </a:cubicBezTo>
                <a:cubicBezTo>
                  <a:pt x="1538514" y="1194106"/>
                  <a:pt x="1194106" y="1538514"/>
                  <a:pt x="769257" y="1538514"/>
                </a:cubicBezTo>
                <a:cubicBezTo>
                  <a:pt x="344408" y="1538514"/>
                  <a:pt x="0" y="1194106"/>
                  <a:pt x="0" y="769257"/>
                </a:cubicBezTo>
                <a:cubicBezTo>
                  <a:pt x="0" y="344408"/>
                  <a:pt x="344408" y="0"/>
                  <a:pt x="769257" y="0"/>
                </a:cubicBezTo>
                <a:close/>
              </a:path>
            </a:pathLst>
          </a:custGeom>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lank with Footer &amp; Header">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Mockup 13">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ockup 14">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Mockup 18">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874713" y="1800665"/>
            <a:ext cx="4628270" cy="3981156"/>
          </a:xfrm>
          <a:custGeom>
            <a:avLst/>
            <a:gdLst>
              <a:gd name="connsiteX0" fmla="*/ 0 w 4628270"/>
              <a:gd name="connsiteY0" fmla="*/ 0 h 3981156"/>
              <a:gd name="connsiteX1" fmla="*/ 4628270 w 4628270"/>
              <a:gd name="connsiteY1" fmla="*/ 0 h 3981156"/>
              <a:gd name="connsiteX2" fmla="*/ 4628270 w 4628270"/>
              <a:gd name="connsiteY2" fmla="*/ 3981156 h 3981156"/>
              <a:gd name="connsiteX3" fmla="*/ 0 w 4628270"/>
              <a:gd name="connsiteY3" fmla="*/ 3981156 h 3981156"/>
            </a:gdLst>
            <a:ahLst/>
            <a:cxnLst>
              <a:cxn ang="0">
                <a:pos x="connsiteX0" y="connsiteY0"/>
              </a:cxn>
              <a:cxn ang="0">
                <a:pos x="connsiteX1" y="connsiteY1"/>
              </a:cxn>
              <a:cxn ang="0">
                <a:pos x="connsiteX2" y="connsiteY2"/>
              </a:cxn>
              <a:cxn ang="0">
                <a:pos x="connsiteX3" y="connsiteY3"/>
              </a:cxn>
            </a:cxnLst>
            <a:rect l="l" t="t" r="r" b="b"/>
            <a:pathLst>
              <a:path w="4628270" h="3981156">
                <a:moveTo>
                  <a:pt x="0" y="0"/>
                </a:moveTo>
                <a:lnTo>
                  <a:pt x="4628270" y="0"/>
                </a:lnTo>
                <a:lnTo>
                  <a:pt x="4628270" y="3981156"/>
                </a:lnTo>
                <a:lnTo>
                  <a:pt x="0" y="3981156"/>
                </a:lnTo>
                <a:close/>
              </a:path>
            </a:pathLst>
          </a:custGeom>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0_自定义版式">
    <p:spTree>
      <p:nvGrpSpPr>
        <p:cNvPr id="1" name=""/>
        <p:cNvGrpSpPr/>
        <p:nvPr/>
      </p:nvGrpSpPr>
      <p:grpSpPr>
        <a:xfrm>
          <a:off x="0" y="0"/>
          <a:ext cx="0" cy="0"/>
          <a:chOff x="0" y="0"/>
          <a:chExt cx="0" cy="0"/>
        </a:xfrm>
      </p:grpSpPr>
      <p:sp>
        <p:nvSpPr>
          <p:cNvPr id="11" name="图片占位符 10"/>
          <p:cNvSpPr>
            <a:spLocks noGrp="1"/>
          </p:cNvSpPr>
          <p:nvPr>
            <p:ph type="pic" sz="quarter" idx="10"/>
          </p:nvPr>
        </p:nvSpPr>
        <p:spPr>
          <a:xfrm>
            <a:off x="1900894" y="1883657"/>
            <a:ext cx="2480606" cy="2138453"/>
          </a:xfrm>
          <a:custGeom>
            <a:avLst/>
            <a:gdLst>
              <a:gd name="connsiteX0" fmla="*/ 534613 w 2480606"/>
              <a:gd name="connsiteY0" fmla="*/ 0 h 2138453"/>
              <a:gd name="connsiteX1" fmla="*/ 1945993 w 2480606"/>
              <a:gd name="connsiteY1" fmla="*/ 0 h 2138453"/>
              <a:gd name="connsiteX2" fmla="*/ 2480606 w 2480606"/>
              <a:gd name="connsiteY2" fmla="*/ 1069227 h 2138453"/>
              <a:gd name="connsiteX3" fmla="*/ 1945993 w 2480606"/>
              <a:gd name="connsiteY3" fmla="*/ 2138453 h 2138453"/>
              <a:gd name="connsiteX4" fmla="*/ 534613 w 2480606"/>
              <a:gd name="connsiteY4" fmla="*/ 2138453 h 2138453"/>
              <a:gd name="connsiteX5" fmla="*/ 0 w 2480606"/>
              <a:gd name="connsiteY5" fmla="*/ 1069227 h 2138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0606" h="2138453">
                <a:moveTo>
                  <a:pt x="534613" y="0"/>
                </a:moveTo>
                <a:lnTo>
                  <a:pt x="1945993" y="0"/>
                </a:lnTo>
                <a:lnTo>
                  <a:pt x="2480606" y="1069227"/>
                </a:lnTo>
                <a:lnTo>
                  <a:pt x="1945993" y="2138453"/>
                </a:lnTo>
                <a:lnTo>
                  <a:pt x="534613" y="2138453"/>
                </a:lnTo>
                <a:lnTo>
                  <a:pt x="0" y="1069227"/>
                </a:lnTo>
                <a:close/>
              </a:path>
            </a:pathLst>
          </a:custGeom>
        </p:spPr>
        <p:txBody>
          <a:bodyPr wrap="square">
            <a:noAutofit/>
          </a:bodyPr>
          <a:lstStyle/>
          <a:p>
            <a:endParaRPr lang="zh-CN" altLang="en-US"/>
          </a:p>
        </p:txBody>
      </p:sp>
      <p:sp>
        <p:nvSpPr>
          <p:cNvPr id="10" name="图片占位符 9"/>
          <p:cNvSpPr>
            <a:spLocks noGrp="1"/>
          </p:cNvSpPr>
          <p:nvPr>
            <p:ph type="pic" sz="quarter" idx="11"/>
          </p:nvPr>
        </p:nvSpPr>
        <p:spPr>
          <a:xfrm>
            <a:off x="4858407" y="1883657"/>
            <a:ext cx="2480606" cy="2138453"/>
          </a:xfrm>
          <a:custGeom>
            <a:avLst/>
            <a:gdLst>
              <a:gd name="connsiteX0" fmla="*/ 534613 w 2480606"/>
              <a:gd name="connsiteY0" fmla="*/ 0 h 2138453"/>
              <a:gd name="connsiteX1" fmla="*/ 1945993 w 2480606"/>
              <a:gd name="connsiteY1" fmla="*/ 0 h 2138453"/>
              <a:gd name="connsiteX2" fmla="*/ 2480606 w 2480606"/>
              <a:gd name="connsiteY2" fmla="*/ 1069227 h 2138453"/>
              <a:gd name="connsiteX3" fmla="*/ 1945993 w 2480606"/>
              <a:gd name="connsiteY3" fmla="*/ 2138453 h 2138453"/>
              <a:gd name="connsiteX4" fmla="*/ 534613 w 2480606"/>
              <a:gd name="connsiteY4" fmla="*/ 2138453 h 2138453"/>
              <a:gd name="connsiteX5" fmla="*/ 0 w 2480606"/>
              <a:gd name="connsiteY5" fmla="*/ 1069227 h 2138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0606" h="2138453">
                <a:moveTo>
                  <a:pt x="534613" y="0"/>
                </a:moveTo>
                <a:lnTo>
                  <a:pt x="1945993" y="0"/>
                </a:lnTo>
                <a:lnTo>
                  <a:pt x="2480606" y="1069227"/>
                </a:lnTo>
                <a:lnTo>
                  <a:pt x="1945993" y="2138453"/>
                </a:lnTo>
                <a:lnTo>
                  <a:pt x="534613" y="2138453"/>
                </a:lnTo>
                <a:lnTo>
                  <a:pt x="0" y="1069227"/>
                </a:lnTo>
                <a:close/>
              </a:path>
            </a:pathLst>
          </a:custGeom>
        </p:spPr>
        <p:txBody>
          <a:bodyPr wrap="square">
            <a:noAutofit/>
          </a:bodyPr>
          <a:lstStyle/>
          <a:p>
            <a:endParaRPr lang="zh-CN" altLang="en-US"/>
          </a:p>
        </p:txBody>
      </p:sp>
      <p:sp>
        <p:nvSpPr>
          <p:cNvPr id="9" name="图片占位符 8"/>
          <p:cNvSpPr>
            <a:spLocks noGrp="1"/>
          </p:cNvSpPr>
          <p:nvPr>
            <p:ph type="pic" sz="quarter" idx="12"/>
          </p:nvPr>
        </p:nvSpPr>
        <p:spPr>
          <a:xfrm>
            <a:off x="7815919" y="1883657"/>
            <a:ext cx="2480606" cy="2138453"/>
          </a:xfrm>
          <a:custGeom>
            <a:avLst/>
            <a:gdLst>
              <a:gd name="connsiteX0" fmla="*/ 534613 w 2480606"/>
              <a:gd name="connsiteY0" fmla="*/ 0 h 2138453"/>
              <a:gd name="connsiteX1" fmla="*/ 1945993 w 2480606"/>
              <a:gd name="connsiteY1" fmla="*/ 0 h 2138453"/>
              <a:gd name="connsiteX2" fmla="*/ 2480606 w 2480606"/>
              <a:gd name="connsiteY2" fmla="*/ 1069227 h 2138453"/>
              <a:gd name="connsiteX3" fmla="*/ 1945993 w 2480606"/>
              <a:gd name="connsiteY3" fmla="*/ 2138453 h 2138453"/>
              <a:gd name="connsiteX4" fmla="*/ 534613 w 2480606"/>
              <a:gd name="connsiteY4" fmla="*/ 2138453 h 2138453"/>
              <a:gd name="connsiteX5" fmla="*/ 0 w 2480606"/>
              <a:gd name="connsiteY5" fmla="*/ 1069227 h 2138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0606" h="2138453">
                <a:moveTo>
                  <a:pt x="534613" y="0"/>
                </a:moveTo>
                <a:lnTo>
                  <a:pt x="1945993" y="0"/>
                </a:lnTo>
                <a:lnTo>
                  <a:pt x="2480606" y="1069227"/>
                </a:lnTo>
                <a:lnTo>
                  <a:pt x="1945993" y="2138453"/>
                </a:lnTo>
                <a:lnTo>
                  <a:pt x="534613" y="2138453"/>
                </a:lnTo>
                <a:lnTo>
                  <a:pt x="0" y="1069227"/>
                </a:lnTo>
                <a:close/>
              </a:path>
            </a:pathLst>
          </a:custGeom>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3000" b="-3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任意多边形 27"/>
          <p:cNvSpPr/>
          <p:nvPr/>
        </p:nvSpPr>
        <p:spPr>
          <a:xfrm>
            <a:off x="1176338" y="1066800"/>
            <a:ext cx="1223962" cy="1076325"/>
          </a:xfrm>
          <a:custGeom>
            <a:avLst/>
            <a:gdLst>
              <a:gd name="connsiteX0" fmla="*/ 547687 w 1223962"/>
              <a:gd name="connsiteY0" fmla="*/ 0 h 1076325"/>
              <a:gd name="connsiteX1" fmla="*/ 1223962 w 1223962"/>
              <a:gd name="connsiteY1" fmla="*/ 671513 h 1076325"/>
              <a:gd name="connsiteX2" fmla="*/ 557212 w 1223962"/>
              <a:gd name="connsiteY2" fmla="*/ 1076325 h 1076325"/>
              <a:gd name="connsiteX3" fmla="*/ 0 w 1223962"/>
              <a:gd name="connsiteY3" fmla="*/ 509588 h 1076325"/>
              <a:gd name="connsiteX4" fmla="*/ 547687 w 1223962"/>
              <a:gd name="connsiteY4" fmla="*/ 0 h 1076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962" h="1076325">
                <a:moveTo>
                  <a:pt x="547687" y="0"/>
                </a:moveTo>
                <a:lnTo>
                  <a:pt x="1223962" y="671513"/>
                </a:lnTo>
                <a:lnTo>
                  <a:pt x="557212" y="1076325"/>
                </a:lnTo>
                <a:lnTo>
                  <a:pt x="0" y="509588"/>
                </a:lnTo>
                <a:lnTo>
                  <a:pt x="547687" y="0"/>
                </a:lnTo>
                <a:close/>
              </a:path>
            </a:pathLst>
          </a:custGeom>
          <a:gradFill flip="none" rotWithShape="0">
            <a:gsLst>
              <a:gs pos="0">
                <a:schemeClr val="tx1">
                  <a:lumMod val="75000"/>
                  <a:lumOff val="25000"/>
                  <a:alpha val="24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00">
              <a:solidFill>
                <a:prstClr val="white"/>
              </a:solidFill>
              <a:latin typeface="Arial" panose="020B0604020202020204"/>
              <a:ea typeface="微软雅黑" panose="020B0503020204020204" charset="-122"/>
            </a:endParaRPr>
          </a:p>
        </p:txBody>
      </p:sp>
      <p:sp>
        <p:nvSpPr>
          <p:cNvPr id="32" name="任意多边形 31"/>
          <p:cNvSpPr/>
          <p:nvPr/>
        </p:nvSpPr>
        <p:spPr>
          <a:xfrm>
            <a:off x="1356360" y="2804160"/>
            <a:ext cx="5151120" cy="4099560"/>
          </a:xfrm>
          <a:custGeom>
            <a:avLst/>
            <a:gdLst>
              <a:gd name="connsiteX0" fmla="*/ 2918460 w 5151120"/>
              <a:gd name="connsiteY0" fmla="*/ 0 h 3459480"/>
              <a:gd name="connsiteX1" fmla="*/ 4930140 w 5151120"/>
              <a:gd name="connsiteY1" fmla="*/ 2026920 h 3459480"/>
              <a:gd name="connsiteX2" fmla="*/ 5151120 w 5151120"/>
              <a:gd name="connsiteY2" fmla="*/ 3436620 h 3459480"/>
              <a:gd name="connsiteX3" fmla="*/ 2476500 w 5151120"/>
              <a:gd name="connsiteY3" fmla="*/ 3459480 h 3459480"/>
              <a:gd name="connsiteX4" fmla="*/ 579120 w 5151120"/>
              <a:gd name="connsiteY4" fmla="*/ 3375660 h 3459480"/>
              <a:gd name="connsiteX5" fmla="*/ 0 w 5151120"/>
              <a:gd name="connsiteY5" fmla="*/ 2796540 h 3459480"/>
              <a:gd name="connsiteX6" fmla="*/ 2918460 w 5151120"/>
              <a:gd name="connsiteY6" fmla="*/ 0 h 3459480"/>
              <a:gd name="connsiteX0-1" fmla="*/ 2918460 w 5151120"/>
              <a:gd name="connsiteY0-2" fmla="*/ 0 h 4099560"/>
              <a:gd name="connsiteX1-3" fmla="*/ 4930140 w 5151120"/>
              <a:gd name="connsiteY1-4" fmla="*/ 2026920 h 4099560"/>
              <a:gd name="connsiteX2-5" fmla="*/ 5151120 w 5151120"/>
              <a:gd name="connsiteY2-6" fmla="*/ 3436620 h 4099560"/>
              <a:gd name="connsiteX3-7" fmla="*/ 2476500 w 5151120"/>
              <a:gd name="connsiteY3-8" fmla="*/ 3459480 h 4099560"/>
              <a:gd name="connsiteX4-9" fmla="*/ 1303020 w 5151120"/>
              <a:gd name="connsiteY4-10" fmla="*/ 4099560 h 4099560"/>
              <a:gd name="connsiteX5-11" fmla="*/ 0 w 5151120"/>
              <a:gd name="connsiteY5-12" fmla="*/ 2796540 h 4099560"/>
              <a:gd name="connsiteX6-13" fmla="*/ 2918460 w 5151120"/>
              <a:gd name="connsiteY6-14" fmla="*/ 0 h 4099560"/>
              <a:gd name="connsiteX0-15" fmla="*/ 2918460 w 5151120"/>
              <a:gd name="connsiteY0-16" fmla="*/ 0 h 4099560"/>
              <a:gd name="connsiteX1-17" fmla="*/ 4930140 w 5151120"/>
              <a:gd name="connsiteY1-18" fmla="*/ 2026920 h 4099560"/>
              <a:gd name="connsiteX2-19" fmla="*/ 5151120 w 5151120"/>
              <a:gd name="connsiteY2-20" fmla="*/ 3436620 h 4099560"/>
              <a:gd name="connsiteX3-21" fmla="*/ 2781300 w 5151120"/>
              <a:gd name="connsiteY3-22" fmla="*/ 4056380 h 4099560"/>
              <a:gd name="connsiteX4-23" fmla="*/ 1303020 w 5151120"/>
              <a:gd name="connsiteY4-24" fmla="*/ 4099560 h 4099560"/>
              <a:gd name="connsiteX5-25" fmla="*/ 0 w 5151120"/>
              <a:gd name="connsiteY5-26" fmla="*/ 2796540 h 4099560"/>
              <a:gd name="connsiteX6-27" fmla="*/ 2918460 w 5151120"/>
              <a:gd name="connsiteY6-28" fmla="*/ 0 h 40995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151120" h="4099560">
                <a:moveTo>
                  <a:pt x="2918460" y="0"/>
                </a:moveTo>
                <a:lnTo>
                  <a:pt x="4930140" y="2026920"/>
                </a:lnTo>
                <a:lnTo>
                  <a:pt x="5151120" y="3436620"/>
                </a:lnTo>
                <a:lnTo>
                  <a:pt x="2781300" y="4056380"/>
                </a:lnTo>
                <a:lnTo>
                  <a:pt x="1303020" y="4099560"/>
                </a:lnTo>
                <a:lnTo>
                  <a:pt x="0" y="2796540"/>
                </a:lnTo>
                <a:lnTo>
                  <a:pt x="2918460" y="0"/>
                </a:lnTo>
                <a:close/>
              </a:path>
            </a:pathLst>
          </a:custGeom>
          <a:gradFill flip="none" rotWithShape="0">
            <a:gsLst>
              <a:gs pos="0">
                <a:schemeClr val="tx1">
                  <a:lumMod val="75000"/>
                  <a:lumOff val="25000"/>
                  <a:alpha val="57000"/>
                </a:schemeClr>
              </a:gs>
              <a:gs pos="61000">
                <a:schemeClr val="bg1">
                  <a:lumMod val="95000"/>
                  <a:alpha val="34000"/>
                </a:schemeClr>
              </a:gs>
              <a:gs pos="100000">
                <a:schemeClr val="bg1">
                  <a:lumMod val="95000"/>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00">
              <a:solidFill>
                <a:prstClr val="white"/>
              </a:solidFill>
              <a:latin typeface="Arial" panose="020B0604020202020204"/>
              <a:ea typeface="微软雅黑" panose="020B0503020204020204" charset="-122"/>
            </a:endParaRPr>
          </a:p>
        </p:txBody>
      </p:sp>
      <p:sp>
        <p:nvSpPr>
          <p:cNvPr id="31" name="任意多边形 30"/>
          <p:cNvSpPr/>
          <p:nvPr/>
        </p:nvSpPr>
        <p:spPr>
          <a:xfrm>
            <a:off x="4995863" y="5081588"/>
            <a:ext cx="1362075" cy="1395412"/>
          </a:xfrm>
          <a:custGeom>
            <a:avLst/>
            <a:gdLst>
              <a:gd name="connsiteX0" fmla="*/ 1362075 w 1362075"/>
              <a:gd name="connsiteY0" fmla="*/ 676275 h 1395412"/>
              <a:gd name="connsiteX1" fmla="*/ 685800 w 1362075"/>
              <a:gd name="connsiteY1" fmla="*/ 1395412 h 1395412"/>
              <a:gd name="connsiteX2" fmla="*/ 0 w 1362075"/>
              <a:gd name="connsiteY2" fmla="*/ 695325 h 1395412"/>
              <a:gd name="connsiteX3" fmla="*/ 690562 w 1362075"/>
              <a:gd name="connsiteY3" fmla="*/ 0 h 1395412"/>
              <a:gd name="connsiteX4" fmla="*/ 1362075 w 1362075"/>
              <a:gd name="connsiteY4" fmla="*/ 676275 h 139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75" h="1395412">
                <a:moveTo>
                  <a:pt x="1362075" y="676275"/>
                </a:moveTo>
                <a:lnTo>
                  <a:pt x="685800" y="1395412"/>
                </a:lnTo>
                <a:lnTo>
                  <a:pt x="0" y="695325"/>
                </a:lnTo>
                <a:lnTo>
                  <a:pt x="690562" y="0"/>
                </a:lnTo>
                <a:lnTo>
                  <a:pt x="1362075" y="676275"/>
                </a:lnTo>
                <a:close/>
              </a:path>
            </a:pathLst>
          </a:custGeom>
          <a:gradFill flip="none" rotWithShape="0">
            <a:gsLst>
              <a:gs pos="0">
                <a:schemeClr val="tx1">
                  <a:lumMod val="75000"/>
                  <a:lumOff val="25000"/>
                  <a:alpha val="64000"/>
                </a:schemeClr>
              </a:gs>
              <a:gs pos="61000">
                <a:schemeClr val="bg1">
                  <a:lumMod val="95000"/>
                  <a:alpha val="34000"/>
                </a:schemeClr>
              </a:gs>
              <a:gs pos="100000">
                <a:schemeClr val="bg1">
                  <a:lumMod val="95000"/>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00">
              <a:solidFill>
                <a:prstClr val="white"/>
              </a:solidFill>
              <a:latin typeface="Arial" panose="020B0604020202020204"/>
              <a:ea typeface="微软雅黑" panose="020B0503020204020204" charset="-122"/>
            </a:endParaRPr>
          </a:p>
        </p:txBody>
      </p:sp>
      <p:sp>
        <p:nvSpPr>
          <p:cNvPr id="12" name="任意多边形 11"/>
          <p:cNvSpPr/>
          <p:nvPr/>
        </p:nvSpPr>
        <p:spPr>
          <a:xfrm rot="12778739">
            <a:off x="533042" y="2022652"/>
            <a:ext cx="4108564" cy="4042848"/>
          </a:xfrm>
          <a:custGeom>
            <a:avLst/>
            <a:gdLst>
              <a:gd name="connsiteX0" fmla="*/ 7433887 w 15105456"/>
              <a:gd name="connsiteY0" fmla="*/ 268 h 14863851"/>
              <a:gd name="connsiteX1" fmla="*/ 1667178 w 15105456"/>
              <a:gd name="connsiteY1" fmla="*/ 4920872 h 14863851"/>
              <a:gd name="connsiteX2" fmla="*/ 150574 w 15105456"/>
              <a:gd name="connsiteY2" fmla="*/ 11662331 h 14863851"/>
              <a:gd name="connsiteX3" fmla="*/ 159932 w 15105456"/>
              <a:gd name="connsiteY3" fmla="*/ 11692695 h 14863851"/>
              <a:gd name="connsiteX4" fmla="*/ 165780 w 15105456"/>
              <a:gd name="connsiteY4" fmla="*/ 11728888 h 14863851"/>
              <a:gd name="connsiteX5" fmla="*/ 7547446 w 15105456"/>
              <a:gd name="connsiteY5" fmla="*/ 14863851 h 14863851"/>
              <a:gd name="connsiteX6" fmla="*/ 14881926 w 15105456"/>
              <a:gd name="connsiteY6" fmla="*/ 11903648 h 14863851"/>
              <a:gd name="connsiteX7" fmla="*/ 14909761 w 15105456"/>
              <a:gd name="connsiteY7" fmla="*/ 11800558 h 14863851"/>
              <a:gd name="connsiteX8" fmla="*/ 14923904 w 15105456"/>
              <a:gd name="connsiteY8" fmla="*/ 11761043 h 14863851"/>
              <a:gd name="connsiteX9" fmla="*/ 13310172 w 15105456"/>
              <a:gd name="connsiteY9" fmla="*/ 4851018 h 14863851"/>
              <a:gd name="connsiteX10" fmla="*/ 8234354 w 15105456"/>
              <a:gd name="connsiteY10" fmla="*/ 162370 h 14863851"/>
              <a:gd name="connsiteX11" fmla="*/ 8119928 w 15105456"/>
              <a:gd name="connsiteY11" fmla="*/ 136115 h 14863851"/>
              <a:gd name="connsiteX12" fmla="*/ 8105217 w 15105456"/>
              <a:gd name="connsiteY12" fmla="*/ 129095 h 14863851"/>
              <a:gd name="connsiteX13" fmla="*/ 7433887 w 15105456"/>
              <a:gd name="connsiteY13" fmla="*/ 268 h 1486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05456" h="14863851">
                <a:moveTo>
                  <a:pt x="7433887" y="268"/>
                </a:moveTo>
                <a:cubicBezTo>
                  <a:pt x="5721391" y="-26383"/>
                  <a:pt x="3342882" y="1936394"/>
                  <a:pt x="1667178" y="4920872"/>
                </a:cubicBezTo>
                <a:cubicBezTo>
                  <a:pt x="239727" y="7463205"/>
                  <a:pt x="-289215" y="10054975"/>
                  <a:pt x="150574" y="11662331"/>
                </a:cubicBezTo>
                <a:lnTo>
                  <a:pt x="159932" y="11692695"/>
                </a:lnTo>
                <a:lnTo>
                  <a:pt x="165780" y="11728888"/>
                </a:lnTo>
                <a:cubicBezTo>
                  <a:pt x="545757" y="13489750"/>
                  <a:pt x="3705628" y="14863851"/>
                  <a:pt x="7547446" y="14863851"/>
                </a:cubicBezTo>
                <a:cubicBezTo>
                  <a:pt x="11261203" y="14863851"/>
                  <a:pt x="14337719" y="13579830"/>
                  <a:pt x="14881926" y="11903648"/>
                </a:cubicBezTo>
                <a:lnTo>
                  <a:pt x="14909761" y="11800558"/>
                </a:lnTo>
                <a:lnTo>
                  <a:pt x="14923904" y="11761043"/>
                </a:lnTo>
                <a:cubicBezTo>
                  <a:pt x="15434087" y="10162959"/>
                  <a:pt x="14860547" y="7468785"/>
                  <a:pt x="13310172" y="4851018"/>
                </a:cubicBezTo>
                <a:cubicBezTo>
                  <a:pt x="11824395" y="2342324"/>
                  <a:pt x="9845883" y="586608"/>
                  <a:pt x="8234354" y="162370"/>
                </a:cubicBezTo>
                <a:lnTo>
                  <a:pt x="8119928" y="136115"/>
                </a:lnTo>
                <a:lnTo>
                  <a:pt x="8105217" y="129095"/>
                </a:lnTo>
                <a:cubicBezTo>
                  <a:pt x="7896733" y="46048"/>
                  <a:pt x="7671734" y="3970"/>
                  <a:pt x="7433887" y="268"/>
                </a:cubicBezTo>
                <a:close/>
              </a:path>
            </a:pathLst>
          </a:custGeom>
          <a:solidFill>
            <a:srgbClr val="C80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rot="10002226" flipH="1">
            <a:off x="4809485" y="5021655"/>
            <a:ext cx="994095" cy="978195"/>
          </a:xfrm>
          <a:custGeom>
            <a:avLst/>
            <a:gdLst>
              <a:gd name="connsiteX0" fmla="*/ 7433887 w 15105456"/>
              <a:gd name="connsiteY0" fmla="*/ 268 h 14863851"/>
              <a:gd name="connsiteX1" fmla="*/ 1667178 w 15105456"/>
              <a:gd name="connsiteY1" fmla="*/ 4920872 h 14863851"/>
              <a:gd name="connsiteX2" fmla="*/ 150574 w 15105456"/>
              <a:gd name="connsiteY2" fmla="*/ 11662331 h 14863851"/>
              <a:gd name="connsiteX3" fmla="*/ 159932 w 15105456"/>
              <a:gd name="connsiteY3" fmla="*/ 11692695 h 14863851"/>
              <a:gd name="connsiteX4" fmla="*/ 165780 w 15105456"/>
              <a:gd name="connsiteY4" fmla="*/ 11728888 h 14863851"/>
              <a:gd name="connsiteX5" fmla="*/ 7547446 w 15105456"/>
              <a:gd name="connsiteY5" fmla="*/ 14863851 h 14863851"/>
              <a:gd name="connsiteX6" fmla="*/ 14881926 w 15105456"/>
              <a:gd name="connsiteY6" fmla="*/ 11903648 h 14863851"/>
              <a:gd name="connsiteX7" fmla="*/ 14909761 w 15105456"/>
              <a:gd name="connsiteY7" fmla="*/ 11800558 h 14863851"/>
              <a:gd name="connsiteX8" fmla="*/ 14923904 w 15105456"/>
              <a:gd name="connsiteY8" fmla="*/ 11761043 h 14863851"/>
              <a:gd name="connsiteX9" fmla="*/ 13310172 w 15105456"/>
              <a:gd name="connsiteY9" fmla="*/ 4851018 h 14863851"/>
              <a:gd name="connsiteX10" fmla="*/ 8234354 w 15105456"/>
              <a:gd name="connsiteY10" fmla="*/ 162370 h 14863851"/>
              <a:gd name="connsiteX11" fmla="*/ 8119928 w 15105456"/>
              <a:gd name="connsiteY11" fmla="*/ 136115 h 14863851"/>
              <a:gd name="connsiteX12" fmla="*/ 8105217 w 15105456"/>
              <a:gd name="connsiteY12" fmla="*/ 129095 h 14863851"/>
              <a:gd name="connsiteX13" fmla="*/ 7433887 w 15105456"/>
              <a:gd name="connsiteY13" fmla="*/ 268 h 1486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05456" h="14863851">
                <a:moveTo>
                  <a:pt x="7433887" y="268"/>
                </a:moveTo>
                <a:cubicBezTo>
                  <a:pt x="5721391" y="-26383"/>
                  <a:pt x="3342882" y="1936394"/>
                  <a:pt x="1667178" y="4920872"/>
                </a:cubicBezTo>
                <a:cubicBezTo>
                  <a:pt x="239727" y="7463205"/>
                  <a:pt x="-289215" y="10054975"/>
                  <a:pt x="150574" y="11662331"/>
                </a:cubicBezTo>
                <a:lnTo>
                  <a:pt x="159932" y="11692695"/>
                </a:lnTo>
                <a:lnTo>
                  <a:pt x="165780" y="11728888"/>
                </a:lnTo>
                <a:cubicBezTo>
                  <a:pt x="545757" y="13489750"/>
                  <a:pt x="3705628" y="14863851"/>
                  <a:pt x="7547446" y="14863851"/>
                </a:cubicBezTo>
                <a:cubicBezTo>
                  <a:pt x="11261203" y="14863851"/>
                  <a:pt x="14337719" y="13579830"/>
                  <a:pt x="14881926" y="11903648"/>
                </a:cubicBezTo>
                <a:lnTo>
                  <a:pt x="14909761" y="11800558"/>
                </a:lnTo>
                <a:lnTo>
                  <a:pt x="14923904" y="11761043"/>
                </a:lnTo>
                <a:cubicBezTo>
                  <a:pt x="15434087" y="10162959"/>
                  <a:pt x="14860547" y="7468785"/>
                  <a:pt x="13310172" y="4851018"/>
                </a:cubicBezTo>
                <a:cubicBezTo>
                  <a:pt x="11824395" y="2342324"/>
                  <a:pt x="9845883" y="586608"/>
                  <a:pt x="8234354" y="162370"/>
                </a:cubicBezTo>
                <a:lnTo>
                  <a:pt x="8119928" y="136115"/>
                </a:lnTo>
                <a:lnTo>
                  <a:pt x="8105217" y="129095"/>
                </a:lnTo>
                <a:cubicBezTo>
                  <a:pt x="7896733" y="46048"/>
                  <a:pt x="7671734" y="3970"/>
                  <a:pt x="7433887" y="268"/>
                </a:cubicBezTo>
                <a:close/>
              </a:path>
            </a:pathLst>
          </a:custGeom>
          <a:solidFill>
            <a:srgbClr val="C80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rot="12270262" flipH="1">
            <a:off x="996092" y="900621"/>
            <a:ext cx="763257" cy="751049"/>
          </a:xfrm>
          <a:custGeom>
            <a:avLst/>
            <a:gdLst>
              <a:gd name="connsiteX0" fmla="*/ 7433887 w 15105456"/>
              <a:gd name="connsiteY0" fmla="*/ 268 h 14863851"/>
              <a:gd name="connsiteX1" fmla="*/ 1667178 w 15105456"/>
              <a:gd name="connsiteY1" fmla="*/ 4920872 h 14863851"/>
              <a:gd name="connsiteX2" fmla="*/ 150574 w 15105456"/>
              <a:gd name="connsiteY2" fmla="*/ 11662331 h 14863851"/>
              <a:gd name="connsiteX3" fmla="*/ 159932 w 15105456"/>
              <a:gd name="connsiteY3" fmla="*/ 11692695 h 14863851"/>
              <a:gd name="connsiteX4" fmla="*/ 165780 w 15105456"/>
              <a:gd name="connsiteY4" fmla="*/ 11728888 h 14863851"/>
              <a:gd name="connsiteX5" fmla="*/ 7547446 w 15105456"/>
              <a:gd name="connsiteY5" fmla="*/ 14863851 h 14863851"/>
              <a:gd name="connsiteX6" fmla="*/ 14881926 w 15105456"/>
              <a:gd name="connsiteY6" fmla="*/ 11903648 h 14863851"/>
              <a:gd name="connsiteX7" fmla="*/ 14909761 w 15105456"/>
              <a:gd name="connsiteY7" fmla="*/ 11800558 h 14863851"/>
              <a:gd name="connsiteX8" fmla="*/ 14923904 w 15105456"/>
              <a:gd name="connsiteY8" fmla="*/ 11761043 h 14863851"/>
              <a:gd name="connsiteX9" fmla="*/ 13310172 w 15105456"/>
              <a:gd name="connsiteY9" fmla="*/ 4851018 h 14863851"/>
              <a:gd name="connsiteX10" fmla="*/ 8234354 w 15105456"/>
              <a:gd name="connsiteY10" fmla="*/ 162370 h 14863851"/>
              <a:gd name="connsiteX11" fmla="*/ 8119928 w 15105456"/>
              <a:gd name="connsiteY11" fmla="*/ 136115 h 14863851"/>
              <a:gd name="connsiteX12" fmla="*/ 8105217 w 15105456"/>
              <a:gd name="connsiteY12" fmla="*/ 129095 h 14863851"/>
              <a:gd name="connsiteX13" fmla="*/ 7433887 w 15105456"/>
              <a:gd name="connsiteY13" fmla="*/ 268 h 1486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05456" h="14863851">
                <a:moveTo>
                  <a:pt x="7433887" y="268"/>
                </a:moveTo>
                <a:cubicBezTo>
                  <a:pt x="5721391" y="-26383"/>
                  <a:pt x="3342882" y="1936394"/>
                  <a:pt x="1667178" y="4920872"/>
                </a:cubicBezTo>
                <a:cubicBezTo>
                  <a:pt x="239727" y="7463205"/>
                  <a:pt x="-289215" y="10054975"/>
                  <a:pt x="150574" y="11662331"/>
                </a:cubicBezTo>
                <a:lnTo>
                  <a:pt x="159932" y="11692695"/>
                </a:lnTo>
                <a:lnTo>
                  <a:pt x="165780" y="11728888"/>
                </a:lnTo>
                <a:cubicBezTo>
                  <a:pt x="545757" y="13489750"/>
                  <a:pt x="3705628" y="14863851"/>
                  <a:pt x="7547446" y="14863851"/>
                </a:cubicBezTo>
                <a:cubicBezTo>
                  <a:pt x="11261203" y="14863851"/>
                  <a:pt x="14337719" y="13579830"/>
                  <a:pt x="14881926" y="11903648"/>
                </a:cubicBezTo>
                <a:lnTo>
                  <a:pt x="14909761" y="11800558"/>
                </a:lnTo>
                <a:lnTo>
                  <a:pt x="14923904" y="11761043"/>
                </a:lnTo>
                <a:cubicBezTo>
                  <a:pt x="15434087" y="10162959"/>
                  <a:pt x="14860547" y="7468785"/>
                  <a:pt x="13310172" y="4851018"/>
                </a:cubicBezTo>
                <a:cubicBezTo>
                  <a:pt x="11824395" y="2342324"/>
                  <a:pt x="9845883" y="586608"/>
                  <a:pt x="8234354" y="162370"/>
                </a:cubicBezTo>
                <a:lnTo>
                  <a:pt x="8119928" y="136115"/>
                </a:lnTo>
                <a:lnTo>
                  <a:pt x="8105217" y="129095"/>
                </a:lnTo>
                <a:cubicBezTo>
                  <a:pt x="7896733" y="46048"/>
                  <a:pt x="7671734" y="3970"/>
                  <a:pt x="7433887" y="268"/>
                </a:cubicBezTo>
                <a:close/>
              </a:path>
            </a:pathLst>
          </a:custGeom>
          <a:solidFill>
            <a:srgbClr val="C80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rot="577454" flipH="1">
            <a:off x="11038552" y="5690757"/>
            <a:ext cx="833931" cy="820592"/>
          </a:xfrm>
          <a:custGeom>
            <a:avLst/>
            <a:gdLst>
              <a:gd name="connsiteX0" fmla="*/ 7433887 w 15105456"/>
              <a:gd name="connsiteY0" fmla="*/ 268 h 14863851"/>
              <a:gd name="connsiteX1" fmla="*/ 1667178 w 15105456"/>
              <a:gd name="connsiteY1" fmla="*/ 4920872 h 14863851"/>
              <a:gd name="connsiteX2" fmla="*/ 150574 w 15105456"/>
              <a:gd name="connsiteY2" fmla="*/ 11662331 h 14863851"/>
              <a:gd name="connsiteX3" fmla="*/ 159932 w 15105456"/>
              <a:gd name="connsiteY3" fmla="*/ 11692695 h 14863851"/>
              <a:gd name="connsiteX4" fmla="*/ 165780 w 15105456"/>
              <a:gd name="connsiteY4" fmla="*/ 11728888 h 14863851"/>
              <a:gd name="connsiteX5" fmla="*/ 7547446 w 15105456"/>
              <a:gd name="connsiteY5" fmla="*/ 14863851 h 14863851"/>
              <a:gd name="connsiteX6" fmla="*/ 14881926 w 15105456"/>
              <a:gd name="connsiteY6" fmla="*/ 11903648 h 14863851"/>
              <a:gd name="connsiteX7" fmla="*/ 14909761 w 15105456"/>
              <a:gd name="connsiteY7" fmla="*/ 11800558 h 14863851"/>
              <a:gd name="connsiteX8" fmla="*/ 14923904 w 15105456"/>
              <a:gd name="connsiteY8" fmla="*/ 11761043 h 14863851"/>
              <a:gd name="connsiteX9" fmla="*/ 13310172 w 15105456"/>
              <a:gd name="connsiteY9" fmla="*/ 4851018 h 14863851"/>
              <a:gd name="connsiteX10" fmla="*/ 8234354 w 15105456"/>
              <a:gd name="connsiteY10" fmla="*/ 162370 h 14863851"/>
              <a:gd name="connsiteX11" fmla="*/ 8119928 w 15105456"/>
              <a:gd name="connsiteY11" fmla="*/ 136115 h 14863851"/>
              <a:gd name="connsiteX12" fmla="*/ 8105217 w 15105456"/>
              <a:gd name="connsiteY12" fmla="*/ 129095 h 14863851"/>
              <a:gd name="connsiteX13" fmla="*/ 7433887 w 15105456"/>
              <a:gd name="connsiteY13" fmla="*/ 268 h 1486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05456" h="14863851">
                <a:moveTo>
                  <a:pt x="7433887" y="268"/>
                </a:moveTo>
                <a:cubicBezTo>
                  <a:pt x="5721391" y="-26383"/>
                  <a:pt x="3342882" y="1936394"/>
                  <a:pt x="1667178" y="4920872"/>
                </a:cubicBezTo>
                <a:cubicBezTo>
                  <a:pt x="239727" y="7463205"/>
                  <a:pt x="-289215" y="10054975"/>
                  <a:pt x="150574" y="11662331"/>
                </a:cubicBezTo>
                <a:lnTo>
                  <a:pt x="159932" y="11692695"/>
                </a:lnTo>
                <a:lnTo>
                  <a:pt x="165780" y="11728888"/>
                </a:lnTo>
                <a:cubicBezTo>
                  <a:pt x="545757" y="13489750"/>
                  <a:pt x="3705628" y="14863851"/>
                  <a:pt x="7547446" y="14863851"/>
                </a:cubicBezTo>
                <a:cubicBezTo>
                  <a:pt x="11261203" y="14863851"/>
                  <a:pt x="14337719" y="13579830"/>
                  <a:pt x="14881926" y="11903648"/>
                </a:cubicBezTo>
                <a:lnTo>
                  <a:pt x="14909761" y="11800558"/>
                </a:lnTo>
                <a:lnTo>
                  <a:pt x="14923904" y="11761043"/>
                </a:lnTo>
                <a:cubicBezTo>
                  <a:pt x="15434087" y="10162959"/>
                  <a:pt x="14860547" y="7468785"/>
                  <a:pt x="13310172" y="4851018"/>
                </a:cubicBezTo>
                <a:cubicBezTo>
                  <a:pt x="11824395" y="2342324"/>
                  <a:pt x="9845883" y="586608"/>
                  <a:pt x="8234354" y="162370"/>
                </a:cubicBezTo>
                <a:lnTo>
                  <a:pt x="8119928" y="136115"/>
                </a:lnTo>
                <a:lnTo>
                  <a:pt x="8105217" y="129095"/>
                </a:lnTo>
                <a:cubicBezTo>
                  <a:pt x="7896733" y="46048"/>
                  <a:pt x="7671734" y="3970"/>
                  <a:pt x="7433887" y="2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flipH="1">
            <a:off x="6302960" y="-2175726"/>
            <a:ext cx="10980188" cy="10804567"/>
          </a:xfrm>
          <a:custGeom>
            <a:avLst/>
            <a:gdLst>
              <a:gd name="connsiteX0" fmla="*/ 7433887 w 15105456"/>
              <a:gd name="connsiteY0" fmla="*/ 268 h 14863851"/>
              <a:gd name="connsiteX1" fmla="*/ 1667178 w 15105456"/>
              <a:gd name="connsiteY1" fmla="*/ 4920872 h 14863851"/>
              <a:gd name="connsiteX2" fmla="*/ 150574 w 15105456"/>
              <a:gd name="connsiteY2" fmla="*/ 11662331 h 14863851"/>
              <a:gd name="connsiteX3" fmla="*/ 159932 w 15105456"/>
              <a:gd name="connsiteY3" fmla="*/ 11692695 h 14863851"/>
              <a:gd name="connsiteX4" fmla="*/ 165780 w 15105456"/>
              <a:gd name="connsiteY4" fmla="*/ 11728888 h 14863851"/>
              <a:gd name="connsiteX5" fmla="*/ 7547446 w 15105456"/>
              <a:gd name="connsiteY5" fmla="*/ 14863851 h 14863851"/>
              <a:gd name="connsiteX6" fmla="*/ 14881926 w 15105456"/>
              <a:gd name="connsiteY6" fmla="*/ 11903648 h 14863851"/>
              <a:gd name="connsiteX7" fmla="*/ 14909761 w 15105456"/>
              <a:gd name="connsiteY7" fmla="*/ 11800558 h 14863851"/>
              <a:gd name="connsiteX8" fmla="*/ 14923904 w 15105456"/>
              <a:gd name="connsiteY8" fmla="*/ 11761043 h 14863851"/>
              <a:gd name="connsiteX9" fmla="*/ 13310172 w 15105456"/>
              <a:gd name="connsiteY9" fmla="*/ 4851018 h 14863851"/>
              <a:gd name="connsiteX10" fmla="*/ 8234354 w 15105456"/>
              <a:gd name="connsiteY10" fmla="*/ 162370 h 14863851"/>
              <a:gd name="connsiteX11" fmla="*/ 8119928 w 15105456"/>
              <a:gd name="connsiteY11" fmla="*/ 136115 h 14863851"/>
              <a:gd name="connsiteX12" fmla="*/ 8105217 w 15105456"/>
              <a:gd name="connsiteY12" fmla="*/ 129095 h 14863851"/>
              <a:gd name="connsiteX13" fmla="*/ 7433887 w 15105456"/>
              <a:gd name="connsiteY13" fmla="*/ 268 h 1486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05456" h="14863851">
                <a:moveTo>
                  <a:pt x="7433887" y="268"/>
                </a:moveTo>
                <a:cubicBezTo>
                  <a:pt x="5721391" y="-26383"/>
                  <a:pt x="3342882" y="1936394"/>
                  <a:pt x="1667178" y="4920872"/>
                </a:cubicBezTo>
                <a:cubicBezTo>
                  <a:pt x="239727" y="7463205"/>
                  <a:pt x="-289215" y="10054975"/>
                  <a:pt x="150574" y="11662331"/>
                </a:cubicBezTo>
                <a:lnTo>
                  <a:pt x="159932" y="11692695"/>
                </a:lnTo>
                <a:lnTo>
                  <a:pt x="165780" y="11728888"/>
                </a:lnTo>
                <a:cubicBezTo>
                  <a:pt x="545757" y="13489750"/>
                  <a:pt x="3705628" y="14863851"/>
                  <a:pt x="7547446" y="14863851"/>
                </a:cubicBezTo>
                <a:cubicBezTo>
                  <a:pt x="11261203" y="14863851"/>
                  <a:pt x="14337719" y="13579830"/>
                  <a:pt x="14881926" y="11903648"/>
                </a:cubicBezTo>
                <a:lnTo>
                  <a:pt x="14909761" y="11800558"/>
                </a:lnTo>
                <a:lnTo>
                  <a:pt x="14923904" y="11761043"/>
                </a:lnTo>
                <a:cubicBezTo>
                  <a:pt x="15434087" y="10162959"/>
                  <a:pt x="14860547" y="7468785"/>
                  <a:pt x="13310172" y="4851018"/>
                </a:cubicBezTo>
                <a:cubicBezTo>
                  <a:pt x="11824395" y="2342324"/>
                  <a:pt x="9845883" y="586608"/>
                  <a:pt x="8234354" y="162370"/>
                </a:cubicBezTo>
                <a:lnTo>
                  <a:pt x="8119928" y="136115"/>
                </a:lnTo>
                <a:lnTo>
                  <a:pt x="8105217" y="129095"/>
                </a:lnTo>
                <a:cubicBezTo>
                  <a:pt x="7896733" y="46048"/>
                  <a:pt x="7671734" y="3970"/>
                  <a:pt x="7433887" y="268"/>
                </a:cubicBezTo>
                <a:close/>
              </a:path>
            </a:pathLst>
          </a:custGeom>
          <a:blipFill dpi="0" rotWithShape="1">
            <a:blip r:embed="rId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614944" y="6370319"/>
            <a:ext cx="259769" cy="141605"/>
            <a:chOff x="3162619" y="-787400"/>
            <a:chExt cx="367981" cy="203200"/>
          </a:xfrm>
        </p:grpSpPr>
        <p:cxnSp>
          <p:nvCxnSpPr>
            <p:cNvPr id="3" name="直接连接符 2"/>
            <p:cNvCxnSpPr/>
            <p:nvPr/>
          </p:nvCxnSpPr>
          <p:spPr>
            <a:xfrm>
              <a:off x="3162619" y="-787400"/>
              <a:ext cx="367981" cy="0"/>
            </a:xfrm>
            <a:prstGeom prst="line">
              <a:avLst/>
            </a:prstGeom>
            <a:ln w="19050" cap="rnd">
              <a:solidFill>
                <a:srgbClr val="C8001C"/>
              </a:solidFill>
              <a:roun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162619" y="-685800"/>
              <a:ext cx="367981" cy="0"/>
            </a:xfrm>
            <a:prstGeom prst="line">
              <a:avLst/>
            </a:prstGeom>
            <a:ln w="19050" cap="rnd">
              <a:solidFill>
                <a:srgbClr val="C8001C"/>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162619" y="-584200"/>
              <a:ext cx="367981" cy="0"/>
            </a:xfrm>
            <a:prstGeom prst="line">
              <a:avLst/>
            </a:prstGeom>
            <a:ln w="19050" cap="rnd">
              <a:solidFill>
                <a:srgbClr val="C8001C"/>
              </a:solidFill>
              <a:round/>
            </a:ln>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1197462" y="3402700"/>
            <a:ext cx="3512861" cy="645160"/>
          </a:xfrm>
          <a:prstGeom prst="rect">
            <a:avLst/>
          </a:prstGeom>
          <a:noFill/>
        </p:spPr>
        <p:txBody>
          <a:bodyPr wrap="square" rtlCol="0">
            <a:spAutoFit/>
            <a:scene3d>
              <a:camera prst="orthographicFront"/>
              <a:lightRig rig="threePt" dir="t"/>
            </a:scene3d>
            <a:sp3d contourW="12700"/>
          </a:bodyPr>
          <a:lstStyle/>
          <a:p>
            <a:r>
              <a:rPr lang="zh-CN" altLang="en-US" sz="3600" b="1" dirty="0" smtClean="0">
                <a:solidFill>
                  <a:schemeClr val="bg1"/>
                </a:solidFill>
                <a:latin typeface="+mn-ea"/>
                <a:cs typeface="经典综艺体简" panose="02010609000101010101" pitchFamily="49" charset="-122"/>
              </a:rPr>
              <a:t>跳槽看</a:t>
            </a:r>
            <a:r>
              <a:rPr lang="en-US" altLang="zh-CN" sz="3600" b="1" dirty="0" smtClean="0">
                <a:solidFill>
                  <a:schemeClr val="bg1"/>
                </a:solidFill>
                <a:latin typeface="+mn-ea"/>
                <a:cs typeface="经典综艺体简" panose="02010609000101010101" pitchFamily="49" charset="-122"/>
              </a:rPr>
              <a:t>“</a:t>
            </a:r>
            <a:r>
              <a:rPr lang="zh-CN" altLang="en-US" sz="3600" b="1" dirty="0" smtClean="0">
                <a:solidFill>
                  <a:schemeClr val="bg1"/>
                </a:solidFill>
                <a:latin typeface="+mn-ea"/>
                <a:cs typeface="经典综艺体简" panose="02010609000101010101" pitchFamily="49" charset="-122"/>
              </a:rPr>
              <a:t>薪</a:t>
            </a:r>
            <a:r>
              <a:rPr lang="en-US" altLang="zh-CN" sz="3600" b="1" dirty="0" smtClean="0">
                <a:solidFill>
                  <a:schemeClr val="bg1"/>
                </a:solidFill>
                <a:latin typeface="+mn-ea"/>
                <a:cs typeface="经典综艺体简" panose="02010609000101010101" pitchFamily="49" charset="-122"/>
              </a:rPr>
              <a:t>”</a:t>
            </a:r>
            <a:r>
              <a:rPr lang="zh-CN" altLang="en-US" sz="3600" b="1" dirty="0" smtClean="0">
                <a:solidFill>
                  <a:schemeClr val="bg1"/>
                </a:solidFill>
                <a:latin typeface="+mn-ea"/>
                <a:cs typeface="经典综艺体简" panose="02010609000101010101" pitchFamily="49" charset="-122"/>
              </a:rPr>
              <a:t>情</a:t>
            </a:r>
            <a:endParaRPr lang="zh-CN" altLang="en-US" sz="3600" b="1" dirty="0" smtClean="0">
              <a:solidFill>
                <a:schemeClr val="bg1"/>
              </a:solidFill>
              <a:latin typeface="+mn-ea"/>
              <a:cs typeface="经典综艺体简" panose="02010609000101010101" pitchFamily="49" charset="-122"/>
            </a:endParaRPr>
          </a:p>
        </p:txBody>
      </p:sp>
      <p:sp>
        <p:nvSpPr>
          <p:cNvPr id="34" name="文本框 33"/>
          <p:cNvSpPr txBox="1"/>
          <p:nvPr/>
        </p:nvSpPr>
        <p:spPr>
          <a:xfrm>
            <a:off x="1216660" y="4059555"/>
            <a:ext cx="3338195" cy="312420"/>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200" dirty="0">
                <a:solidFill>
                  <a:schemeClr val="bg1"/>
                </a:solidFill>
                <a:latin typeface="Century Gothic" panose="020B0502020202020204" pitchFamily="34" charset="0"/>
              </a:rPr>
              <a:t>IT</a:t>
            </a:r>
            <a:r>
              <a:rPr lang="zh-CN" altLang="en-US" sz="1200" dirty="0">
                <a:solidFill>
                  <a:schemeClr val="bg1"/>
                </a:solidFill>
                <a:latin typeface="Century Gothic" panose="020B0502020202020204" pitchFamily="34" charset="0"/>
              </a:rPr>
              <a:t>行业现状分析展望</a:t>
            </a:r>
            <a:endParaRPr lang="zh-CN" altLang="en-US" sz="1200" dirty="0">
              <a:solidFill>
                <a:schemeClr val="bg1"/>
              </a:solidFill>
              <a:latin typeface="Century Gothic" panose="020B0502020202020204" pitchFamily="34" charset="0"/>
            </a:endParaRPr>
          </a:p>
        </p:txBody>
      </p:sp>
      <p:grpSp>
        <p:nvGrpSpPr>
          <p:cNvPr id="35" name="组合 34"/>
          <p:cNvGrpSpPr/>
          <p:nvPr/>
        </p:nvGrpSpPr>
        <p:grpSpPr>
          <a:xfrm>
            <a:off x="1300649" y="4786709"/>
            <a:ext cx="1197870" cy="291493"/>
            <a:chOff x="5305424" y="5593636"/>
            <a:chExt cx="1581152" cy="384761"/>
          </a:xfrm>
        </p:grpSpPr>
        <p:sp>
          <p:nvSpPr>
            <p:cNvPr id="36" name="圆角矩形 35"/>
            <p:cNvSpPr/>
            <p:nvPr/>
          </p:nvSpPr>
          <p:spPr>
            <a:xfrm>
              <a:off x="5305424" y="5593636"/>
              <a:ext cx="1581152" cy="38476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200"/>
            </a:p>
          </p:txBody>
        </p:sp>
        <p:sp>
          <p:nvSpPr>
            <p:cNvPr id="37" name="文本框 36"/>
            <p:cNvSpPr txBox="1"/>
            <p:nvPr/>
          </p:nvSpPr>
          <p:spPr>
            <a:xfrm>
              <a:off x="5305424" y="5627405"/>
              <a:ext cx="1581152" cy="323537"/>
            </a:xfrm>
            <a:prstGeom prst="rect">
              <a:avLst/>
            </a:prstGeom>
            <a:noFill/>
          </p:spPr>
          <p:txBody>
            <a:bodyPr wrap="square" rtlCol="0">
              <a:spAutoFit/>
              <a:scene3d>
                <a:camera prst="orthographicFront"/>
                <a:lightRig rig="threePt" dir="t"/>
              </a:scene3d>
              <a:sp3d contourW="12700"/>
            </a:bodyPr>
            <a:lstStyle/>
            <a:p>
              <a:pPr algn="ctr"/>
              <a:r>
                <a:rPr lang="en-US" altLang="zh-CN" sz="1000" dirty="0" smtClean="0">
                  <a:solidFill>
                    <a:schemeClr val="accent1"/>
                  </a:solidFill>
                  <a:latin typeface="+mn-ea"/>
                  <a:cs typeface="经典综艺体简" panose="02010609000101010101" pitchFamily="49" charset="-122"/>
                </a:rPr>
                <a:t>From </a:t>
              </a:r>
              <a:r>
                <a:rPr lang="zh-CN" altLang="en-US" sz="1000" dirty="0" smtClean="0">
                  <a:solidFill>
                    <a:schemeClr val="accent1"/>
                  </a:solidFill>
                  <a:latin typeface="+mn-ea"/>
                  <a:cs typeface="经典综艺体简" panose="02010609000101010101" pitchFamily="49" charset="-122"/>
                </a:rPr>
                <a:t>语晴</a:t>
              </a:r>
              <a:endParaRPr lang="zh-CN" altLang="en-US" sz="1000" dirty="0">
                <a:solidFill>
                  <a:schemeClr val="accent1"/>
                </a:solidFill>
                <a:latin typeface="+mn-ea"/>
                <a:cs typeface="经典综艺体简" panose="02010609000101010101" pitchFamily="49" charset="-122"/>
              </a:endParaRPr>
            </a:p>
          </p:txBody>
        </p:sp>
      </p:grpSp>
      <p:sp>
        <p:nvSpPr>
          <p:cNvPr id="38" name="文本框 37"/>
          <p:cNvSpPr txBox="1"/>
          <p:nvPr/>
        </p:nvSpPr>
        <p:spPr>
          <a:xfrm>
            <a:off x="1197462" y="2437276"/>
            <a:ext cx="3512861" cy="1014730"/>
          </a:xfrm>
          <a:prstGeom prst="rect">
            <a:avLst/>
          </a:prstGeom>
          <a:noFill/>
        </p:spPr>
        <p:txBody>
          <a:bodyPr wrap="square" rtlCol="0">
            <a:spAutoFit/>
            <a:scene3d>
              <a:camera prst="orthographicFront"/>
              <a:lightRig rig="threePt" dir="t"/>
            </a:scene3d>
            <a:sp3d contourW="12700"/>
          </a:bodyPr>
          <a:lstStyle/>
          <a:p>
            <a:r>
              <a:rPr lang="en-US" altLang="zh-CN" sz="6000" b="1" dirty="0" smtClean="0">
                <a:solidFill>
                  <a:schemeClr val="bg1"/>
                </a:solidFill>
                <a:latin typeface="+mn-ea"/>
                <a:cs typeface="经典综艺体简" panose="02010609000101010101" pitchFamily="49" charset="-122"/>
              </a:rPr>
              <a:t>2021</a:t>
            </a:r>
            <a:endParaRPr lang="zh-CN" altLang="en-US" sz="6000" b="1" dirty="0" smtClean="0">
              <a:solidFill>
                <a:schemeClr val="bg1"/>
              </a:solidFill>
              <a:latin typeface="+mn-ea"/>
              <a:cs typeface="经典综艺体简" panose="02010609000101010101" pitchFamily="49"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000" fill="hold"/>
                                        <p:tgtEl>
                                          <p:spTgt spid="12"/>
                                        </p:tgtEl>
                                        <p:attrNameLst>
                                          <p:attrName>ppt_x</p:attrName>
                                        </p:attrNameLst>
                                      </p:cBhvr>
                                      <p:tavLst>
                                        <p:tav tm="0">
                                          <p:val>
                                            <p:strVal val="0-#ppt_w/2"/>
                                          </p:val>
                                        </p:tav>
                                        <p:tav tm="100000">
                                          <p:val>
                                            <p:strVal val="#ppt_x"/>
                                          </p:val>
                                        </p:tav>
                                      </p:tavLst>
                                    </p:anim>
                                    <p:anim calcmode="lin" valueType="num">
                                      <p:cBhvr additive="base">
                                        <p:cTn id="12" dur="10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9" decel="10000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000" fill="hold"/>
                                        <p:tgtEl>
                                          <p:spTgt spid="14"/>
                                        </p:tgtEl>
                                        <p:attrNameLst>
                                          <p:attrName>ppt_x</p:attrName>
                                        </p:attrNameLst>
                                      </p:cBhvr>
                                      <p:tavLst>
                                        <p:tav tm="0">
                                          <p:val>
                                            <p:strVal val="0-#ppt_w/2"/>
                                          </p:val>
                                        </p:tav>
                                        <p:tav tm="100000">
                                          <p:val>
                                            <p:strVal val="#ppt_x"/>
                                          </p:val>
                                        </p:tav>
                                      </p:tavLst>
                                    </p:anim>
                                    <p:anim calcmode="lin" valueType="num">
                                      <p:cBhvr additive="base">
                                        <p:cTn id="16" dur="1000" fill="hold"/>
                                        <p:tgtEl>
                                          <p:spTgt spid="14"/>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000" fill="hold"/>
                                        <p:tgtEl>
                                          <p:spTgt spid="13"/>
                                        </p:tgtEl>
                                        <p:attrNameLst>
                                          <p:attrName>ppt_x</p:attrName>
                                        </p:attrNameLst>
                                      </p:cBhvr>
                                      <p:tavLst>
                                        <p:tav tm="0">
                                          <p:val>
                                            <p:strVal val="#ppt_x"/>
                                          </p:val>
                                        </p:tav>
                                        <p:tav tm="100000">
                                          <p:val>
                                            <p:strVal val="#ppt_x"/>
                                          </p:val>
                                        </p:tav>
                                      </p:tavLst>
                                    </p:anim>
                                    <p:anim calcmode="lin" valueType="num">
                                      <p:cBhvr additive="base">
                                        <p:cTn id="20" dur="1000" fill="hold"/>
                                        <p:tgtEl>
                                          <p:spTgt spid="13"/>
                                        </p:tgtEl>
                                        <p:attrNameLst>
                                          <p:attrName>ppt_y</p:attrName>
                                        </p:attrNameLst>
                                      </p:cBhvr>
                                      <p:tavLst>
                                        <p:tav tm="0">
                                          <p:val>
                                            <p:strVal val="1+#ppt_h/2"/>
                                          </p:val>
                                        </p:tav>
                                        <p:tav tm="100000">
                                          <p:val>
                                            <p:strVal val="#ppt_y"/>
                                          </p:val>
                                        </p:tav>
                                      </p:tavLst>
                                    </p:anim>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childTnLst>
                          </p:cTn>
                        </p:par>
                        <p:par>
                          <p:cTn id="31" fill="hold">
                            <p:stCondLst>
                              <p:cond delay="1500"/>
                            </p:stCondLst>
                            <p:childTnLst>
                              <p:par>
                                <p:cTn id="32" presetID="42" presetClass="entr" presetSubtype="0" fill="hold" grpId="0"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1000"/>
                                        <p:tgtEl>
                                          <p:spTgt spid="38"/>
                                        </p:tgtEl>
                                      </p:cBhvr>
                                    </p:animEffect>
                                    <p:anim calcmode="lin" valueType="num">
                                      <p:cBhvr>
                                        <p:cTn id="35" dur="1000" fill="hold"/>
                                        <p:tgtEl>
                                          <p:spTgt spid="38"/>
                                        </p:tgtEl>
                                        <p:attrNameLst>
                                          <p:attrName>ppt_x</p:attrName>
                                        </p:attrNameLst>
                                      </p:cBhvr>
                                      <p:tavLst>
                                        <p:tav tm="0">
                                          <p:val>
                                            <p:strVal val="#ppt_x"/>
                                          </p:val>
                                        </p:tav>
                                        <p:tav tm="100000">
                                          <p:val>
                                            <p:strVal val="#ppt_x"/>
                                          </p:val>
                                        </p:tav>
                                      </p:tavLst>
                                    </p:anim>
                                    <p:anim calcmode="lin" valueType="num">
                                      <p:cBhvr>
                                        <p:cTn id="36" dur="1000" fill="hold"/>
                                        <p:tgtEl>
                                          <p:spTgt spid="38"/>
                                        </p:tgtEl>
                                        <p:attrNameLst>
                                          <p:attrName>ppt_y</p:attrName>
                                        </p:attrNameLst>
                                      </p:cBhvr>
                                      <p:tavLst>
                                        <p:tav tm="0">
                                          <p:val>
                                            <p:strVal val="#ppt_y+.1"/>
                                          </p:val>
                                        </p:tav>
                                        <p:tav tm="100000">
                                          <p:val>
                                            <p:strVal val="#ppt_y"/>
                                          </p:val>
                                        </p:tav>
                                      </p:tavLst>
                                    </p:anim>
                                  </p:childTnLst>
                                </p:cTn>
                              </p:par>
                            </p:childTnLst>
                          </p:cTn>
                        </p:par>
                        <p:par>
                          <p:cTn id="37" fill="hold">
                            <p:stCondLst>
                              <p:cond delay="2500"/>
                            </p:stCondLst>
                            <p:childTnLst>
                              <p:par>
                                <p:cTn id="38" presetID="22" presetClass="entr" presetSubtype="8" fill="hold" grpId="0" nodeType="after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left)">
                                      <p:cBhvr>
                                        <p:cTn id="40" dur="500"/>
                                        <p:tgtEl>
                                          <p:spTgt spid="33"/>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childTnLst>
                          </p:cTn>
                        </p:par>
                        <p:par>
                          <p:cTn id="45" fill="hold">
                            <p:stCondLst>
                              <p:cond delay="3500"/>
                            </p:stCondLst>
                            <p:childTnLst>
                              <p:par>
                                <p:cTn id="46" presetID="53" presetClass="entr" presetSubtype="16" fill="hold" nodeType="afterEffect">
                                  <p:stCondLst>
                                    <p:cond delay="0"/>
                                  </p:stCondLst>
                                  <p:childTnLst>
                                    <p:set>
                                      <p:cBhvr>
                                        <p:cTn id="47" dur="1" fill="hold">
                                          <p:stCondLst>
                                            <p:cond delay="0"/>
                                          </p:stCondLst>
                                        </p:cTn>
                                        <p:tgtEl>
                                          <p:spTgt spid="35"/>
                                        </p:tgtEl>
                                        <p:attrNameLst>
                                          <p:attrName>style.visibility</p:attrName>
                                        </p:attrNameLst>
                                      </p:cBhvr>
                                      <p:to>
                                        <p:strVal val="visible"/>
                                      </p:to>
                                    </p:set>
                                    <p:anim calcmode="lin" valueType="num">
                                      <p:cBhvr>
                                        <p:cTn id="48" dur="500" fill="hold"/>
                                        <p:tgtEl>
                                          <p:spTgt spid="35"/>
                                        </p:tgtEl>
                                        <p:attrNameLst>
                                          <p:attrName>ppt_w</p:attrName>
                                        </p:attrNameLst>
                                      </p:cBhvr>
                                      <p:tavLst>
                                        <p:tav tm="0">
                                          <p:val>
                                            <p:fltVal val="0"/>
                                          </p:val>
                                        </p:tav>
                                        <p:tav tm="100000">
                                          <p:val>
                                            <p:strVal val="#ppt_w"/>
                                          </p:val>
                                        </p:tav>
                                      </p:tavLst>
                                    </p:anim>
                                    <p:anim calcmode="lin" valueType="num">
                                      <p:cBhvr>
                                        <p:cTn id="49" dur="500" fill="hold"/>
                                        <p:tgtEl>
                                          <p:spTgt spid="35"/>
                                        </p:tgtEl>
                                        <p:attrNameLst>
                                          <p:attrName>ppt_h</p:attrName>
                                        </p:attrNameLst>
                                      </p:cBhvr>
                                      <p:tavLst>
                                        <p:tav tm="0">
                                          <p:val>
                                            <p:fltVal val="0"/>
                                          </p:val>
                                        </p:tav>
                                        <p:tav tm="100000">
                                          <p:val>
                                            <p:strVal val="#ppt_h"/>
                                          </p:val>
                                        </p:tav>
                                      </p:tavLst>
                                    </p:anim>
                                    <p:animEffect transition="in" filter="fade">
                                      <p:cBhvr>
                                        <p:cTn id="50" dur="500"/>
                                        <p:tgtEl>
                                          <p:spTgt spid="35"/>
                                        </p:tgtEl>
                                      </p:cBhvr>
                                    </p:animEffect>
                                  </p:childTnLst>
                                </p:cTn>
                              </p:par>
                            </p:childTnLst>
                          </p:cTn>
                        </p:par>
                        <p:par>
                          <p:cTn id="51" fill="hold">
                            <p:stCondLst>
                              <p:cond delay="4000"/>
                            </p:stCondLst>
                            <p:childTnLst>
                              <p:par>
                                <p:cTn id="52" presetID="10" presetClass="entr" presetSubtype="0" fill="hold" nodeType="after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2" grpId="0" animBg="1"/>
      <p:bldP spid="31" grpId="0" animBg="1"/>
      <p:bldP spid="12" grpId="0" animBg="1"/>
      <p:bldP spid="13" grpId="0" animBg="1"/>
      <p:bldP spid="14" grpId="0" animBg="1"/>
      <p:bldP spid="6" grpId="0" animBg="1"/>
      <p:bldP spid="33" grpId="0"/>
      <p:bldP spid="34" grpId="0"/>
      <p:bldP spid="3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655320" y="426720"/>
            <a:ext cx="1143000" cy="1112520"/>
          </a:xfrm>
          <a:custGeom>
            <a:avLst/>
            <a:gdLst>
              <a:gd name="connsiteX0" fmla="*/ 1143000 w 1143000"/>
              <a:gd name="connsiteY0" fmla="*/ 548640 h 1112520"/>
              <a:gd name="connsiteX1" fmla="*/ 472440 w 1143000"/>
              <a:gd name="connsiteY1" fmla="*/ 1112520 h 1112520"/>
              <a:gd name="connsiteX2" fmla="*/ 0 w 1143000"/>
              <a:gd name="connsiteY2" fmla="*/ 640080 h 1112520"/>
              <a:gd name="connsiteX3" fmla="*/ 586740 w 1143000"/>
              <a:gd name="connsiteY3" fmla="*/ 0 h 1112520"/>
              <a:gd name="connsiteX4" fmla="*/ 1143000 w 1143000"/>
              <a:gd name="connsiteY4" fmla="*/ 548640 h 1112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12520">
                <a:moveTo>
                  <a:pt x="1143000" y="548640"/>
                </a:moveTo>
                <a:lnTo>
                  <a:pt x="472440" y="1112520"/>
                </a:lnTo>
                <a:lnTo>
                  <a:pt x="0" y="640080"/>
                </a:lnTo>
                <a:lnTo>
                  <a:pt x="586740" y="0"/>
                </a:lnTo>
                <a:lnTo>
                  <a:pt x="1143000" y="548640"/>
                </a:lnTo>
                <a:close/>
              </a:path>
            </a:pathLst>
          </a:custGeom>
          <a:gradFill flip="none" rotWithShape="0">
            <a:gsLst>
              <a:gs pos="0">
                <a:schemeClr val="tx1">
                  <a:lumMod val="75000"/>
                  <a:lumOff val="25000"/>
                  <a:alpha val="57000"/>
                </a:schemeClr>
              </a:gs>
              <a:gs pos="61000">
                <a:schemeClr val="bg1">
                  <a:lumMod val="95000"/>
                  <a:alpha val="34000"/>
                </a:schemeClr>
              </a:gs>
              <a:gs pos="100000">
                <a:schemeClr val="bg1">
                  <a:lumMod val="95000"/>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00">
              <a:solidFill>
                <a:prstClr val="white"/>
              </a:solidFill>
              <a:latin typeface="Arial" panose="020B0604020202020204"/>
              <a:ea typeface="微软雅黑" panose="020B0503020204020204" charset="-122"/>
            </a:endParaRPr>
          </a:p>
        </p:txBody>
      </p:sp>
      <p:sp>
        <p:nvSpPr>
          <p:cNvPr id="15" name="任意多边形 14"/>
          <p:cNvSpPr/>
          <p:nvPr/>
        </p:nvSpPr>
        <p:spPr>
          <a:xfrm rot="19421727" flipH="1">
            <a:off x="442098" y="207302"/>
            <a:ext cx="865231" cy="851392"/>
          </a:xfrm>
          <a:custGeom>
            <a:avLst/>
            <a:gdLst>
              <a:gd name="connsiteX0" fmla="*/ 7433887 w 15105456"/>
              <a:gd name="connsiteY0" fmla="*/ 268 h 14863851"/>
              <a:gd name="connsiteX1" fmla="*/ 1667178 w 15105456"/>
              <a:gd name="connsiteY1" fmla="*/ 4920872 h 14863851"/>
              <a:gd name="connsiteX2" fmla="*/ 150574 w 15105456"/>
              <a:gd name="connsiteY2" fmla="*/ 11662331 h 14863851"/>
              <a:gd name="connsiteX3" fmla="*/ 159932 w 15105456"/>
              <a:gd name="connsiteY3" fmla="*/ 11692695 h 14863851"/>
              <a:gd name="connsiteX4" fmla="*/ 165780 w 15105456"/>
              <a:gd name="connsiteY4" fmla="*/ 11728888 h 14863851"/>
              <a:gd name="connsiteX5" fmla="*/ 7547446 w 15105456"/>
              <a:gd name="connsiteY5" fmla="*/ 14863851 h 14863851"/>
              <a:gd name="connsiteX6" fmla="*/ 14881926 w 15105456"/>
              <a:gd name="connsiteY6" fmla="*/ 11903648 h 14863851"/>
              <a:gd name="connsiteX7" fmla="*/ 14909761 w 15105456"/>
              <a:gd name="connsiteY7" fmla="*/ 11800558 h 14863851"/>
              <a:gd name="connsiteX8" fmla="*/ 14923904 w 15105456"/>
              <a:gd name="connsiteY8" fmla="*/ 11761043 h 14863851"/>
              <a:gd name="connsiteX9" fmla="*/ 13310172 w 15105456"/>
              <a:gd name="connsiteY9" fmla="*/ 4851018 h 14863851"/>
              <a:gd name="connsiteX10" fmla="*/ 8234354 w 15105456"/>
              <a:gd name="connsiteY10" fmla="*/ 162370 h 14863851"/>
              <a:gd name="connsiteX11" fmla="*/ 8119928 w 15105456"/>
              <a:gd name="connsiteY11" fmla="*/ 136115 h 14863851"/>
              <a:gd name="connsiteX12" fmla="*/ 8105217 w 15105456"/>
              <a:gd name="connsiteY12" fmla="*/ 129095 h 14863851"/>
              <a:gd name="connsiteX13" fmla="*/ 7433887 w 15105456"/>
              <a:gd name="connsiteY13" fmla="*/ 268 h 1486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05456" h="14863851">
                <a:moveTo>
                  <a:pt x="7433887" y="268"/>
                </a:moveTo>
                <a:cubicBezTo>
                  <a:pt x="5721391" y="-26383"/>
                  <a:pt x="3342882" y="1936394"/>
                  <a:pt x="1667178" y="4920872"/>
                </a:cubicBezTo>
                <a:cubicBezTo>
                  <a:pt x="239727" y="7463205"/>
                  <a:pt x="-289215" y="10054975"/>
                  <a:pt x="150574" y="11662331"/>
                </a:cubicBezTo>
                <a:lnTo>
                  <a:pt x="159932" y="11692695"/>
                </a:lnTo>
                <a:lnTo>
                  <a:pt x="165780" y="11728888"/>
                </a:lnTo>
                <a:cubicBezTo>
                  <a:pt x="545757" y="13489750"/>
                  <a:pt x="3705628" y="14863851"/>
                  <a:pt x="7547446" y="14863851"/>
                </a:cubicBezTo>
                <a:cubicBezTo>
                  <a:pt x="11261203" y="14863851"/>
                  <a:pt x="14337719" y="13579830"/>
                  <a:pt x="14881926" y="11903648"/>
                </a:cubicBezTo>
                <a:lnTo>
                  <a:pt x="14909761" y="11800558"/>
                </a:lnTo>
                <a:lnTo>
                  <a:pt x="14923904" y="11761043"/>
                </a:lnTo>
                <a:cubicBezTo>
                  <a:pt x="15434087" y="10162959"/>
                  <a:pt x="14860547" y="7468785"/>
                  <a:pt x="13310172" y="4851018"/>
                </a:cubicBezTo>
                <a:cubicBezTo>
                  <a:pt x="11824395" y="2342324"/>
                  <a:pt x="9845883" y="586608"/>
                  <a:pt x="8234354" y="162370"/>
                </a:cubicBezTo>
                <a:lnTo>
                  <a:pt x="8119928" y="136115"/>
                </a:lnTo>
                <a:lnTo>
                  <a:pt x="8105217" y="129095"/>
                </a:lnTo>
                <a:cubicBezTo>
                  <a:pt x="7896733" y="46048"/>
                  <a:pt x="7671734" y="3970"/>
                  <a:pt x="7433887" y="268"/>
                </a:cubicBezTo>
                <a:close/>
              </a:path>
            </a:pathLst>
          </a:custGeom>
          <a:solidFill>
            <a:srgbClr val="C80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538896" y="326680"/>
            <a:ext cx="4018281" cy="778097"/>
            <a:chOff x="1520468" y="3554359"/>
            <a:chExt cx="4018281" cy="778097"/>
          </a:xfrm>
        </p:grpSpPr>
        <p:sp>
          <p:nvSpPr>
            <p:cNvPr id="17" name="文本框 16"/>
            <p:cNvSpPr txBox="1"/>
            <p:nvPr/>
          </p:nvSpPr>
          <p:spPr>
            <a:xfrm>
              <a:off x="1520469" y="3554359"/>
              <a:ext cx="4018280" cy="583565"/>
            </a:xfrm>
            <a:prstGeom prst="rect">
              <a:avLst/>
            </a:prstGeom>
            <a:noFill/>
          </p:spPr>
          <p:txBody>
            <a:bodyPr wrap="none" rtlCol="0">
              <a:spAutoFit/>
              <a:scene3d>
                <a:camera prst="orthographicFront"/>
                <a:lightRig rig="threePt" dir="t"/>
              </a:scene3d>
              <a:sp3d contourW="12700"/>
            </a:bodyPr>
            <a:lstStyle/>
            <a:p>
              <a:r>
                <a:rPr lang="en-US" altLang="zh-CN" sz="3200" b="1" dirty="0">
                  <a:solidFill>
                    <a:schemeClr val="tx1">
                      <a:lumMod val="75000"/>
                      <a:lumOff val="25000"/>
                    </a:schemeClr>
                  </a:solidFill>
                  <a:latin typeface="思源黑体 CN Bold" panose="020B0800000000000000" charset="-122"/>
                  <a:ea typeface="思源黑体 CN Bold" panose="020B0800000000000000" charset="-122"/>
                </a:rPr>
                <a:t>HR</a:t>
              </a:r>
              <a:r>
                <a:rPr lang="zh-CN" altLang="en-US" sz="3200" b="1" dirty="0">
                  <a:solidFill>
                    <a:schemeClr val="tx1">
                      <a:lumMod val="75000"/>
                      <a:lumOff val="25000"/>
                    </a:schemeClr>
                  </a:solidFill>
                  <a:latin typeface="Century Gothic" panose="020B0502020202020204" pitchFamily="34" charset="0"/>
                </a:rPr>
                <a:t>跨行程序员的案例</a:t>
              </a:r>
              <a:endParaRPr lang="zh-CN" altLang="en-US" sz="3200" b="1" dirty="0">
                <a:solidFill>
                  <a:schemeClr val="tx1">
                    <a:lumMod val="75000"/>
                    <a:lumOff val="25000"/>
                  </a:schemeClr>
                </a:solidFill>
                <a:latin typeface="Century Gothic" panose="020B0502020202020204" pitchFamily="34" charset="0"/>
              </a:endParaRPr>
            </a:p>
          </p:txBody>
        </p:sp>
        <p:sp>
          <p:nvSpPr>
            <p:cNvPr id="18" name="文本框 17"/>
            <p:cNvSpPr txBox="1"/>
            <p:nvPr/>
          </p:nvSpPr>
          <p:spPr>
            <a:xfrm>
              <a:off x="1520468" y="4086235"/>
              <a:ext cx="3978632" cy="246221"/>
            </a:xfrm>
            <a:prstGeom prst="rect">
              <a:avLst/>
            </a:prstGeom>
            <a:noFill/>
          </p:spPr>
          <p:txBody>
            <a:bodyPr wrap="square" rtlCol="0">
              <a:spAutoFit/>
              <a:scene3d>
                <a:camera prst="orthographicFront"/>
                <a:lightRig rig="threePt" dir="t"/>
              </a:scene3d>
              <a:sp3d contourW="12700"/>
            </a:bodyPr>
            <a:lstStyle/>
            <a:p>
              <a:r>
                <a:rPr lang="en-US" altLang="zh-CN" sz="1000" dirty="0" smtClean="0">
                  <a:solidFill>
                    <a:schemeClr val="tx1">
                      <a:lumMod val="50000"/>
                      <a:lumOff val="50000"/>
                    </a:schemeClr>
                  </a:solidFill>
                  <a:latin typeface="Century Gothic" panose="020B0502020202020204" pitchFamily="34" charset="0"/>
                </a:rPr>
                <a:t>print </a:t>
              </a:r>
              <a:r>
                <a:rPr lang="en-US" altLang="zh-CN" sz="1000" dirty="0">
                  <a:solidFill>
                    <a:schemeClr val="tx1">
                      <a:lumMod val="50000"/>
                      <a:lumOff val="50000"/>
                    </a:schemeClr>
                  </a:solidFill>
                  <a:latin typeface="Century Gothic" panose="020B0502020202020204" pitchFamily="34" charset="0"/>
                </a:rPr>
                <a:t>the presentation and make it into a </a:t>
              </a:r>
              <a:r>
                <a:rPr lang="en-US" altLang="zh-CN" sz="1000" dirty="0" smtClean="0">
                  <a:solidFill>
                    <a:schemeClr val="tx1">
                      <a:lumMod val="50000"/>
                      <a:lumOff val="50000"/>
                    </a:schemeClr>
                  </a:solidFill>
                  <a:latin typeface="Century Gothic" panose="020B0502020202020204" pitchFamily="34" charset="0"/>
                </a:rPr>
                <a:t>film </a:t>
              </a:r>
              <a:r>
                <a:rPr lang="en-US" altLang="zh-CN" sz="1000" dirty="0">
                  <a:solidFill>
                    <a:schemeClr val="tx1">
                      <a:lumMod val="50000"/>
                      <a:lumOff val="50000"/>
                    </a:schemeClr>
                  </a:solidFill>
                  <a:latin typeface="Century Gothic" panose="020B0502020202020204" pitchFamily="34" charset="0"/>
                </a:rPr>
                <a:t>a wider field</a:t>
              </a:r>
              <a:endParaRPr lang="en-US" altLang="zh-CN" sz="1000" dirty="0">
                <a:solidFill>
                  <a:schemeClr val="tx1">
                    <a:lumMod val="50000"/>
                    <a:lumOff val="50000"/>
                  </a:schemeClr>
                </a:solidFill>
                <a:latin typeface="Century Gothic" panose="020B0502020202020204" pitchFamily="34" charset="0"/>
              </a:endParaRPr>
            </a:p>
          </p:txBody>
        </p:sp>
      </p:grpSp>
      <p:sp>
        <p:nvSpPr>
          <p:cNvPr id="31" name="任意多边形 30"/>
          <p:cNvSpPr/>
          <p:nvPr/>
        </p:nvSpPr>
        <p:spPr>
          <a:xfrm rot="19669228">
            <a:off x="2498200" y="2047572"/>
            <a:ext cx="7370412" cy="3147487"/>
          </a:xfrm>
          <a:custGeom>
            <a:avLst/>
            <a:gdLst>
              <a:gd name="connsiteX0" fmla="*/ 371475 w 8134350"/>
              <a:gd name="connsiteY0" fmla="*/ 0 h 3473725"/>
              <a:gd name="connsiteX1" fmla="*/ 3680363 w 8134350"/>
              <a:gd name="connsiteY1" fmla="*/ 0 h 3473725"/>
              <a:gd name="connsiteX2" fmla="*/ 4051838 w 8134350"/>
              <a:gd name="connsiteY2" fmla="*/ 371475 h 3473725"/>
              <a:gd name="connsiteX3" fmla="*/ 4051838 w 8134350"/>
              <a:gd name="connsiteY3" fmla="*/ 371477 h 3473725"/>
              <a:gd name="connsiteX4" fmla="*/ 4051838 w 8134350"/>
              <a:gd name="connsiteY4" fmla="*/ 2267624 h 3473725"/>
              <a:gd name="connsiteX5" fmla="*/ 6989250 w 8134350"/>
              <a:gd name="connsiteY5" fmla="*/ 2267624 h 3473725"/>
              <a:gd name="connsiteX6" fmla="*/ 7009698 w 8134350"/>
              <a:gd name="connsiteY6" fmla="*/ 2269686 h 3473725"/>
              <a:gd name="connsiteX7" fmla="*/ 7009698 w 8134350"/>
              <a:gd name="connsiteY7" fmla="*/ 1961252 h 3473725"/>
              <a:gd name="connsiteX8" fmla="*/ 7012047 w 8134350"/>
              <a:gd name="connsiteY8" fmla="*/ 1930538 h 3473725"/>
              <a:gd name="connsiteX9" fmla="*/ 7015807 w 8134350"/>
              <a:gd name="connsiteY9" fmla="*/ 1914575 h 3473725"/>
              <a:gd name="connsiteX10" fmla="*/ 7016792 w 8134350"/>
              <a:gd name="connsiteY10" fmla="*/ 1908843 h 3473725"/>
              <a:gd name="connsiteX11" fmla="*/ 7017969 w 8134350"/>
              <a:gd name="connsiteY11" fmla="*/ 1905400 h 3473725"/>
              <a:gd name="connsiteX12" fmla="*/ 7018786 w 8134350"/>
              <a:gd name="connsiteY12" fmla="*/ 1901931 h 3473725"/>
              <a:gd name="connsiteX13" fmla="*/ 7020948 w 8134350"/>
              <a:gd name="connsiteY13" fmla="*/ 1896681 h 3473725"/>
              <a:gd name="connsiteX14" fmla="*/ 7026411 w 8134350"/>
              <a:gd name="connsiteY14" fmla="*/ 1880696 h 3473725"/>
              <a:gd name="connsiteX15" fmla="*/ 7140860 w 8134350"/>
              <a:gd name="connsiteY15" fmla="*/ 1805626 h 3473725"/>
              <a:gd name="connsiteX16" fmla="*/ 7184389 w 8134350"/>
              <a:gd name="connsiteY16" fmla="*/ 1824914 h 3473725"/>
              <a:gd name="connsiteX17" fmla="*/ 8076507 w 8134350"/>
              <a:gd name="connsiteY17" fmla="*/ 2503656 h 3473725"/>
              <a:gd name="connsiteX18" fmla="*/ 8134063 w 8134350"/>
              <a:gd name="connsiteY18" fmla="*/ 2625031 h 3473725"/>
              <a:gd name="connsiteX19" fmla="*/ 8134030 w 8134350"/>
              <a:gd name="connsiteY19" fmla="*/ 2647103 h 3473725"/>
              <a:gd name="connsiteX20" fmla="*/ 8133955 w 8134350"/>
              <a:gd name="connsiteY20" fmla="*/ 2647768 h 3473725"/>
              <a:gd name="connsiteX21" fmla="*/ 8134063 w 8134350"/>
              <a:gd name="connsiteY21" fmla="*/ 2653167 h 3473725"/>
              <a:gd name="connsiteX22" fmla="*/ 8076507 w 8134350"/>
              <a:gd name="connsiteY22" fmla="*/ 2774542 h 3473725"/>
              <a:gd name="connsiteX23" fmla="*/ 7184389 w 8134350"/>
              <a:gd name="connsiteY23" fmla="*/ 3453283 h 3473725"/>
              <a:gd name="connsiteX24" fmla="*/ 7040099 w 8134350"/>
              <a:gd name="connsiteY24" fmla="*/ 3422552 h 3473725"/>
              <a:gd name="connsiteX25" fmla="*/ 7033235 w 8134350"/>
              <a:gd name="connsiteY25" fmla="*/ 3409989 h 3473725"/>
              <a:gd name="connsiteX26" fmla="*/ 7029448 w 8134350"/>
              <a:gd name="connsiteY26" fmla="*/ 3403942 h 3473725"/>
              <a:gd name="connsiteX27" fmla="*/ 7027973 w 8134350"/>
              <a:gd name="connsiteY27" fmla="*/ 3400360 h 3473725"/>
              <a:gd name="connsiteX28" fmla="*/ 7026411 w 8134350"/>
              <a:gd name="connsiteY28" fmla="*/ 3397501 h 3473725"/>
              <a:gd name="connsiteX29" fmla="*/ 7024537 w 8134350"/>
              <a:gd name="connsiteY29" fmla="*/ 3392018 h 3473725"/>
              <a:gd name="connsiteX30" fmla="*/ 7018786 w 8134350"/>
              <a:gd name="connsiteY30" fmla="*/ 3378055 h 3473725"/>
              <a:gd name="connsiteX31" fmla="*/ 7009698 w 8134350"/>
              <a:gd name="connsiteY31" fmla="*/ 3318734 h 3473725"/>
              <a:gd name="connsiteX32" fmla="*/ 7009698 w 8134350"/>
              <a:gd name="connsiteY32" fmla="*/ 3008513 h 3473725"/>
              <a:gd name="connsiteX33" fmla="*/ 6989250 w 8134350"/>
              <a:gd name="connsiteY33" fmla="*/ 3010574 h 3473725"/>
              <a:gd name="connsiteX34" fmla="*/ 3680362 w 8134350"/>
              <a:gd name="connsiteY34" fmla="*/ 3010574 h 3473725"/>
              <a:gd name="connsiteX35" fmla="*/ 3308887 w 8134350"/>
              <a:gd name="connsiteY35" fmla="*/ 2639099 h 3473725"/>
              <a:gd name="connsiteX36" fmla="*/ 3308888 w 8134350"/>
              <a:gd name="connsiteY36" fmla="*/ 2639094 h 3473725"/>
              <a:gd name="connsiteX37" fmla="*/ 3308888 w 8134350"/>
              <a:gd name="connsiteY37" fmla="*/ 742950 h 3473725"/>
              <a:gd name="connsiteX38" fmla="*/ 371475 w 8134350"/>
              <a:gd name="connsiteY38" fmla="*/ 742950 h 3473725"/>
              <a:gd name="connsiteX39" fmla="*/ 0 w 8134350"/>
              <a:gd name="connsiteY39" fmla="*/ 371475 h 3473725"/>
              <a:gd name="connsiteX40" fmla="*/ 371475 w 8134350"/>
              <a:gd name="connsiteY40" fmla="*/ 0 h 3473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4350" h="3473725">
                <a:moveTo>
                  <a:pt x="371475" y="0"/>
                </a:moveTo>
                <a:lnTo>
                  <a:pt x="3680363" y="0"/>
                </a:lnTo>
                <a:cubicBezTo>
                  <a:pt x="3885523" y="0"/>
                  <a:pt x="4051838" y="166315"/>
                  <a:pt x="4051838" y="371475"/>
                </a:cubicBezTo>
                <a:lnTo>
                  <a:pt x="4051838" y="371477"/>
                </a:lnTo>
                <a:lnTo>
                  <a:pt x="4051838" y="2267624"/>
                </a:lnTo>
                <a:lnTo>
                  <a:pt x="6989250" y="2267624"/>
                </a:lnTo>
                <a:lnTo>
                  <a:pt x="7009698" y="2269686"/>
                </a:lnTo>
                <a:lnTo>
                  <a:pt x="7009698" y="1961252"/>
                </a:lnTo>
                <a:cubicBezTo>
                  <a:pt x="7009698" y="1950731"/>
                  <a:pt x="7010507" y="1940459"/>
                  <a:pt x="7012047" y="1930538"/>
                </a:cubicBezTo>
                <a:lnTo>
                  <a:pt x="7015807" y="1914575"/>
                </a:lnTo>
                <a:lnTo>
                  <a:pt x="7016792" y="1908843"/>
                </a:lnTo>
                <a:lnTo>
                  <a:pt x="7017969" y="1905400"/>
                </a:lnTo>
                <a:lnTo>
                  <a:pt x="7018786" y="1901931"/>
                </a:lnTo>
                <a:lnTo>
                  <a:pt x="7020948" y="1896681"/>
                </a:lnTo>
                <a:lnTo>
                  <a:pt x="7026411" y="1880696"/>
                </a:lnTo>
                <a:cubicBezTo>
                  <a:pt x="7050362" y="1826027"/>
                  <a:pt x="7096135" y="1798312"/>
                  <a:pt x="7140860" y="1805626"/>
                </a:cubicBezTo>
                <a:cubicBezTo>
                  <a:pt x="7155769" y="1808064"/>
                  <a:pt x="7170560" y="1814393"/>
                  <a:pt x="7184389" y="1824914"/>
                </a:cubicBezTo>
                <a:lnTo>
                  <a:pt x="8076507" y="2503656"/>
                </a:lnTo>
                <a:cubicBezTo>
                  <a:pt x="8111078" y="2529958"/>
                  <a:pt x="8131446" y="2576230"/>
                  <a:pt x="8134063" y="2625031"/>
                </a:cubicBezTo>
                <a:cubicBezTo>
                  <a:pt x="8134455" y="2632351"/>
                  <a:pt x="8134449" y="2639728"/>
                  <a:pt x="8134030" y="2647103"/>
                </a:cubicBezTo>
                <a:lnTo>
                  <a:pt x="8133955" y="2647768"/>
                </a:lnTo>
                <a:lnTo>
                  <a:pt x="8134063" y="2653167"/>
                </a:lnTo>
                <a:cubicBezTo>
                  <a:pt x="8131446" y="2701968"/>
                  <a:pt x="8111078" y="2748240"/>
                  <a:pt x="8076507" y="2774542"/>
                </a:cubicBezTo>
                <a:lnTo>
                  <a:pt x="7184389" y="3453283"/>
                </a:lnTo>
                <a:cubicBezTo>
                  <a:pt x="7135990" y="3490106"/>
                  <a:pt x="7075788" y="3475588"/>
                  <a:pt x="7040099" y="3422552"/>
                </a:cubicBezTo>
                <a:lnTo>
                  <a:pt x="7033235" y="3409989"/>
                </a:lnTo>
                <a:lnTo>
                  <a:pt x="7029448" y="3403942"/>
                </a:lnTo>
                <a:lnTo>
                  <a:pt x="7027973" y="3400360"/>
                </a:lnTo>
                <a:lnTo>
                  <a:pt x="7026411" y="3397501"/>
                </a:lnTo>
                <a:lnTo>
                  <a:pt x="7024537" y="3392018"/>
                </a:lnTo>
                <a:lnTo>
                  <a:pt x="7018786" y="3378055"/>
                </a:lnTo>
                <a:cubicBezTo>
                  <a:pt x="7012934" y="3359822"/>
                  <a:pt x="7009698" y="3339776"/>
                  <a:pt x="7009698" y="3318734"/>
                </a:cubicBezTo>
                <a:lnTo>
                  <a:pt x="7009698" y="3008513"/>
                </a:lnTo>
                <a:lnTo>
                  <a:pt x="6989250" y="3010574"/>
                </a:lnTo>
                <a:lnTo>
                  <a:pt x="3680362" y="3010574"/>
                </a:lnTo>
                <a:cubicBezTo>
                  <a:pt x="3475202" y="3010574"/>
                  <a:pt x="3308887" y="2844259"/>
                  <a:pt x="3308887" y="2639099"/>
                </a:cubicBezTo>
                <a:lnTo>
                  <a:pt x="3308888" y="2639094"/>
                </a:lnTo>
                <a:lnTo>
                  <a:pt x="3308888" y="742950"/>
                </a:lnTo>
                <a:lnTo>
                  <a:pt x="371475" y="742950"/>
                </a:lnTo>
                <a:cubicBezTo>
                  <a:pt x="166315" y="742950"/>
                  <a:pt x="0" y="576635"/>
                  <a:pt x="0" y="371475"/>
                </a:cubicBezTo>
                <a:cubicBezTo>
                  <a:pt x="0" y="166315"/>
                  <a:pt x="166315" y="0"/>
                  <a:pt x="371475" y="0"/>
                </a:cubicBezTo>
                <a:close/>
              </a:path>
            </a:pathLst>
          </a:custGeom>
          <a:gradFill>
            <a:gsLst>
              <a:gs pos="85500">
                <a:schemeClr val="bg1">
                  <a:lumMod val="75000"/>
                </a:schemeClr>
              </a:gs>
              <a:gs pos="71000">
                <a:schemeClr val="bg1">
                  <a:lumMod val="95000"/>
                </a:schemeClr>
              </a:gs>
              <a:gs pos="54000">
                <a:schemeClr val="bg1">
                  <a:lumMod val="75000"/>
                </a:schemeClr>
              </a:gs>
              <a:gs pos="37000">
                <a:schemeClr val="bg1">
                  <a:lumMod val="95000"/>
                </a:schemeClr>
              </a:gs>
              <a:gs pos="19000">
                <a:schemeClr val="bg1">
                  <a:lumMod val="75000"/>
                </a:schemeClr>
              </a:gs>
              <a:gs pos="100000">
                <a:schemeClr val="bg1">
                  <a:lumMod val="95000"/>
                </a:schemeClr>
              </a:gs>
              <a:gs pos="0">
                <a:schemeClr val="bg1">
                  <a:lumMod val="95000"/>
                </a:schemeClr>
              </a:gs>
            </a:gsLst>
            <a:lin ang="6000000" scaled="0"/>
          </a:gradFill>
          <a:ln w="31750">
            <a:noFill/>
          </a:ln>
          <a:effectLst>
            <a:outerShdw blurRad="50800" dist="38100" dir="2700000" algn="tl" rotWithShape="0">
              <a:prstClr val="black">
                <a:alpha val="40000"/>
              </a:prstClr>
            </a:outerShdw>
          </a:effectLst>
          <a:scene3d>
            <a:camera prst="perspectiveRelaxedModerately"/>
            <a:lightRig rig="threePt" dir="t">
              <a:rot lat="0" lon="0" rev="0"/>
            </a:lightRig>
          </a:scene3d>
          <a:sp3d extrusionH="368300" prstMaterial="matte">
            <a:extrusionClr>
              <a:schemeClr val="bg1">
                <a:lumMod val="65000"/>
              </a:schemeClr>
            </a:extrusionClr>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0965" algn="l" defTabSz="914400" rtl="0" eaLnBrk="1" latinLnBrk="0" hangingPunct="1">
              <a:defRPr sz="1800" kern="1200">
                <a:solidFill>
                  <a:schemeClr val="lt1"/>
                </a:solidFill>
                <a:latin typeface="+mn-lt"/>
                <a:ea typeface="+mn-ea"/>
                <a:cs typeface="+mn-cs"/>
              </a:defRPr>
            </a:lvl4pPr>
            <a:lvl5pPr marL="1828165" algn="l" defTabSz="914400" rtl="0" eaLnBrk="1" latinLnBrk="0" hangingPunct="1">
              <a:defRPr sz="1800" kern="1200">
                <a:solidFill>
                  <a:schemeClr val="lt1"/>
                </a:solidFill>
                <a:latin typeface="+mn-lt"/>
                <a:ea typeface="+mn-ea"/>
                <a:cs typeface="+mn-cs"/>
              </a:defRPr>
            </a:lvl5pPr>
            <a:lvl6pPr marL="2285365"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fontAlgn="auto"/>
            <a:endParaRPr lang="zh-CN" altLang="en-US" sz="1800" strike="noStrike" noProof="1">
              <a:solidFill>
                <a:prstClr val="white"/>
              </a:solidFill>
            </a:endParaRPr>
          </a:p>
        </p:txBody>
      </p:sp>
      <p:sp>
        <p:nvSpPr>
          <p:cNvPr id="32" name="椭圆 31"/>
          <p:cNvSpPr/>
          <p:nvPr/>
        </p:nvSpPr>
        <p:spPr>
          <a:xfrm>
            <a:off x="2509233" y="3619893"/>
            <a:ext cx="881935" cy="881934"/>
          </a:xfrm>
          <a:prstGeom prst="ellipse">
            <a:avLst/>
          </a:prstGeom>
          <a:gradFill>
            <a:gsLst>
              <a:gs pos="100000">
                <a:schemeClr val="bg1"/>
              </a:gs>
              <a:gs pos="0">
                <a:schemeClr val="bg1">
                  <a:lumMod val="75000"/>
                </a:schemeClr>
              </a:gs>
            </a:gsLst>
            <a:lin ang="2700000" scaled="1"/>
          </a:gradFill>
          <a:ln w="1905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0965" algn="l" defTabSz="914400" rtl="0" eaLnBrk="1" latinLnBrk="0" hangingPunct="1">
              <a:defRPr sz="1800" kern="1200">
                <a:solidFill>
                  <a:schemeClr val="lt1"/>
                </a:solidFill>
                <a:latin typeface="+mn-lt"/>
                <a:ea typeface="+mn-ea"/>
                <a:cs typeface="+mn-cs"/>
              </a:defRPr>
            </a:lvl4pPr>
            <a:lvl5pPr marL="1828165" algn="l" defTabSz="914400" rtl="0" eaLnBrk="1" latinLnBrk="0" hangingPunct="1">
              <a:defRPr sz="1800" kern="1200">
                <a:solidFill>
                  <a:schemeClr val="lt1"/>
                </a:solidFill>
                <a:latin typeface="+mn-lt"/>
                <a:ea typeface="+mn-ea"/>
                <a:cs typeface="+mn-cs"/>
              </a:defRPr>
            </a:lvl5pPr>
            <a:lvl6pPr marL="2285365"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fontAlgn="auto"/>
            <a:endParaRPr lang="zh-CN" altLang="en-US" sz="2000" b="1" strike="noStrike" noProof="1">
              <a:solidFill>
                <a:srgbClr val="C8161D"/>
              </a:solidFill>
            </a:endParaRPr>
          </a:p>
        </p:txBody>
      </p:sp>
      <p:sp>
        <p:nvSpPr>
          <p:cNvPr id="33" name="文本框 17"/>
          <p:cNvSpPr txBox="1"/>
          <p:nvPr/>
        </p:nvSpPr>
        <p:spPr>
          <a:xfrm>
            <a:off x="2487463" y="3922852"/>
            <a:ext cx="868362" cy="27559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algn="ctr"/>
            <a:r>
              <a:rPr lang="zh-CN" altLang="en-US" sz="1200" b="1" dirty="0">
                <a:solidFill>
                  <a:srgbClr val="C8161D"/>
                </a:solidFill>
                <a:latin typeface="Impact MT Std" pitchFamily="34" charset="0"/>
                <a:ea typeface="微软雅黑" panose="020B0503020204020204" charset="-122"/>
              </a:rPr>
              <a:t>第一阶段</a:t>
            </a:r>
            <a:endParaRPr lang="zh-CN" altLang="en-US" sz="1200" b="1" dirty="0">
              <a:solidFill>
                <a:srgbClr val="C8161D"/>
              </a:solidFill>
              <a:latin typeface="Impact MT Std" pitchFamily="34" charset="0"/>
              <a:ea typeface="微软雅黑" panose="020B0503020204020204" charset="-122"/>
            </a:endParaRPr>
          </a:p>
        </p:txBody>
      </p:sp>
      <p:grpSp>
        <p:nvGrpSpPr>
          <p:cNvPr id="34" name="组合 33"/>
          <p:cNvGrpSpPr/>
          <p:nvPr/>
        </p:nvGrpSpPr>
        <p:grpSpPr>
          <a:xfrm>
            <a:off x="2416025" y="3476766"/>
            <a:ext cx="1068388" cy="1863726"/>
            <a:chOff x="2499058" y="3318525"/>
            <a:chExt cx="1068858" cy="1864217"/>
          </a:xfrm>
        </p:grpSpPr>
        <p:sp>
          <p:nvSpPr>
            <p:cNvPr id="64" name="弧形 63"/>
            <p:cNvSpPr/>
            <p:nvPr/>
          </p:nvSpPr>
          <p:spPr>
            <a:xfrm flipH="1">
              <a:off x="2499058" y="3368205"/>
              <a:ext cx="1068858" cy="1068858"/>
            </a:xfrm>
            <a:prstGeom prst="arc">
              <a:avLst>
                <a:gd name="adj1" fmla="val 16200000"/>
                <a:gd name="adj2" fmla="val 5620576"/>
              </a:avLst>
            </a:prstGeom>
            <a:ln w="15875">
              <a:solidFill>
                <a:srgbClr val="C8161D"/>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algn="ctr" fontAlgn="auto"/>
              <a:endParaRPr lang="zh-CN" altLang="en-US" sz="2000" b="1" strike="noStrike" noProof="1">
                <a:solidFill>
                  <a:srgbClr val="C8161D"/>
                </a:solidFill>
              </a:endParaRPr>
            </a:p>
          </p:txBody>
        </p:sp>
        <p:sp>
          <p:nvSpPr>
            <p:cNvPr id="65" name="椭圆 64"/>
            <p:cNvSpPr/>
            <p:nvPr/>
          </p:nvSpPr>
          <p:spPr>
            <a:xfrm>
              <a:off x="3009485" y="3318525"/>
              <a:ext cx="93725" cy="93725"/>
            </a:xfrm>
            <a:prstGeom prst="ellipse">
              <a:avLst/>
            </a:prstGeom>
            <a:solidFill>
              <a:srgbClr val="C8161D"/>
            </a:solidFill>
            <a:ln>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0965" algn="l" defTabSz="914400" rtl="0" eaLnBrk="1" latinLnBrk="0" hangingPunct="1">
                <a:defRPr sz="1800" kern="1200">
                  <a:solidFill>
                    <a:schemeClr val="lt1"/>
                  </a:solidFill>
                  <a:latin typeface="+mn-lt"/>
                  <a:ea typeface="+mn-ea"/>
                  <a:cs typeface="+mn-cs"/>
                </a:defRPr>
              </a:lvl4pPr>
              <a:lvl5pPr marL="1828165" algn="l" defTabSz="914400" rtl="0" eaLnBrk="1" latinLnBrk="0" hangingPunct="1">
                <a:defRPr sz="1800" kern="1200">
                  <a:solidFill>
                    <a:schemeClr val="lt1"/>
                  </a:solidFill>
                  <a:latin typeface="+mn-lt"/>
                  <a:ea typeface="+mn-ea"/>
                  <a:cs typeface="+mn-cs"/>
                </a:defRPr>
              </a:lvl5pPr>
              <a:lvl6pPr marL="2285365"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fontAlgn="auto"/>
              <a:endParaRPr lang="zh-CN" altLang="en-US" sz="2000" b="1" strike="noStrike" noProof="1">
                <a:solidFill>
                  <a:srgbClr val="C8161D"/>
                </a:solidFill>
              </a:endParaRPr>
            </a:p>
          </p:txBody>
        </p:sp>
        <p:sp>
          <p:nvSpPr>
            <p:cNvPr id="66" name="任意多边形 65"/>
            <p:cNvSpPr/>
            <p:nvPr/>
          </p:nvSpPr>
          <p:spPr>
            <a:xfrm>
              <a:off x="3055620" y="4434840"/>
              <a:ext cx="388620" cy="701040"/>
            </a:xfrm>
            <a:custGeom>
              <a:avLst/>
              <a:gdLst>
                <a:gd name="connsiteX0" fmla="*/ 0 w 388620"/>
                <a:gd name="connsiteY0" fmla="*/ 0 h 701040"/>
                <a:gd name="connsiteX1" fmla="*/ 0 w 388620"/>
                <a:gd name="connsiteY1" fmla="*/ 701040 h 701040"/>
                <a:gd name="connsiteX2" fmla="*/ 388620 w 388620"/>
                <a:gd name="connsiteY2" fmla="*/ 701040 h 701040"/>
              </a:gdLst>
              <a:ahLst/>
              <a:cxnLst>
                <a:cxn ang="0">
                  <a:pos x="connsiteX0" y="connsiteY0"/>
                </a:cxn>
                <a:cxn ang="0">
                  <a:pos x="connsiteX1" y="connsiteY1"/>
                </a:cxn>
                <a:cxn ang="0">
                  <a:pos x="connsiteX2" y="connsiteY2"/>
                </a:cxn>
              </a:cxnLst>
              <a:rect l="l" t="t" r="r" b="b"/>
              <a:pathLst>
                <a:path w="388620" h="701040">
                  <a:moveTo>
                    <a:pt x="0" y="0"/>
                  </a:moveTo>
                  <a:lnTo>
                    <a:pt x="0" y="701040"/>
                  </a:lnTo>
                  <a:lnTo>
                    <a:pt x="388620" y="701040"/>
                  </a:lnTo>
                </a:path>
              </a:pathLst>
            </a:custGeom>
            <a:noFill/>
            <a:ln w="15875">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0965" algn="l" defTabSz="914400" rtl="0" eaLnBrk="1" latinLnBrk="0" hangingPunct="1">
                <a:defRPr sz="1800" kern="1200">
                  <a:solidFill>
                    <a:schemeClr val="lt1"/>
                  </a:solidFill>
                  <a:latin typeface="+mn-lt"/>
                  <a:ea typeface="+mn-ea"/>
                  <a:cs typeface="+mn-cs"/>
                </a:defRPr>
              </a:lvl4pPr>
              <a:lvl5pPr marL="1828165" algn="l" defTabSz="914400" rtl="0" eaLnBrk="1" latinLnBrk="0" hangingPunct="1">
                <a:defRPr sz="1800" kern="1200">
                  <a:solidFill>
                    <a:schemeClr val="lt1"/>
                  </a:solidFill>
                  <a:latin typeface="+mn-lt"/>
                  <a:ea typeface="+mn-ea"/>
                  <a:cs typeface="+mn-cs"/>
                </a:defRPr>
              </a:lvl5pPr>
              <a:lvl6pPr marL="2285365"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fontAlgn="auto"/>
              <a:endParaRPr lang="zh-CN" altLang="en-US" sz="2000" b="1" strike="noStrike" noProof="1">
                <a:solidFill>
                  <a:srgbClr val="C8161D"/>
                </a:solidFill>
              </a:endParaRPr>
            </a:p>
          </p:txBody>
        </p:sp>
        <p:sp>
          <p:nvSpPr>
            <p:cNvPr id="67" name="椭圆 66"/>
            <p:cNvSpPr/>
            <p:nvPr/>
          </p:nvSpPr>
          <p:spPr>
            <a:xfrm>
              <a:off x="3403594" y="5089017"/>
              <a:ext cx="93725" cy="93725"/>
            </a:xfrm>
            <a:prstGeom prst="ellipse">
              <a:avLst/>
            </a:prstGeom>
            <a:solidFill>
              <a:srgbClr val="C8161D"/>
            </a:solidFill>
            <a:ln>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0965" algn="l" defTabSz="914400" rtl="0" eaLnBrk="1" latinLnBrk="0" hangingPunct="1">
                <a:defRPr sz="1800" kern="1200">
                  <a:solidFill>
                    <a:schemeClr val="lt1"/>
                  </a:solidFill>
                  <a:latin typeface="+mn-lt"/>
                  <a:ea typeface="+mn-ea"/>
                  <a:cs typeface="+mn-cs"/>
                </a:defRPr>
              </a:lvl4pPr>
              <a:lvl5pPr marL="1828165" algn="l" defTabSz="914400" rtl="0" eaLnBrk="1" latinLnBrk="0" hangingPunct="1">
                <a:defRPr sz="1800" kern="1200">
                  <a:solidFill>
                    <a:schemeClr val="lt1"/>
                  </a:solidFill>
                  <a:latin typeface="+mn-lt"/>
                  <a:ea typeface="+mn-ea"/>
                  <a:cs typeface="+mn-cs"/>
                </a:defRPr>
              </a:lvl5pPr>
              <a:lvl6pPr marL="2285365"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fontAlgn="auto"/>
              <a:endParaRPr lang="zh-CN" altLang="en-US" sz="2000" b="1" strike="noStrike" noProof="1">
                <a:solidFill>
                  <a:srgbClr val="C8161D"/>
                </a:solidFill>
              </a:endParaRPr>
            </a:p>
          </p:txBody>
        </p:sp>
      </p:grpSp>
      <p:sp>
        <p:nvSpPr>
          <p:cNvPr id="35" name="椭圆 34"/>
          <p:cNvSpPr/>
          <p:nvPr/>
        </p:nvSpPr>
        <p:spPr>
          <a:xfrm>
            <a:off x="5830642" y="3619893"/>
            <a:ext cx="881935" cy="881934"/>
          </a:xfrm>
          <a:prstGeom prst="ellipse">
            <a:avLst/>
          </a:prstGeom>
          <a:gradFill>
            <a:gsLst>
              <a:gs pos="100000">
                <a:schemeClr val="bg1"/>
              </a:gs>
              <a:gs pos="0">
                <a:schemeClr val="bg1">
                  <a:lumMod val="75000"/>
                </a:schemeClr>
              </a:gs>
            </a:gsLst>
            <a:lin ang="2700000" scaled="1"/>
          </a:gradFill>
          <a:ln w="1905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0965" algn="l" defTabSz="914400" rtl="0" eaLnBrk="1" latinLnBrk="0" hangingPunct="1">
              <a:defRPr sz="1800" kern="1200">
                <a:solidFill>
                  <a:schemeClr val="lt1"/>
                </a:solidFill>
                <a:latin typeface="+mn-lt"/>
                <a:ea typeface="+mn-ea"/>
                <a:cs typeface="+mn-cs"/>
              </a:defRPr>
            </a:lvl4pPr>
            <a:lvl5pPr marL="1828165" algn="l" defTabSz="914400" rtl="0" eaLnBrk="1" latinLnBrk="0" hangingPunct="1">
              <a:defRPr sz="1800" kern="1200">
                <a:solidFill>
                  <a:schemeClr val="lt1"/>
                </a:solidFill>
                <a:latin typeface="+mn-lt"/>
                <a:ea typeface="+mn-ea"/>
                <a:cs typeface="+mn-cs"/>
              </a:defRPr>
            </a:lvl5pPr>
            <a:lvl6pPr marL="2285365"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fontAlgn="auto"/>
            <a:endParaRPr lang="zh-CN" altLang="en-US" sz="1200" b="1" strike="noStrike" noProof="1">
              <a:solidFill>
                <a:srgbClr val="C8161D"/>
              </a:solidFill>
            </a:endParaRPr>
          </a:p>
        </p:txBody>
      </p:sp>
      <p:sp>
        <p:nvSpPr>
          <p:cNvPr id="36" name="文本框 24"/>
          <p:cNvSpPr txBox="1"/>
          <p:nvPr/>
        </p:nvSpPr>
        <p:spPr>
          <a:xfrm>
            <a:off x="5881538" y="3943489"/>
            <a:ext cx="793750" cy="27559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algn="ctr"/>
            <a:r>
              <a:rPr lang="zh-CN" altLang="en-US" sz="1200" b="1" dirty="0">
                <a:solidFill>
                  <a:srgbClr val="C8161D"/>
                </a:solidFill>
                <a:latin typeface="Impact MT Std" pitchFamily="34" charset="0"/>
                <a:ea typeface="微软雅黑" panose="020B0503020204020204" charset="-122"/>
              </a:rPr>
              <a:t>第三阶段</a:t>
            </a:r>
            <a:endParaRPr lang="zh-CN" altLang="en-US" sz="1200" b="1" dirty="0">
              <a:solidFill>
                <a:srgbClr val="C8161D"/>
              </a:solidFill>
              <a:latin typeface="Impact MT Std" pitchFamily="34" charset="0"/>
              <a:ea typeface="微软雅黑" panose="020B0503020204020204" charset="-122"/>
            </a:endParaRPr>
          </a:p>
        </p:txBody>
      </p:sp>
      <p:grpSp>
        <p:nvGrpSpPr>
          <p:cNvPr id="37" name="组合 36"/>
          <p:cNvGrpSpPr/>
          <p:nvPr/>
        </p:nvGrpSpPr>
        <p:grpSpPr>
          <a:xfrm>
            <a:off x="5730725" y="3476766"/>
            <a:ext cx="1068388" cy="1863726"/>
            <a:chOff x="2499058" y="3318525"/>
            <a:chExt cx="1068858" cy="1864217"/>
          </a:xfrm>
        </p:grpSpPr>
        <p:sp>
          <p:nvSpPr>
            <p:cNvPr id="60" name="弧形 59"/>
            <p:cNvSpPr/>
            <p:nvPr/>
          </p:nvSpPr>
          <p:spPr>
            <a:xfrm flipH="1">
              <a:off x="2499058" y="3368205"/>
              <a:ext cx="1068858" cy="1068858"/>
            </a:xfrm>
            <a:prstGeom prst="arc">
              <a:avLst>
                <a:gd name="adj1" fmla="val 16200000"/>
                <a:gd name="adj2" fmla="val 5620576"/>
              </a:avLst>
            </a:prstGeom>
            <a:ln w="15875">
              <a:solidFill>
                <a:srgbClr val="C8161D"/>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algn="ctr" fontAlgn="auto"/>
              <a:endParaRPr lang="zh-CN" altLang="en-US" sz="1200" b="1" strike="noStrike" noProof="1">
                <a:solidFill>
                  <a:srgbClr val="C8161D"/>
                </a:solidFill>
              </a:endParaRPr>
            </a:p>
          </p:txBody>
        </p:sp>
        <p:sp>
          <p:nvSpPr>
            <p:cNvPr id="61" name="椭圆 60"/>
            <p:cNvSpPr/>
            <p:nvPr/>
          </p:nvSpPr>
          <p:spPr>
            <a:xfrm>
              <a:off x="3009485" y="3318525"/>
              <a:ext cx="93725" cy="93725"/>
            </a:xfrm>
            <a:prstGeom prst="ellipse">
              <a:avLst/>
            </a:prstGeom>
            <a:solidFill>
              <a:srgbClr val="C8161D"/>
            </a:solidFill>
            <a:ln>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0965" algn="l" defTabSz="914400" rtl="0" eaLnBrk="1" latinLnBrk="0" hangingPunct="1">
                <a:defRPr sz="1800" kern="1200">
                  <a:solidFill>
                    <a:schemeClr val="lt1"/>
                  </a:solidFill>
                  <a:latin typeface="+mn-lt"/>
                  <a:ea typeface="+mn-ea"/>
                  <a:cs typeface="+mn-cs"/>
                </a:defRPr>
              </a:lvl4pPr>
              <a:lvl5pPr marL="1828165" algn="l" defTabSz="914400" rtl="0" eaLnBrk="1" latinLnBrk="0" hangingPunct="1">
                <a:defRPr sz="1800" kern="1200">
                  <a:solidFill>
                    <a:schemeClr val="lt1"/>
                  </a:solidFill>
                  <a:latin typeface="+mn-lt"/>
                  <a:ea typeface="+mn-ea"/>
                  <a:cs typeface="+mn-cs"/>
                </a:defRPr>
              </a:lvl5pPr>
              <a:lvl6pPr marL="2285365"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fontAlgn="auto"/>
              <a:endParaRPr lang="zh-CN" altLang="en-US" sz="1200" b="1" strike="noStrike" noProof="1">
                <a:solidFill>
                  <a:srgbClr val="C8161D"/>
                </a:solidFill>
              </a:endParaRPr>
            </a:p>
          </p:txBody>
        </p:sp>
        <p:sp>
          <p:nvSpPr>
            <p:cNvPr id="62" name="任意多边形 61"/>
            <p:cNvSpPr/>
            <p:nvPr/>
          </p:nvSpPr>
          <p:spPr>
            <a:xfrm>
              <a:off x="3055620" y="4434840"/>
              <a:ext cx="388620" cy="701040"/>
            </a:xfrm>
            <a:custGeom>
              <a:avLst/>
              <a:gdLst>
                <a:gd name="connsiteX0" fmla="*/ 0 w 388620"/>
                <a:gd name="connsiteY0" fmla="*/ 0 h 701040"/>
                <a:gd name="connsiteX1" fmla="*/ 0 w 388620"/>
                <a:gd name="connsiteY1" fmla="*/ 701040 h 701040"/>
                <a:gd name="connsiteX2" fmla="*/ 388620 w 388620"/>
                <a:gd name="connsiteY2" fmla="*/ 701040 h 701040"/>
              </a:gdLst>
              <a:ahLst/>
              <a:cxnLst>
                <a:cxn ang="0">
                  <a:pos x="connsiteX0" y="connsiteY0"/>
                </a:cxn>
                <a:cxn ang="0">
                  <a:pos x="connsiteX1" y="connsiteY1"/>
                </a:cxn>
                <a:cxn ang="0">
                  <a:pos x="connsiteX2" y="connsiteY2"/>
                </a:cxn>
              </a:cxnLst>
              <a:rect l="l" t="t" r="r" b="b"/>
              <a:pathLst>
                <a:path w="388620" h="701040">
                  <a:moveTo>
                    <a:pt x="0" y="0"/>
                  </a:moveTo>
                  <a:lnTo>
                    <a:pt x="0" y="701040"/>
                  </a:lnTo>
                  <a:lnTo>
                    <a:pt x="388620" y="701040"/>
                  </a:lnTo>
                </a:path>
              </a:pathLst>
            </a:custGeom>
            <a:noFill/>
            <a:ln w="15875">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0965" algn="l" defTabSz="914400" rtl="0" eaLnBrk="1" latinLnBrk="0" hangingPunct="1">
                <a:defRPr sz="1800" kern="1200">
                  <a:solidFill>
                    <a:schemeClr val="lt1"/>
                  </a:solidFill>
                  <a:latin typeface="+mn-lt"/>
                  <a:ea typeface="+mn-ea"/>
                  <a:cs typeface="+mn-cs"/>
                </a:defRPr>
              </a:lvl4pPr>
              <a:lvl5pPr marL="1828165" algn="l" defTabSz="914400" rtl="0" eaLnBrk="1" latinLnBrk="0" hangingPunct="1">
                <a:defRPr sz="1800" kern="1200">
                  <a:solidFill>
                    <a:schemeClr val="lt1"/>
                  </a:solidFill>
                  <a:latin typeface="+mn-lt"/>
                  <a:ea typeface="+mn-ea"/>
                  <a:cs typeface="+mn-cs"/>
                </a:defRPr>
              </a:lvl5pPr>
              <a:lvl6pPr marL="2285365"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fontAlgn="auto"/>
              <a:endParaRPr lang="zh-CN" altLang="en-US" sz="1200" b="1" strike="noStrike" noProof="1">
                <a:solidFill>
                  <a:srgbClr val="C8161D"/>
                </a:solidFill>
              </a:endParaRPr>
            </a:p>
          </p:txBody>
        </p:sp>
        <p:sp>
          <p:nvSpPr>
            <p:cNvPr id="63" name="椭圆 62"/>
            <p:cNvSpPr/>
            <p:nvPr/>
          </p:nvSpPr>
          <p:spPr>
            <a:xfrm>
              <a:off x="3403594" y="5089017"/>
              <a:ext cx="93725" cy="93725"/>
            </a:xfrm>
            <a:prstGeom prst="ellipse">
              <a:avLst/>
            </a:prstGeom>
            <a:solidFill>
              <a:srgbClr val="C8161D"/>
            </a:solidFill>
            <a:ln>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0965" algn="l" defTabSz="914400" rtl="0" eaLnBrk="1" latinLnBrk="0" hangingPunct="1">
                <a:defRPr sz="1800" kern="1200">
                  <a:solidFill>
                    <a:schemeClr val="lt1"/>
                  </a:solidFill>
                  <a:latin typeface="+mn-lt"/>
                  <a:ea typeface="+mn-ea"/>
                  <a:cs typeface="+mn-cs"/>
                </a:defRPr>
              </a:lvl4pPr>
              <a:lvl5pPr marL="1828165" algn="l" defTabSz="914400" rtl="0" eaLnBrk="1" latinLnBrk="0" hangingPunct="1">
                <a:defRPr sz="1800" kern="1200">
                  <a:solidFill>
                    <a:schemeClr val="lt1"/>
                  </a:solidFill>
                  <a:latin typeface="+mn-lt"/>
                  <a:ea typeface="+mn-ea"/>
                  <a:cs typeface="+mn-cs"/>
                </a:defRPr>
              </a:lvl5pPr>
              <a:lvl6pPr marL="2285365"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fontAlgn="auto"/>
              <a:endParaRPr lang="zh-CN" altLang="en-US" sz="1200" b="1" strike="noStrike" noProof="1">
                <a:solidFill>
                  <a:srgbClr val="C8161D"/>
                </a:solidFill>
              </a:endParaRPr>
            </a:p>
          </p:txBody>
        </p:sp>
      </p:grpSp>
      <p:sp>
        <p:nvSpPr>
          <p:cNvPr id="38" name="椭圆 37"/>
          <p:cNvSpPr/>
          <p:nvPr/>
        </p:nvSpPr>
        <p:spPr>
          <a:xfrm>
            <a:off x="4840347" y="2217308"/>
            <a:ext cx="881935" cy="881934"/>
          </a:xfrm>
          <a:prstGeom prst="ellipse">
            <a:avLst/>
          </a:prstGeom>
          <a:gradFill>
            <a:gsLst>
              <a:gs pos="100000">
                <a:schemeClr val="bg1"/>
              </a:gs>
              <a:gs pos="0">
                <a:schemeClr val="bg1">
                  <a:lumMod val="75000"/>
                </a:schemeClr>
              </a:gs>
            </a:gsLst>
            <a:lin ang="2700000" scaled="1"/>
          </a:gradFill>
          <a:ln w="1905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0965" algn="l" defTabSz="914400" rtl="0" eaLnBrk="1" latinLnBrk="0" hangingPunct="1">
              <a:defRPr sz="1800" kern="1200">
                <a:solidFill>
                  <a:schemeClr val="lt1"/>
                </a:solidFill>
                <a:latin typeface="+mn-lt"/>
                <a:ea typeface="+mn-ea"/>
                <a:cs typeface="+mn-cs"/>
              </a:defRPr>
            </a:lvl4pPr>
            <a:lvl5pPr marL="1828165" algn="l" defTabSz="914400" rtl="0" eaLnBrk="1" latinLnBrk="0" hangingPunct="1">
              <a:defRPr sz="1800" kern="1200">
                <a:solidFill>
                  <a:schemeClr val="lt1"/>
                </a:solidFill>
                <a:latin typeface="+mn-lt"/>
                <a:ea typeface="+mn-ea"/>
                <a:cs typeface="+mn-cs"/>
              </a:defRPr>
            </a:lvl5pPr>
            <a:lvl6pPr marL="2285365"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fontAlgn="auto"/>
            <a:endParaRPr lang="zh-CN" altLang="en-US" sz="2000" b="1" strike="noStrike" noProof="1">
              <a:solidFill>
                <a:srgbClr val="C8161D"/>
              </a:solidFill>
            </a:endParaRPr>
          </a:p>
        </p:txBody>
      </p:sp>
      <p:sp>
        <p:nvSpPr>
          <p:cNvPr id="39" name="文本框 21"/>
          <p:cNvSpPr txBox="1"/>
          <p:nvPr/>
        </p:nvSpPr>
        <p:spPr>
          <a:xfrm>
            <a:off x="4883000" y="2519502"/>
            <a:ext cx="839788" cy="27559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algn="ctr"/>
            <a:r>
              <a:rPr lang="zh-CN" altLang="en-US" sz="1200" b="1" dirty="0">
                <a:solidFill>
                  <a:srgbClr val="C8161D"/>
                </a:solidFill>
                <a:latin typeface="Impact MT Std" pitchFamily="34" charset="0"/>
                <a:ea typeface="微软雅黑" panose="020B0503020204020204" charset="-122"/>
              </a:rPr>
              <a:t>第二阶段</a:t>
            </a:r>
            <a:endParaRPr lang="zh-CN" altLang="en-US" sz="1200" b="1" dirty="0">
              <a:solidFill>
                <a:srgbClr val="C8161D"/>
              </a:solidFill>
              <a:latin typeface="Impact MT Std" pitchFamily="34" charset="0"/>
              <a:ea typeface="微软雅黑" panose="020B0503020204020204" charset="-122"/>
            </a:endParaRPr>
          </a:p>
        </p:txBody>
      </p:sp>
      <p:grpSp>
        <p:nvGrpSpPr>
          <p:cNvPr id="40" name="组合 39"/>
          <p:cNvGrpSpPr/>
          <p:nvPr/>
        </p:nvGrpSpPr>
        <p:grpSpPr>
          <a:xfrm flipH="1" flipV="1">
            <a:off x="4779813" y="1397136"/>
            <a:ext cx="1068387" cy="1863726"/>
            <a:chOff x="2499058" y="3318525"/>
            <a:chExt cx="1068858" cy="1864217"/>
          </a:xfrm>
        </p:grpSpPr>
        <p:sp>
          <p:nvSpPr>
            <p:cNvPr id="56" name="弧形 55"/>
            <p:cNvSpPr/>
            <p:nvPr/>
          </p:nvSpPr>
          <p:spPr>
            <a:xfrm flipH="1">
              <a:off x="2499058" y="3368205"/>
              <a:ext cx="1068858" cy="1068858"/>
            </a:xfrm>
            <a:prstGeom prst="arc">
              <a:avLst>
                <a:gd name="adj1" fmla="val 16200000"/>
                <a:gd name="adj2" fmla="val 5620576"/>
              </a:avLst>
            </a:prstGeom>
            <a:ln w="15875">
              <a:solidFill>
                <a:srgbClr val="C8161D"/>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algn="ctr" fontAlgn="auto"/>
              <a:endParaRPr lang="zh-CN" altLang="en-US" sz="2000" b="1" strike="noStrike" noProof="1">
                <a:solidFill>
                  <a:srgbClr val="C8161D"/>
                </a:solidFill>
              </a:endParaRPr>
            </a:p>
          </p:txBody>
        </p:sp>
        <p:sp>
          <p:nvSpPr>
            <p:cNvPr id="57" name="椭圆 56"/>
            <p:cNvSpPr/>
            <p:nvPr/>
          </p:nvSpPr>
          <p:spPr>
            <a:xfrm>
              <a:off x="3009485" y="3318525"/>
              <a:ext cx="93725" cy="93725"/>
            </a:xfrm>
            <a:prstGeom prst="ellipse">
              <a:avLst/>
            </a:prstGeom>
            <a:solidFill>
              <a:srgbClr val="C8161D"/>
            </a:solidFill>
            <a:ln>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0965" algn="l" defTabSz="914400" rtl="0" eaLnBrk="1" latinLnBrk="0" hangingPunct="1">
                <a:defRPr sz="1800" kern="1200">
                  <a:solidFill>
                    <a:schemeClr val="lt1"/>
                  </a:solidFill>
                  <a:latin typeface="+mn-lt"/>
                  <a:ea typeface="+mn-ea"/>
                  <a:cs typeface="+mn-cs"/>
                </a:defRPr>
              </a:lvl4pPr>
              <a:lvl5pPr marL="1828165" algn="l" defTabSz="914400" rtl="0" eaLnBrk="1" latinLnBrk="0" hangingPunct="1">
                <a:defRPr sz="1800" kern="1200">
                  <a:solidFill>
                    <a:schemeClr val="lt1"/>
                  </a:solidFill>
                  <a:latin typeface="+mn-lt"/>
                  <a:ea typeface="+mn-ea"/>
                  <a:cs typeface="+mn-cs"/>
                </a:defRPr>
              </a:lvl5pPr>
              <a:lvl6pPr marL="2285365"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fontAlgn="auto"/>
              <a:endParaRPr lang="zh-CN" altLang="en-US" sz="2000" b="1" strike="noStrike" noProof="1">
                <a:solidFill>
                  <a:srgbClr val="C8161D"/>
                </a:solidFill>
              </a:endParaRPr>
            </a:p>
          </p:txBody>
        </p:sp>
        <p:sp>
          <p:nvSpPr>
            <p:cNvPr id="58" name="任意多边形 57"/>
            <p:cNvSpPr/>
            <p:nvPr/>
          </p:nvSpPr>
          <p:spPr>
            <a:xfrm>
              <a:off x="3055620" y="4434840"/>
              <a:ext cx="388620" cy="701040"/>
            </a:xfrm>
            <a:custGeom>
              <a:avLst/>
              <a:gdLst>
                <a:gd name="connsiteX0" fmla="*/ 0 w 388620"/>
                <a:gd name="connsiteY0" fmla="*/ 0 h 701040"/>
                <a:gd name="connsiteX1" fmla="*/ 0 w 388620"/>
                <a:gd name="connsiteY1" fmla="*/ 701040 h 701040"/>
                <a:gd name="connsiteX2" fmla="*/ 388620 w 388620"/>
                <a:gd name="connsiteY2" fmla="*/ 701040 h 701040"/>
              </a:gdLst>
              <a:ahLst/>
              <a:cxnLst>
                <a:cxn ang="0">
                  <a:pos x="connsiteX0" y="connsiteY0"/>
                </a:cxn>
                <a:cxn ang="0">
                  <a:pos x="connsiteX1" y="connsiteY1"/>
                </a:cxn>
                <a:cxn ang="0">
                  <a:pos x="connsiteX2" y="connsiteY2"/>
                </a:cxn>
              </a:cxnLst>
              <a:rect l="l" t="t" r="r" b="b"/>
              <a:pathLst>
                <a:path w="388620" h="701040">
                  <a:moveTo>
                    <a:pt x="0" y="0"/>
                  </a:moveTo>
                  <a:lnTo>
                    <a:pt x="0" y="701040"/>
                  </a:lnTo>
                  <a:lnTo>
                    <a:pt x="388620" y="701040"/>
                  </a:lnTo>
                </a:path>
              </a:pathLst>
            </a:custGeom>
            <a:noFill/>
            <a:ln w="15875">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0965" algn="l" defTabSz="914400" rtl="0" eaLnBrk="1" latinLnBrk="0" hangingPunct="1">
                <a:defRPr sz="1800" kern="1200">
                  <a:solidFill>
                    <a:schemeClr val="lt1"/>
                  </a:solidFill>
                  <a:latin typeface="+mn-lt"/>
                  <a:ea typeface="+mn-ea"/>
                  <a:cs typeface="+mn-cs"/>
                </a:defRPr>
              </a:lvl4pPr>
              <a:lvl5pPr marL="1828165" algn="l" defTabSz="914400" rtl="0" eaLnBrk="1" latinLnBrk="0" hangingPunct="1">
                <a:defRPr sz="1800" kern="1200">
                  <a:solidFill>
                    <a:schemeClr val="lt1"/>
                  </a:solidFill>
                  <a:latin typeface="+mn-lt"/>
                  <a:ea typeface="+mn-ea"/>
                  <a:cs typeface="+mn-cs"/>
                </a:defRPr>
              </a:lvl5pPr>
              <a:lvl6pPr marL="2285365"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fontAlgn="auto"/>
              <a:endParaRPr lang="zh-CN" altLang="en-US" sz="2000" b="1" strike="noStrike" noProof="1">
                <a:solidFill>
                  <a:srgbClr val="C8161D"/>
                </a:solidFill>
              </a:endParaRPr>
            </a:p>
          </p:txBody>
        </p:sp>
        <p:sp>
          <p:nvSpPr>
            <p:cNvPr id="59" name="椭圆 58"/>
            <p:cNvSpPr/>
            <p:nvPr/>
          </p:nvSpPr>
          <p:spPr>
            <a:xfrm>
              <a:off x="3403594" y="5089017"/>
              <a:ext cx="93725" cy="93725"/>
            </a:xfrm>
            <a:prstGeom prst="ellipse">
              <a:avLst/>
            </a:prstGeom>
            <a:solidFill>
              <a:srgbClr val="C8161D"/>
            </a:solidFill>
            <a:ln>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0965" algn="l" defTabSz="914400" rtl="0" eaLnBrk="1" latinLnBrk="0" hangingPunct="1">
                <a:defRPr sz="1800" kern="1200">
                  <a:solidFill>
                    <a:schemeClr val="lt1"/>
                  </a:solidFill>
                  <a:latin typeface="+mn-lt"/>
                  <a:ea typeface="+mn-ea"/>
                  <a:cs typeface="+mn-cs"/>
                </a:defRPr>
              </a:lvl4pPr>
              <a:lvl5pPr marL="1828165" algn="l" defTabSz="914400" rtl="0" eaLnBrk="1" latinLnBrk="0" hangingPunct="1">
                <a:defRPr sz="1800" kern="1200">
                  <a:solidFill>
                    <a:schemeClr val="lt1"/>
                  </a:solidFill>
                  <a:latin typeface="+mn-lt"/>
                  <a:ea typeface="+mn-ea"/>
                  <a:cs typeface="+mn-cs"/>
                </a:defRPr>
              </a:lvl5pPr>
              <a:lvl6pPr marL="2285365"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fontAlgn="auto"/>
              <a:endParaRPr lang="zh-CN" altLang="en-US" sz="2000" b="1" strike="noStrike" noProof="1">
                <a:solidFill>
                  <a:srgbClr val="C8161D"/>
                </a:solidFill>
              </a:endParaRPr>
            </a:p>
          </p:txBody>
        </p:sp>
      </p:grpSp>
      <p:sp>
        <p:nvSpPr>
          <p:cNvPr id="41" name="椭圆 40"/>
          <p:cNvSpPr/>
          <p:nvPr/>
        </p:nvSpPr>
        <p:spPr>
          <a:xfrm>
            <a:off x="8318915" y="2026753"/>
            <a:ext cx="881935" cy="881934"/>
          </a:xfrm>
          <a:prstGeom prst="ellipse">
            <a:avLst/>
          </a:prstGeom>
          <a:gradFill>
            <a:gsLst>
              <a:gs pos="100000">
                <a:schemeClr val="bg1"/>
              </a:gs>
              <a:gs pos="0">
                <a:schemeClr val="bg1">
                  <a:lumMod val="75000"/>
                </a:schemeClr>
              </a:gs>
            </a:gsLst>
            <a:lin ang="2700000" scaled="1"/>
          </a:gradFill>
          <a:ln w="1905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0965" algn="l" defTabSz="914400" rtl="0" eaLnBrk="1" latinLnBrk="0" hangingPunct="1">
              <a:defRPr sz="1800" kern="1200">
                <a:solidFill>
                  <a:schemeClr val="lt1"/>
                </a:solidFill>
                <a:latin typeface="+mn-lt"/>
                <a:ea typeface="+mn-ea"/>
                <a:cs typeface="+mn-cs"/>
              </a:defRPr>
            </a:lvl4pPr>
            <a:lvl5pPr marL="1828165" algn="l" defTabSz="914400" rtl="0" eaLnBrk="1" latinLnBrk="0" hangingPunct="1">
              <a:defRPr sz="1800" kern="1200">
                <a:solidFill>
                  <a:schemeClr val="lt1"/>
                </a:solidFill>
                <a:latin typeface="+mn-lt"/>
                <a:ea typeface="+mn-ea"/>
                <a:cs typeface="+mn-cs"/>
              </a:defRPr>
            </a:lvl5pPr>
            <a:lvl6pPr marL="2285365"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fontAlgn="auto"/>
            <a:endParaRPr lang="zh-CN" altLang="en-US" sz="2000" strike="noStrike" noProof="1">
              <a:solidFill>
                <a:srgbClr val="C8161D"/>
              </a:solidFill>
            </a:endParaRPr>
          </a:p>
        </p:txBody>
      </p:sp>
      <p:sp>
        <p:nvSpPr>
          <p:cNvPr id="42" name="文本框 27"/>
          <p:cNvSpPr txBox="1"/>
          <p:nvPr/>
        </p:nvSpPr>
        <p:spPr>
          <a:xfrm>
            <a:off x="8334225" y="2344877"/>
            <a:ext cx="898525" cy="27559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algn="ctr"/>
            <a:r>
              <a:rPr lang="zh-CN" altLang="en-US" sz="1200" b="1" dirty="0">
                <a:solidFill>
                  <a:srgbClr val="C8161D"/>
                </a:solidFill>
                <a:latin typeface="Impact MT Std" pitchFamily="34" charset="0"/>
                <a:ea typeface="微软雅黑" panose="020B0503020204020204" charset="-122"/>
              </a:rPr>
              <a:t>第四阶段</a:t>
            </a:r>
            <a:endParaRPr lang="zh-CN" altLang="en-US" sz="1200" b="1" dirty="0">
              <a:solidFill>
                <a:srgbClr val="C8161D"/>
              </a:solidFill>
              <a:latin typeface="Impact MT Std" pitchFamily="34" charset="0"/>
              <a:ea typeface="微软雅黑" panose="020B0503020204020204" charset="-122"/>
            </a:endParaRPr>
          </a:p>
        </p:txBody>
      </p:sp>
      <p:grpSp>
        <p:nvGrpSpPr>
          <p:cNvPr id="43" name="组合 42"/>
          <p:cNvGrpSpPr/>
          <p:nvPr/>
        </p:nvGrpSpPr>
        <p:grpSpPr>
          <a:xfrm flipH="1" flipV="1">
            <a:off x="8231038" y="1193936"/>
            <a:ext cx="1068387" cy="1863726"/>
            <a:chOff x="2499058" y="3318525"/>
            <a:chExt cx="1068858" cy="1864217"/>
          </a:xfrm>
        </p:grpSpPr>
        <p:sp>
          <p:nvSpPr>
            <p:cNvPr id="52" name="弧形 51"/>
            <p:cNvSpPr/>
            <p:nvPr/>
          </p:nvSpPr>
          <p:spPr>
            <a:xfrm flipH="1">
              <a:off x="2499058" y="3368205"/>
              <a:ext cx="1068858" cy="1068858"/>
            </a:xfrm>
            <a:prstGeom prst="arc">
              <a:avLst>
                <a:gd name="adj1" fmla="val 16200000"/>
                <a:gd name="adj2" fmla="val 5620576"/>
              </a:avLst>
            </a:prstGeom>
            <a:ln w="15875">
              <a:solidFill>
                <a:srgbClr val="C8161D"/>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algn="ctr" fontAlgn="auto"/>
              <a:endParaRPr lang="zh-CN" altLang="en-US" sz="2000" strike="noStrike" noProof="1">
                <a:solidFill>
                  <a:srgbClr val="C8161D"/>
                </a:solidFill>
              </a:endParaRPr>
            </a:p>
          </p:txBody>
        </p:sp>
        <p:sp>
          <p:nvSpPr>
            <p:cNvPr id="53" name="椭圆 52"/>
            <p:cNvSpPr/>
            <p:nvPr/>
          </p:nvSpPr>
          <p:spPr>
            <a:xfrm>
              <a:off x="3009485" y="3318525"/>
              <a:ext cx="93725" cy="93725"/>
            </a:xfrm>
            <a:prstGeom prst="ellipse">
              <a:avLst/>
            </a:prstGeom>
            <a:solidFill>
              <a:srgbClr val="C8161D"/>
            </a:solidFill>
            <a:ln>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0965" algn="l" defTabSz="914400" rtl="0" eaLnBrk="1" latinLnBrk="0" hangingPunct="1">
                <a:defRPr sz="1800" kern="1200">
                  <a:solidFill>
                    <a:schemeClr val="lt1"/>
                  </a:solidFill>
                  <a:latin typeface="+mn-lt"/>
                  <a:ea typeface="+mn-ea"/>
                  <a:cs typeface="+mn-cs"/>
                </a:defRPr>
              </a:lvl4pPr>
              <a:lvl5pPr marL="1828165" algn="l" defTabSz="914400" rtl="0" eaLnBrk="1" latinLnBrk="0" hangingPunct="1">
                <a:defRPr sz="1800" kern="1200">
                  <a:solidFill>
                    <a:schemeClr val="lt1"/>
                  </a:solidFill>
                  <a:latin typeface="+mn-lt"/>
                  <a:ea typeface="+mn-ea"/>
                  <a:cs typeface="+mn-cs"/>
                </a:defRPr>
              </a:lvl5pPr>
              <a:lvl6pPr marL="2285365"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fontAlgn="auto"/>
              <a:endParaRPr lang="zh-CN" altLang="en-US" sz="2000" strike="noStrike" noProof="1">
                <a:solidFill>
                  <a:srgbClr val="C8161D"/>
                </a:solidFill>
              </a:endParaRPr>
            </a:p>
          </p:txBody>
        </p:sp>
        <p:sp>
          <p:nvSpPr>
            <p:cNvPr id="54" name="任意多边形 53"/>
            <p:cNvSpPr/>
            <p:nvPr/>
          </p:nvSpPr>
          <p:spPr>
            <a:xfrm>
              <a:off x="3055620" y="4434840"/>
              <a:ext cx="388620" cy="701040"/>
            </a:xfrm>
            <a:custGeom>
              <a:avLst/>
              <a:gdLst>
                <a:gd name="connsiteX0" fmla="*/ 0 w 388620"/>
                <a:gd name="connsiteY0" fmla="*/ 0 h 701040"/>
                <a:gd name="connsiteX1" fmla="*/ 0 w 388620"/>
                <a:gd name="connsiteY1" fmla="*/ 701040 h 701040"/>
                <a:gd name="connsiteX2" fmla="*/ 388620 w 388620"/>
                <a:gd name="connsiteY2" fmla="*/ 701040 h 701040"/>
              </a:gdLst>
              <a:ahLst/>
              <a:cxnLst>
                <a:cxn ang="0">
                  <a:pos x="connsiteX0" y="connsiteY0"/>
                </a:cxn>
                <a:cxn ang="0">
                  <a:pos x="connsiteX1" y="connsiteY1"/>
                </a:cxn>
                <a:cxn ang="0">
                  <a:pos x="connsiteX2" y="connsiteY2"/>
                </a:cxn>
              </a:cxnLst>
              <a:rect l="l" t="t" r="r" b="b"/>
              <a:pathLst>
                <a:path w="388620" h="701040">
                  <a:moveTo>
                    <a:pt x="0" y="0"/>
                  </a:moveTo>
                  <a:lnTo>
                    <a:pt x="0" y="701040"/>
                  </a:lnTo>
                  <a:lnTo>
                    <a:pt x="388620" y="701040"/>
                  </a:lnTo>
                </a:path>
              </a:pathLst>
            </a:custGeom>
            <a:noFill/>
            <a:ln w="15875">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0965" algn="l" defTabSz="914400" rtl="0" eaLnBrk="1" latinLnBrk="0" hangingPunct="1">
                <a:defRPr sz="1800" kern="1200">
                  <a:solidFill>
                    <a:schemeClr val="lt1"/>
                  </a:solidFill>
                  <a:latin typeface="+mn-lt"/>
                  <a:ea typeface="+mn-ea"/>
                  <a:cs typeface="+mn-cs"/>
                </a:defRPr>
              </a:lvl4pPr>
              <a:lvl5pPr marL="1828165" algn="l" defTabSz="914400" rtl="0" eaLnBrk="1" latinLnBrk="0" hangingPunct="1">
                <a:defRPr sz="1800" kern="1200">
                  <a:solidFill>
                    <a:schemeClr val="lt1"/>
                  </a:solidFill>
                  <a:latin typeface="+mn-lt"/>
                  <a:ea typeface="+mn-ea"/>
                  <a:cs typeface="+mn-cs"/>
                </a:defRPr>
              </a:lvl5pPr>
              <a:lvl6pPr marL="2285365"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fontAlgn="auto"/>
              <a:endParaRPr lang="zh-CN" altLang="en-US" sz="2000" strike="noStrike" noProof="1">
                <a:solidFill>
                  <a:srgbClr val="C8161D"/>
                </a:solidFill>
              </a:endParaRPr>
            </a:p>
          </p:txBody>
        </p:sp>
        <p:sp>
          <p:nvSpPr>
            <p:cNvPr id="55" name="椭圆 54"/>
            <p:cNvSpPr/>
            <p:nvPr/>
          </p:nvSpPr>
          <p:spPr>
            <a:xfrm>
              <a:off x="3403594" y="5089017"/>
              <a:ext cx="93725" cy="93725"/>
            </a:xfrm>
            <a:prstGeom prst="ellipse">
              <a:avLst/>
            </a:prstGeom>
            <a:solidFill>
              <a:srgbClr val="C8161D"/>
            </a:solidFill>
            <a:ln>
              <a:solidFill>
                <a:srgbClr val="C81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0965" algn="l" defTabSz="914400" rtl="0" eaLnBrk="1" latinLnBrk="0" hangingPunct="1">
                <a:defRPr sz="1800" kern="1200">
                  <a:solidFill>
                    <a:schemeClr val="lt1"/>
                  </a:solidFill>
                  <a:latin typeface="+mn-lt"/>
                  <a:ea typeface="+mn-ea"/>
                  <a:cs typeface="+mn-cs"/>
                </a:defRPr>
              </a:lvl4pPr>
              <a:lvl5pPr marL="1828165" algn="l" defTabSz="914400" rtl="0" eaLnBrk="1" latinLnBrk="0" hangingPunct="1">
                <a:defRPr sz="1800" kern="1200">
                  <a:solidFill>
                    <a:schemeClr val="lt1"/>
                  </a:solidFill>
                  <a:latin typeface="+mn-lt"/>
                  <a:ea typeface="+mn-ea"/>
                  <a:cs typeface="+mn-cs"/>
                </a:defRPr>
              </a:lvl5pPr>
              <a:lvl6pPr marL="2285365" algn="l" defTabSz="914400" rtl="0" eaLnBrk="1" latinLnBrk="0" hangingPunct="1">
                <a:defRPr sz="1800" kern="1200">
                  <a:solidFill>
                    <a:schemeClr val="lt1"/>
                  </a:solidFill>
                  <a:latin typeface="+mn-lt"/>
                  <a:ea typeface="+mn-ea"/>
                  <a:cs typeface="+mn-cs"/>
                </a:defRPr>
              </a:lvl6pPr>
              <a:lvl7pPr marL="2742565" algn="l" defTabSz="914400" rtl="0" eaLnBrk="1" latinLnBrk="0" hangingPunct="1">
                <a:defRPr sz="1800" kern="1200">
                  <a:solidFill>
                    <a:schemeClr val="lt1"/>
                  </a:solidFill>
                  <a:latin typeface="+mn-lt"/>
                  <a:ea typeface="+mn-ea"/>
                  <a:cs typeface="+mn-cs"/>
                </a:defRPr>
              </a:lvl7pPr>
              <a:lvl8pPr marL="3199765" algn="l" defTabSz="914400" rtl="0" eaLnBrk="1" latinLnBrk="0" hangingPunct="1">
                <a:defRPr sz="1800" kern="1200">
                  <a:solidFill>
                    <a:schemeClr val="lt1"/>
                  </a:solidFill>
                  <a:latin typeface="+mn-lt"/>
                  <a:ea typeface="+mn-ea"/>
                  <a:cs typeface="+mn-cs"/>
                </a:defRPr>
              </a:lvl8pPr>
              <a:lvl9pPr marL="3656965" algn="l" defTabSz="914400" rtl="0" eaLnBrk="1" latinLnBrk="0" hangingPunct="1">
                <a:defRPr sz="1800" kern="1200">
                  <a:solidFill>
                    <a:schemeClr val="lt1"/>
                  </a:solidFill>
                  <a:latin typeface="+mn-lt"/>
                  <a:ea typeface="+mn-ea"/>
                  <a:cs typeface="+mn-cs"/>
                </a:defRPr>
              </a:lvl9pPr>
            </a:lstStyle>
            <a:p>
              <a:pPr algn="ctr" fontAlgn="auto"/>
              <a:endParaRPr lang="zh-CN" altLang="en-US" sz="2000" strike="noStrike" noProof="1">
                <a:solidFill>
                  <a:srgbClr val="C8161D"/>
                </a:solidFill>
              </a:endParaRPr>
            </a:p>
          </p:txBody>
        </p:sp>
      </p:grpSp>
      <p:sp>
        <p:nvSpPr>
          <p:cNvPr id="68" name="Text Placeholder 2"/>
          <p:cNvSpPr txBox="1"/>
          <p:nvPr/>
        </p:nvSpPr>
        <p:spPr>
          <a:xfrm>
            <a:off x="1184347" y="1980780"/>
            <a:ext cx="3182107" cy="1034129"/>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Please replace text, click add relevant headline, modify the text content, also can copy your content to this directly.</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Please replace text, click add relevant headline, modify the text content, also can copy your content to this directly</a:t>
            </a:r>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Please replace text, click add relevant headline, modify the text content, also can copy your content to this directly.</a:t>
            </a:r>
            <a:endParaRPr lang="en-US" altLang="zh-CN" sz="800" dirty="0">
              <a:solidFill>
                <a:schemeClr val="bg1">
                  <a:lumMod val="65000"/>
                </a:schemeClr>
              </a:solidFill>
              <a:latin typeface="微软雅黑" panose="020B0503020204020204" charset="-122"/>
              <a:ea typeface="微软雅黑" panose="020B0503020204020204" charset="-122"/>
              <a:cs typeface="+mn-ea"/>
              <a:sym typeface="+mn-lt"/>
            </a:endParaRPr>
          </a:p>
          <a:p>
            <a:endParaRPr lang="en-US" altLang="zh-CN" sz="800" dirty="0">
              <a:solidFill>
                <a:schemeClr val="bg1">
                  <a:lumMod val="65000"/>
                </a:schemeClr>
              </a:solidFill>
              <a:latin typeface="微软雅黑" panose="020B0503020204020204" charset="-122"/>
              <a:ea typeface="微软雅黑" panose="020B0503020204020204" charset="-122"/>
              <a:cs typeface="+mn-ea"/>
              <a:sym typeface="+mn-lt"/>
            </a:endParaRPr>
          </a:p>
        </p:txBody>
      </p:sp>
      <p:sp>
        <p:nvSpPr>
          <p:cNvPr id="69" name="文本框 36"/>
          <p:cNvSpPr txBox="1"/>
          <p:nvPr/>
        </p:nvSpPr>
        <p:spPr>
          <a:xfrm>
            <a:off x="1071949" y="1604235"/>
            <a:ext cx="329450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sz="2000" b="1" dirty="0">
                <a:solidFill>
                  <a:srgbClr val="C00000"/>
                </a:solidFill>
                <a:latin typeface="微软雅黑" panose="020B0503020204020204" charset="-122"/>
                <a:ea typeface="微软雅黑" panose="020B0503020204020204" charset="-122"/>
              </a:rPr>
              <a:t>转型为</a:t>
            </a:r>
            <a:r>
              <a:rPr lang="en-US" altLang="zh-CN" sz="2000" b="1" dirty="0">
                <a:solidFill>
                  <a:srgbClr val="C00000"/>
                </a:solidFill>
                <a:latin typeface="微软雅黑" panose="020B0503020204020204" charset="-122"/>
                <a:ea typeface="微软雅黑" panose="020B0503020204020204" charset="-122"/>
              </a:rPr>
              <a:t>HR</a:t>
            </a:r>
            <a:endParaRPr lang="en-US" altLang="zh-CN" sz="2000" b="1" dirty="0">
              <a:solidFill>
                <a:srgbClr val="C00000"/>
              </a:solidFill>
              <a:latin typeface="微软雅黑" panose="020B0503020204020204" charset="-122"/>
              <a:ea typeface="微软雅黑" panose="020B0503020204020204" charset="-122"/>
            </a:endParaRPr>
          </a:p>
        </p:txBody>
      </p:sp>
      <p:sp>
        <p:nvSpPr>
          <p:cNvPr id="70" name="Text Placeholder 2"/>
          <p:cNvSpPr txBox="1"/>
          <p:nvPr/>
        </p:nvSpPr>
        <p:spPr>
          <a:xfrm>
            <a:off x="5843124" y="1518143"/>
            <a:ext cx="2105794" cy="590931"/>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Please replace text, click add relevant headline, modify the text content, also can copy your content to this directly.</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Please replace text, click add </a:t>
            </a:r>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relevant</a:t>
            </a:r>
            <a:endParaRPr lang="en-US" altLang="zh-CN" sz="800" dirty="0">
              <a:solidFill>
                <a:schemeClr val="bg1">
                  <a:lumMod val="65000"/>
                </a:schemeClr>
              </a:solidFill>
              <a:latin typeface="微软雅黑" panose="020B0503020204020204" charset="-122"/>
              <a:ea typeface="微软雅黑" panose="020B0503020204020204" charset="-122"/>
              <a:cs typeface="+mn-ea"/>
              <a:sym typeface="+mn-lt"/>
            </a:endParaRPr>
          </a:p>
        </p:txBody>
      </p:sp>
      <p:sp>
        <p:nvSpPr>
          <p:cNvPr id="71" name="文本框 36"/>
          <p:cNvSpPr txBox="1"/>
          <p:nvPr/>
        </p:nvSpPr>
        <p:spPr>
          <a:xfrm>
            <a:off x="5730725" y="1141598"/>
            <a:ext cx="329450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sz="2000" b="1" dirty="0">
                <a:solidFill>
                  <a:srgbClr val="C00000"/>
                </a:solidFill>
                <a:latin typeface="微软雅黑" panose="020B0503020204020204" charset="-122"/>
                <a:ea typeface="微软雅黑" panose="020B0503020204020204" charset="-122"/>
              </a:rPr>
              <a:t>升职为项目经理</a:t>
            </a:r>
            <a:endParaRPr lang="zh-CN" sz="2000" b="1" dirty="0">
              <a:solidFill>
                <a:srgbClr val="C00000"/>
              </a:solidFill>
              <a:latin typeface="微软雅黑" panose="020B0503020204020204" charset="-122"/>
              <a:ea typeface="微软雅黑" panose="020B0503020204020204" charset="-122"/>
            </a:endParaRPr>
          </a:p>
        </p:txBody>
      </p:sp>
      <p:sp>
        <p:nvSpPr>
          <p:cNvPr id="72" name="Text Placeholder 2"/>
          <p:cNvSpPr txBox="1"/>
          <p:nvPr/>
        </p:nvSpPr>
        <p:spPr>
          <a:xfrm>
            <a:off x="3596812" y="5746310"/>
            <a:ext cx="2105794" cy="590931"/>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Please replace text, click add relevant headline, modify the text content, also can copy your content to this directly.</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Please replace text, click add </a:t>
            </a:r>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relevant</a:t>
            </a:r>
            <a:endParaRPr lang="en-US" altLang="zh-CN" sz="800" dirty="0">
              <a:solidFill>
                <a:schemeClr val="bg1">
                  <a:lumMod val="65000"/>
                </a:schemeClr>
              </a:solidFill>
              <a:latin typeface="微软雅黑" panose="020B0503020204020204" charset="-122"/>
              <a:ea typeface="微软雅黑" panose="020B0503020204020204" charset="-122"/>
              <a:cs typeface="+mn-ea"/>
              <a:sym typeface="+mn-lt"/>
            </a:endParaRPr>
          </a:p>
        </p:txBody>
      </p:sp>
      <p:sp>
        <p:nvSpPr>
          <p:cNvPr id="73" name="文本框 36"/>
          <p:cNvSpPr txBox="1"/>
          <p:nvPr/>
        </p:nvSpPr>
        <p:spPr>
          <a:xfrm>
            <a:off x="3484413" y="5369765"/>
            <a:ext cx="329450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sz="2000" b="1" dirty="0" smtClean="0">
                <a:solidFill>
                  <a:srgbClr val="C00000"/>
                </a:solidFill>
                <a:latin typeface="微软雅黑" panose="020B0503020204020204" charset="-122"/>
                <a:ea typeface="微软雅黑" panose="020B0503020204020204" charset="-122"/>
              </a:rPr>
              <a:t>海洋大学建筑类专业毕业</a:t>
            </a:r>
            <a:endParaRPr lang="zh-CN" sz="2000" b="1" dirty="0">
              <a:solidFill>
                <a:srgbClr val="C00000"/>
              </a:solidFill>
              <a:latin typeface="微软雅黑" panose="020B0503020204020204" charset="-122"/>
              <a:ea typeface="微软雅黑" panose="020B0503020204020204" charset="-122"/>
            </a:endParaRPr>
          </a:p>
        </p:txBody>
      </p:sp>
      <p:sp>
        <p:nvSpPr>
          <p:cNvPr id="74" name="Text Placeholder 2"/>
          <p:cNvSpPr txBox="1"/>
          <p:nvPr/>
        </p:nvSpPr>
        <p:spPr>
          <a:xfrm>
            <a:off x="7428443" y="4985472"/>
            <a:ext cx="3229127" cy="738664"/>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Please replace text, click add relevant headline, modify the text content, also can copy your content to this directly.</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Please replace text, click add relevant modify the text content, also can copy your content to this directly. Please modify the text content, also can copy your content to this directly. Please </a:t>
            </a:r>
            <a:endParaRPr lang="en-US" altLang="zh-CN" sz="800" dirty="0">
              <a:solidFill>
                <a:schemeClr val="bg1">
                  <a:lumMod val="65000"/>
                </a:schemeClr>
              </a:solidFill>
              <a:latin typeface="微软雅黑" panose="020B0503020204020204" charset="-122"/>
              <a:ea typeface="微软雅黑" panose="020B0503020204020204" charset="-122"/>
              <a:cs typeface="+mn-ea"/>
              <a:sym typeface="+mn-lt"/>
            </a:endParaRPr>
          </a:p>
        </p:txBody>
      </p:sp>
      <p:sp>
        <p:nvSpPr>
          <p:cNvPr id="75" name="文本框 36"/>
          <p:cNvSpPr txBox="1"/>
          <p:nvPr/>
        </p:nvSpPr>
        <p:spPr>
          <a:xfrm>
            <a:off x="7316045" y="4608927"/>
            <a:ext cx="329450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C00000"/>
                </a:solidFill>
                <a:latin typeface="微软雅黑" panose="020B0503020204020204" charset="-122"/>
                <a:ea typeface="微软雅黑" panose="020B0503020204020204" charset="-122"/>
              </a:rPr>
              <a:t>报了某培训机构转型程序员</a:t>
            </a:r>
            <a:endParaRPr lang="zh-CN" altLang="en-US" sz="2000" b="1" dirty="0">
              <a:solidFill>
                <a:srgbClr val="C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任意多边形 55"/>
          <p:cNvSpPr/>
          <p:nvPr/>
        </p:nvSpPr>
        <p:spPr>
          <a:xfrm>
            <a:off x="655320" y="426720"/>
            <a:ext cx="1143000" cy="1112520"/>
          </a:xfrm>
          <a:custGeom>
            <a:avLst/>
            <a:gdLst>
              <a:gd name="connsiteX0" fmla="*/ 1143000 w 1143000"/>
              <a:gd name="connsiteY0" fmla="*/ 548640 h 1112520"/>
              <a:gd name="connsiteX1" fmla="*/ 472440 w 1143000"/>
              <a:gd name="connsiteY1" fmla="*/ 1112520 h 1112520"/>
              <a:gd name="connsiteX2" fmla="*/ 0 w 1143000"/>
              <a:gd name="connsiteY2" fmla="*/ 640080 h 1112520"/>
              <a:gd name="connsiteX3" fmla="*/ 586740 w 1143000"/>
              <a:gd name="connsiteY3" fmla="*/ 0 h 1112520"/>
              <a:gd name="connsiteX4" fmla="*/ 1143000 w 1143000"/>
              <a:gd name="connsiteY4" fmla="*/ 548640 h 1112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12520">
                <a:moveTo>
                  <a:pt x="1143000" y="548640"/>
                </a:moveTo>
                <a:lnTo>
                  <a:pt x="472440" y="1112520"/>
                </a:lnTo>
                <a:lnTo>
                  <a:pt x="0" y="640080"/>
                </a:lnTo>
                <a:lnTo>
                  <a:pt x="586740" y="0"/>
                </a:lnTo>
                <a:lnTo>
                  <a:pt x="1143000" y="548640"/>
                </a:lnTo>
                <a:close/>
              </a:path>
            </a:pathLst>
          </a:custGeom>
          <a:gradFill flip="none" rotWithShape="0">
            <a:gsLst>
              <a:gs pos="0">
                <a:schemeClr val="tx1">
                  <a:lumMod val="75000"/>
                  <a:lumOff val="25000"/>
                  <a:alpha val="57000"/>
                </a:schemeClr>
              </a:gs>
              <a:gs pos="61000">
                <a:schemeClr val="bg1">
                  <a:lumMod val="95000"/>
                  <a:alpha val="34000"/>
                </a:schemeClr>
              </a:gs>
              <a:gs pos="100000">
                <a:schemeClr val="bg1">
                  <a:lumMod val="95000"/>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00">
              <a:solidFill>
                <a:prstClr val="white"/>
              </a:solidFill>
              <a:latin typeface="Arial" panose="020B0604020202020204"/>
              <a:ea typeface="微软雅黑" panose="020B0503020204020204" charset="-122"/>
            </a:endParaRPr>
          </a:p>
        </p:txBody>
      </p:sp>
      <p:sp>
        <p:nvSpPr>
          <p:cNvPr id="57" name="任意多边形 56"/>
          <p:cNvSpPr/>
          <p:nvPr/>
        </p:nvSpPr>
        <p:spPr>
          <a:xfrm rot="19421727" flipH="1">
            <a:off x="442098" y="207302"/>
            <a:ext cx="865231" cy="851392"/>
          </a:xfrm>
          <a:custGeom>
            <a:avLst/>
            <a:gdLst>
              <a:gd name="connsiteX0" fmla="*/ 7433887 w 15105456"/>
              <a:gd name="connsiteY0" fmla="*/ 268 h 14863851"/>
              <a:gd name="connsiteX1" fmla="*/ 1667178 w 15105456"/>
              <a:gd name="connsiteY1" fmla="*/ 4920872 h 14863851"/>
              <a:gd name="connsiteX2" fmla="*/ 150574 w 15105456"/>
              <a:gd name="connsiteY2" fmla="*/ 11662331 h 14863851"/>
              <a:gd name="connsiteX3" fmla="*/ 159932 w 15105456"/>
              <a:gd name="connsiteY3" fmla="*/ 11692695 h 14863851"/>
              <a:gd name="connsiteX4" fmla="*/ 165780 w 15105456"/>
              <a:gd name="connsiteY4" fmla="*/ 11728888 h 14863851"/>
              <a:gd name="connsiteX5" fmla="*/ 7547446 w 15105456"/>
              <a:gd name="connsiteY5" fmla="*/ 14863851 h 14863851"/>
              <a:gd name="connsiteX6" fmla="*/ 14881926 w 15105456"/>
              <a:gd name="connsiteY6" fmla="*/ 11903648 h 14863851"/>
              <a:gd name="connsiteX7" fmla="*/ 14909761 w 15105456"/>
              <a:gd name="connsiteY7" fmla="*/ 11800558 h 14863851"/>
              <a:gd name="connsiteX8" fmla="*/ 14923904 w 15105456"/>
              <a:gd name="connsiteY8" fmla="*/ 11761043 h 14863851"/>
              <a:gd name="connsiteX9" fmla="*/ 13310172 w 15105456"/>
              <a:gd name="connsiteY9" fmla="*/ 4851018 h 14863851"/>
              <a:gd name="connsiteX10" fmla="*/ 8234354 w 15105456"/>
              <a:gd name="connsiteY10" fmla="*/ 162370 h 14863851"/>
              <a:gd name="connsiteX11" fmla="*/ 8119928 w 15105456"/>
              <a:gd name="connsiteY11" fmla="*/ 136115 h 14863851"/>
              <a:gd name="connsiteX12" fmla="*/ 8105217 w 15105456"/>
              <a:gd name="connsiteY12" fmla="*/ 129095 h 14863851"/>
              <a:gd name="connsiteX13" fmla="*/ 7433887 w 15105456"/>
              <a:gd name="connsiteY13" fmla="*/ 268 h 1486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05456" h="14863851">
                <a:moveTo>
                  <a:pt x="7433887" y="268"/>
                </a:moveTo>
                <a:cubicBezTo>
                  <a:pt x="5721391" y="-26383"/>
                  <a:pt x="3342882" y="1936394"/>
                  <a:pt x="1667178" y="4920872"/>
                </a:cubicBezTo>
                <a:cubicBezTo>
                  <a:pt x="239727" y="7463205"/>
                  <a:pt x="-289215" y="10054975"/>
                  <a:pt x="150574" y="11662331"/>
                </a:cubicBezTo>
                <a:lnTo>
                  <a:pt x="159932" y="11692695"/>
                </a:lnTo>
                <a:lnTo>
                  <a:pt x="165780" y="11728888"/>
                </a:lnTo>
                <a:cubicBezTo>
                  <a:pt x="545757" y="13489750"/>
                  <a:pt x="3705628" y="14863851"/>
                  <a:pt x="7547446" y="14863851"/>
                </a:cubicBezTo>
                <a:cubicBezTo>
                  <a:pt x="11261203" y="14863851"/>
                  <a:pt x="14337719" y="13579830"/>
                  <a:pt x="14881926" y="11903648"/>
                </a:cubicBezTo>
                <a:lnTo>
                  <a:pt x="14909761" y="11800558"/>
                </a:lnTo>
                <a:lnTo>
                  <a:pt x="14923904" y="11761043"/>
                </a:lnTo>
                <a:cubicBezTo>
                  <a:pt x="15434087" y="10162959"/>
                  <a:pt x="14860547" y="7468785"/>
                  <a:pt x="13310172" y="4851018"/>
                </a:cubicBezTo>
                <a:cubicBezTo>
                  <a:pt x="11824395" y="2342324"/>
                  <a:pt x="9845883" y="586608"/>
                  <a:pt x="8234354" y="162370"/>
                </a:cubicBezTo>
                <a:lnTo>
                  <a:pt x="8119928" y="136115"/>
                </a:lnTo>
                <a:lnTo>
                  <a:pt x="8105217" y="129095"/>
                </a:lnTo>
                <a:cubicBezTo>
                  <a:pt x="7896733" y="46048"/>
                  <a:pt x="7671734" y="3970"/>
                  <a:pt x="7433887" y="268"/>
                </a:cubicBezTo>
                <a:close/>
              </a:path>
            </a:pathLst>
          </a:custGeom>
          <a:solidFill>
            <a:srgbClr val="C80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8" name="组合 57"/>
          <p:cNvGrpSpPr/>
          <p:nvPr/>
        </p:nvGrpSpPr>
        <p:grpSpPr>
          <a:xfrm>
            <a:off x="1538896" y="326680"/>
            <a:ext cx="3978632" cy="778097"/>
            <a:chOff x="1520468" y="3554359"/>
            <a:chExt cx="3978632" cy="778097"/>
          </a:xfrm>
        </p:grpSpPr>
        <p:sp>
          <p:nvSpPr>
            <p:cNvPr id="59" name="文本框 58"/>
            <p:cNvSpPr txBox="1"/>
            <p:nvPr/>
          </p:nvSpPr>
          <p:spPr>
            <a:xfrm>
              <a:off x="1520469" y="3554359"/>
              <a:ext cx="1808480" cy="58356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latin typeface="Century Gothic" panose="020B0502020202020204" pitchFamily="34" charset="0"/>
                </a:rPr>
                <a:t>行业要求</a:t>
              </a:r>
              <a:endParaRPr lang="zh-CN" altLang="en-US" sz="3200" b="1" dirty="0">
                <a:solidFill>
                  <a:schemeClr val="tx1">
                    <a:lumMod val="75000"/>
                    <a:lumOff val="25000"/>
                  </a:schemeClr>
                </a:solidFill>
                <a:latin typeface="Century Gothic" panose="020B0502020202020204" pitchFamily="34" charset="0"/>
              </a:endParaRPr>
            </a:p>
          </p:txBody>
        </p:sp>
        <p:sp>
          <p:nvSpPr>
            <p:cNvPr id="60" name="文本框 59"/>
            <p:cNvSpPr txBox="1"/>
            <p:nvPr/>
          </p:nvSpPr>
          <p:spPr>
            <a:xfrm>
              <a:off x="1520468" y="4086235"/>
              <a:ext cx="3978632" cy="246221"/>
            </a:xfrm>
            <a:prstGeom prst="rect">
              <a:avLst/>
            </a:prstGeom>
            <a:noFill/>
          </p:spPr>
          <p:txBody>
            <a:bodyPr wrap="square" rtlCol="0">
              <a:spAutoFit/>
              <a:scene3d>
                <a:camera prst="orthographicFront"/>
                <a:lightRig rig="threePt" dir="t"/>
              </a:scene3d>
              <a:sp3d contourW="12700"/>
            </a:bodyPr>
            <a:lstStyle/>
            <a:p>
              <a:r>
                <a:rPr lang="en-US" altLang="zh-CN" sz="1000" dirty="0" smtClean="0">
                  <a:solidFill>
                    <a:schemeClr val="tx1">
                      <a:lumMod val="50000"/>
                      <a:lumOff val="50000"/>
                    </a:schemeClr>
                  </a:solidFill>
                  <a:latin typeface="Century Gothic" panose="020B0502020202020204" pitchFamily="34" charset="0"/>
                </a:rPr>
                <a:t>print </a:t>
              </a:r>
              <a:r>
                <a:rPr lang="en-US" altLang="zh-CN" sz="1000" dirty="0">
                  <a:solidFill>
                    <a:schemeClr val="tx1">
                      <a:lumMod val="50000"/>
                      <a:lumOff val="50000"/>
                    </a:schemeClr>
                  </a:solidFill>
                  <a:latin typeface="Century Gothic" panose="020B0502020202020204" pitchFamily="34" charset="0"/>
                </a:rPr>
                <a:t>the presentation and make it into a </a:t>
              </a:r>
              <a:r>
                <a:rPr lang="en-US" altLang="zh-CN" sz="1000" dirty="0" smtClean="0">
                  <a:solidFill>
                    <a:schemeClr val="tx1">
                      <a:lumMod val="50000"/>
                      <a:lumOff val="50000"/>
                    </a:schemeClr>
                  </a:solidFill>
                  <a:latin typeface="Century Gothic" panose="020B0502020202020204" pitchFamily="34" charset="0"/>
                </a:rPr>
                <a:t>film </a:t>
              </a:r>
              <a:r>
                <a:rPr lang="en-US" altLang="zh-CN" sz="1000" dirty="0">
                  <a:solidFill>
                    <a:schemeClr val="tx1">
                      <a:lumMod val="50000"/>
                      <a:lumOff val="50000"/>
                    </a:schemeClr>
                  </a:solidFill>
                  <a:latin typeface="Century Gothic" panose="020B0502020202020204" pitchFamily="34" charset="0"/>
                </a:rPr>
                <a:t>a wider field</a:t>
              </a:r>
              <a:endParaRPr lang="en-US" altLang="zh-CN" sz="1000" dirty="0">
                <a:solidFill>
                  <a:schemeClr val="tx1">
                    <a:lumMod val="50000"/>
                    <a:lumOff val="50000"/>
                  </a:schemeClr>
                </a:solidFill>
                <a:latin typeface="Century Gothic" panose="020B0502020202020204" pitchFamily="34" charset="0"/>
              </a:endParaRPr>
            </a:p>
          </p:txBody>
        </p:sp>
      </p:grpSp>
      <p:sp>
        <p:nvSpPr>
          <p:cNvPr id="71" name="Up Arrow 64"/>
          <p:cNvSpPr/>
          <p:nvPr/>
        </p:nvSpPr>
        <p:spPr>
          <a:xfrm>
            <a:off x="5889433" y="1325435"/>
            <a:ext cx="493713" cy="5502275"/>
          </a:xfrm>
          <a:prstGeom prst="upArrow">
            <a:avLst>
              <a:gd name="adj1" fmla="val 50000"/>
              <a:gd name="adj2" fmla="val 6714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endParaRPr lang="en-US" sz="1705" strike="noStrike" noProof="1"/>
          </a:p>
        </p:txBody>
      </p:sp>
      <p:sp>
        <p:nvSpPr>
          <p:cNvPr id="72" name="Bent Arrow 65"/>
          <p:cNvSpPr/>
          <p:nvPr/>
        </p:nvSpPr>
        <p:spPr>
          <a:xfrm>
            <a:off x="6019925" y="2292540"/>
            <a:ext cx="3116263" cy="4546600"/>
          </a:xfrm>
          <a:prstGeom prst="bentArrow">
            <a:avLst>
              <a:gd name="adj1" fmla="val 8879"/>
              <a:gd name="adj2" fmla="val 9038"/>
              <a:gd name="adj3" fmla="val 15734"/>
              <a:gd name="adj4" fmla="val 1945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endParaRPr lang="en-US" sz="1705" strike="noStrike" noProof="1">
              <a:solidFill>
                <a:schemeClr val="tx1"/>
              </a:solidFill>
            </a:endParaRPr>
          </a:p>
        </p:txBody>
      </p:sp>
      <p:sp>
        <p:nvSpPr>
          <p:cNvPr id="73" name="Bent Arrow 53"/>
          <p:cNvSpPr/>
          <p:nvPr/>
        </p:nvSpPr>
        <p:spPr>
          <a:xfrm flipH="1">
            <a:off x="3181475" y="3206940"/>
            <a:ext cx="3116263" cy="3632200"/>
          </a:xfrm>
          <a:prstGeom prst="bentArrow">
            <a:avLst>
              <a:gd name="adj1" fmla="val 8879"/>
              <a:gd name="adj2" fmla="val 9038"/>
              <a:gd name="adj3" fmla="val 15734"/>
              <a:gd name="adj4" fmla="val 1945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endParaRPr lang="en-US" sz="1705" strike="noStrike" noProof="1">
              <a:solidFill>
                <a:schemeClr val="tx1"/>
              </a:solidFill>
            </a:endParaRPr>
          </a:p>
        </p:txBody>
      </p:sp>
      <p:sp>
        <p:nvSpPr>
          <p:cNvPr id="74" name="Bent Arrow 50"/>
          <p:cNvSpPr/>
          <p:nvPr/>
        </p:nvSpPr>
        <p:spPr>
          <a:xfrm>
            <a:off x="6011670" y="3703510"/>
            <a:ext cx="2765425" cy="3124200"/>
          </a:xfrm>
          <a:prstGeom prst="bentArrow">
            <a:avLst>
              <a:gd name="adj1" fmla="val 10194"/>
              <a:gd name="adj2" fmla="val 9038"/>
              <a:gd name="adj3" fmla="val 14263"/>
              <a:gd name="adj4" fmla="val 24932"/>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endParaRPr lang="en-US" sz="1705" strike="noStrike" noProof="1">
              <a:solidFill>
                <a:schemeClr val="tx1"/>
              </a:solidFill>
            </a:endParaRPr>
          </a:p>
        </p:txBody>
      </p:sp>
      <p:sp>
        <p:nvSpPr>
          <p:cNvPr id="75" name="Bent Arrow 56"/>
          <p:cNvSpPr/>
          <p:nvPr/>
        </p:nvSpPr>
        <p:spPr>
          <a:xfrm flipH="1">
            <a:off x="3914583" y="4497260"/>
            <a:ext cx="2374900" cy="2330450"/>
          </a:xfrm>
          <a:prstGeom prst="bentArrow">
            <a:avLst>
              <a:gd name="adj1" fmla="val 13458"/>
              <a:gd name="adj2" fmla="val 12349"/>
              <a:gd name="adj3" fmla="val 17061"/>
              <a:gd name="adj4" fmla="val 3006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endParaRPr lang="en-US" sz="1705" strike="noStrike" noProof="1">
              <a:solidFill>
                <a:schemeClr val="tx1"/>
              </a:solidFill>
            </a:endParaRPr>
          </a:p>
        </p:txBody>
      </p:sp>
      <p:sp>
        <p:nvSpPr>
          <p:cNvPr id="76" name="Freeform 245"/>
          <p:cNvSpPr/>
          <p:nvPr/>
        </p:nvSpPr>
        <p:spPr bwMode="auto">
          <a:xfrm>
            <a:off x="5232208" y="5105273"/>
            <a:ext cx="442913" cy="442913"/>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rgbClr val="C00000"/>
          </a:solidFill>
          <a:ln w="9525">
            <a:noFill/>
            <a:round/>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endParaRPr lang="en-US" sz="1705" strike="noStrike" noProof="1"/>
          </a:p>
        </p:txBody>
      </p:sp>
      <p:sp>
        <p:nvSpPr>
          <p:cNvPr id="77" name="Freeform 5"/>
          <p:cNvSpPr>
            <a:spLocks noEditPoints="1"/>
          </p:cNvSpPr>
          <p:nvPr/>
        </p:nvSpPr>
        <p:spPr bwMode="auto">
          <a:xfrm>
            <a:off x="6486333" y="1631823"/>
            <a:ext cx="493713" cy="493713"/>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rgbClr val="C00000"/>
          </a:solidFill>
          <a:ln w="9525">
            <a:noFill/>
            <a:round/>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endParaRPr lang="en-US" sz="1705" strike="noStrike" noProof="1"/>
          </a:p>
        </p:txBody>
      </p:sp>
      <p:sp>
        <p:nvSpPr>
          <p:cNvPr id="78" name="Freeform 217"/>
          <p:cNvSpPr>
            <a:spLocks noEditPoints="1"/>
          </p:cNvSpPr>
          <p:nvPr/>
        </p:nvSpPr>
        <p:spPr bwMode="auto">
          <a:xfrm>
            <a:off x="5310313" y="3843528"/>
            <a:ext cx="504825" cy="379413"/>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rgbClr val="C00000"/>
          </a:solidFill>
          <a:ln w="9525">
            <a:noFill/>
            <a:round/>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endParaRPr lang="en-US" sz="1705" strike="noStrike" noProof="1"/>
          </a:p>
        </p:txBody>
      </p:sp>
      <p:sp>
        <p:nvSpPr>
          <p:cNvPr id="79" name="Freeform 216"/>
          <p:cNvSpPr>
            <a:spLocks noEditPoints="1"/>
          </p:cNvSpPr>
          <p:nvPr/>
        </p:nvSpPr>
        <p:spPr bwMode="auto">
          <a:xfrm>
            <a:off x="6502208" y="4309935"/>
            <a:ext cx="452438" cy="455613"/>
          </a:xfrm>
          <a:custGeom>
            <a:avLst/>
            <a:gdLst/>
            <a:ahLst/>
            <a:cxnLst>
              <a:cxn ang="0">
                <a:pos x="68" y="34"/>
              </a:cxn>
              <a:cxn ang="0">
                <a:pos x="34" y="68"/>
              </a:cxn>
              <a:cxn ang="0">
                <a:pos x="0" y="34"/>
              </a:cxn>
              <a:cxn ang="0">
                <a:pos x="34" y="0"/>
              </a:cxn>
              <a:cxn ang="0">
                <a:pos x="68" y="34"/>
              </a:cxn>
              <a:cxn ang="0">
                <a:pos x="15" y="40"/>
              </a:cxn>
              <a:cxn ang="0">
                <a:pos x="14" y="34"/>
              </a:cxn>
              <a:cxn ang="0">
                <a:pos x="15" y="27"/>
              </a:cxn>
              <a:cxn ang="0">
                <a:pos x="8" y="20"/>
              </a:cxn>
              <a:cxn ang="0">
                <a:pos x="5" y="34"/>
              </a:cxn>
              <a:cxn ang="0">
                <a:pos x="8" y="47"/>
              </a:cxn>
              <a:cxn ang="0">
                <a:pos x="15" y="40"/>
              </a:cxn>
              <a:cxn ang="0">
                <a:pos x="48" y="34"/>
              </a:cxn>
              <a:cxn ang="0">
                <a:pos x="34" y="19"/>
              </a:cxn>
              <a:cxn ang="0">
                <a:pos x="19" y="34"/>
              </a:cxn>
              <a:cxn ang="0">
                <a:pos x="34" y="48"/>
              </a:cxn>
              <a:cxn ang="0">
                <a:pos x="48" y="34"/>
              </a:cxn>
              <a:cxn ang="0">
                <a:pos x="20" y="8"/>
              </a:cxn>
              <a:cxn ang="0">
                <a:pos x="27" y="15"/>
              </a:cxn>
              <a:cxn ang="0">
                <a:pos x="34" y="14"/>
              </a:cxn>
              <a:cxn ang="0">
                <a:pos x="40" y="15"/>
              </a:cxn>
              <a:cxn ang="0">
                <a:pos x="47" y="8"/>
              </a:cxn>
              <a:cxn ang="0">
                <a:pos x="34" y="5"/>
              </a:cxn>
              <a:cxn ang="0">
                <a:pos x="20" y="8"/>
              </a:cxn>
              <a:cxn ang="0">
                <a:pos x="47" y="59"/>
              </a:cxn>
              <a:cxn ang="0">
                <a:pos x="40" y="52"/>
              </a:cxn>
              <a:cxn ang="0">
                <a:pos x="34" y="53"/>
              </a:cxn>
              <a:cxn ang="0">
                <a:pos x="27" y="52"/>
              </a:cxn>
              <a:cxn ang="0">
                <a:pos x="20" y="59"/>
              </a:cxn>
              <a:cxn ang="0">
                <a:pos x="34" y="63"/>
              </a:cxn>
              <a:cxn ang="0">
                <a:pos x="47" y="59"/>
              </a:cxn>
              <a:cxn ang="0">
                <a:pos x="60" y="47"/>
              </a:cxn>
              <a:cxn ang="0">
                <a:pos x="63" y="34"/>
              </a:cxn>
              <a:cxn ang="0">
                <a:pos x="60" y="20"/>
              </a:cxn>
              <a:cxn ang="0">
                <a:pos x="52" y="27"/>
              </a:cxn>
              <a:cxn ang="0">
                <a:pos x="53" y="34"/>
              </a:cxn>
              <a:cxn ang="0">
                <a:pos x="52" y="40"/>
              </a:cxn>
              <a:cxn ang="0">
                <a:pos x="60" y="47"/>
              </a:cxn>
            </a:cxnLst>
            <a:rect l="0" t="0" r="r" b="b"/>
            <a:pathLst>
              <a:path w="68" h="68">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15" y="40"/>
                </a:moveTo>
                <a:cubicBezTo>
                  <a:pt x="15" y="38"/>
                  <a:pt x="14" y="36"/>
                  <a:pt x="14" y="34"/>
                </a:cubicBezTo>
                <a:cubicBezTo>
                  <a:pt x="14" y="31"/>
                  <a:pt x="15" y="29"/>
                  <a:pt x="15" y="27"/>
                </a:cubicBezTo>
                <a:cubicBezTo>
                  <a:pt x="8" y="20"/>
                  <a:pt x="8" y="20"/>
                  <a:pt x="8" y="20"/>
                </a:cubicBezTo>
                <a:cubicBezTo>
                  <a:pt x="6" y="24"/>
                  <a:pt x="5" y="29"/>
                  <a:pt x="5" y="34"/>
                </a:cubicBezTo>
                <a:cubicBezTo>
                  <a:pt x="5" y="39"/>
                  <a:pt x="6" y="43"/>
                  <a:pt x="8" y="47"/>
                </a:cubicBezTo>
                <a:lnTo>
                  <a:pt x="15" y="40"/>
                </a:lnTo>
                <a:close/>
                <a:moveTo>
                  <a:pt x="48" y="34"/>
                </a:moveTo>
                <a:cubicBezTo>
                  <a:pt x="48" y="26"/>
                  <a:pt x="42" y="19"/>
                  <a:pt x="34" y="19"/>
                </a:cubicBezTo>
                <a:cubicBezTo>
                  <a:pt x="26" y="19"/>
                  <a:pt x="19" y="26"/>
                  <a:pt x="19" y="34"/>
                </a:cubicBezTo>
                <a:cubicBezTo>
                  <a:pt x="19" y="42"/>
                  <a:pt x="26" y="48"/>
                  <a:pt x="34" y="48"/>
                </a:cubicBezTo>
                <a:cubicBezTo>
                  <a:pt x="42" y="48"/>
                  <a:pt x="48" y="42"/>
                  <a:pt x="48" y="34"/>
                </a:cubicBezTo>
                <a:close/>
                <a:moveTo>
                  <a:pt x="20" y="8"/>
                </a:moveTo>
                <a:cubicBezTo>
                  <a:pt x="27" y="15"/>
                  <a:pt x="27" y="15"/>
                  <a:pt x="27" y="15"/>
                </a:cubicBezTo>
                <a:cubicBezTo>
                  <a:pt x="29" y="15"/>
                  <a:pt x="32" y="14"/>
                  <a:pt x="34" y="14"/>
                </a:cubicBezTo>
                <a:cubicBezTo>
                  <a:pt x="36" y="14"/>
                  <a:pt x="38" y="15"/>
                  <a:pt x="40" y="15"/>
                </a:cubicBezTo>
                <a:cubicBezTo>
                  <a:pt x="47" y="8"/>
                  <a:pt x="47" y="8"/>
                  <a:pt x="47" y="8"/>
                </a:cubicBezTo>
                <a:cubicBezTo>
                  <a:pt x="43" y="6"/>
                  <a:pt x="39" y="5"/>
                  <a:pt x="34" y="5"/>
                </a:cubicBezTo>
                <a:cubicBezTo>
                  <a:pt x="29" y="5"/>
                  <a:pt x="24" y="6"/>
                  <a:pt x="20" y="8"/>
                </a:cubicBezTo>
                <a:close/>
                <a:moveTo>
                  <a:pt x="47" y="59"/>
                </a:moveTo>
                <a:cubicBezTo>
                  <a:pt x="40" y="52"/>
                  <a:pt x="40" y="52"/>
                  <a:pt x="40" y="52"/>
                </a:cubicBezTo>
                <a:cubicBezTo>
                  <a:pt x="38" y="53"/>
                  <a:pt x="36" y="53"/>
                  <a:pt x="34" y="53"/>
                </a:cubicBezTo>
                <a:cubicBezTo>
                  <a:pt x="32" y="53"/>
                  <a:pt x="29" y="53"/>
                  <a:pt x="27" y="52"/>
                </a:cubicBezTo>
                <a:cubicBezTo>
                  <a:pt x="20" y="59"/>
                  <a:pt x="20" y="59"/>
                  <a:pt x="20" y="59"/>
                </a:cubicBezTo>
                <a:cubicBezTo>
                  <a:pt x="24" y="62"/>
                  <a:pt x="29" y="63"/>
                  <a:pt x="34" y="63"/>
                </a:cubicBezTo>
                <a:cubicBezTo>
                  <a:pt x="39" y="63"/>
                  <a:pt x="43" y="62"/>
                  <a:pt x="47" y="59"/>
                </a:cubicBezTo>
                <a:close/>
                <a:moveTo>
                  <a:pt x="60" y="47"/>
                </a:moveTo>
                <a:cubicBezTo>
                  <a:pt x="62" y="43"/>
                  <a:pt x="63" y="39"/>
                  <a:pt x="63" y="34"/>
                </a:cubicBezTo>
                <a:cubicBezTo>
                  <a:pt x="63" y="29"/>
                  <a:pt x="62" y="24"/>
                  <a:pt x="60" y="20"/>
                </a:cubicBezTo>
                <a:cubicBezTo>
                  <a:pt x="52" y="27"/>
                  <a:pt x="52" y="27"/>
                  <a:pt x="52" y="27"/>
                </a:cubicBezTo>
                <a:cubicBezTo>
                  <a:pt x="53" y="29"/>
                  <a:pt x="53" y="32"/>
                  <a:pt x="53" y="34"/>
                </a:cubicBezTo>
                <a:cubicBezTo>
                  <a:pt x="53" y="36"/>
                  <a:pt x="53" y="38"/>
                  <a:pt x="52" y="40"/>
                </a:cubicBezTo>
                <a:lnTo>
                  <a:pt x="60" y="47"/>
                </a:lnTo>
                <a:close/>
              </a:path>
            </a:pathLst>
          </a:custGeom>
          <a:solidFill>
            <a:srgbClr val="C00000"/>
          </a:solidFill>
          <a:ln w="9525">
            <a:noFill/>
            <a:round/>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endParaRPr lang="en-US" sz="1705" strike="noStrike" noProof="1"/>
          </a:p>
        </p:txBody>
      </p:sp>
      <p:sp>
        <p:nvSpPr>
          <p:cNvPr id="80" name="Freeform 135"/>
          <p:cNvSpPr>
            <a:spLocks noEditPoints="1"/>
          </p:cNvSpPr>
          <p:nvPr/>
        </p:nvSpPr>
        <p:spPr bwMode="auto">
          <a:xfrm>
            <a:off x="6456170" y="2917698"/>
            <a:ext cx="404813" cy="379413"/>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rgbClr val="C00000"/>
          </a:solidFill>
          <a:ln w="9525">
            <a:noFill/>
            <a:round/>
          </a:ln>
        </p:spPr>
        <p:txBody>
          <a:bodyPr vert="horz" wrap="square" lIns="121912" tIns="60956" rIns="121912" bIns="6095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endParaRPr lang="en-US" sz="1705" strike="noStrike" noProof="1"/>
          </a:p>
        </p:txBody>
      </p:sp>
      <p:sp>
        <p:nvSpPr>
          <p:cNvPr id="89" name="Text Placeholder 2"/>
          <p:cNvSpPr txBox="1"/>
          <p:nvPr/>
        </p:nvSpPr>
        <p:spPr>
          <a:xfrm>
            <a:off x="814517" y="3390163"/>
            <a:ext cx="2105794" cy="590931"/>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Please replace text, click add relevant headline, modify the text content, also can copy your content to this directly.</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Please replace text, click add </a:t>
            </a:r>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relevant</a:t>
            </a:r>
            <a:endParaRPr lang="en-US" altLang="zh-CN" sz="800" dirty="0">
              <a:solidFill>
                <a:schemeClr val="bg1">
                  <a:lumMod val="65000"/>
                </a:schemeClr>
              </a:solidFill>
              <a:latin typeface="微软雅黑" panose="020B0503020204020204" charset="-122"/>
              <a:ea typeface="微软雅黑" panose="020B0503020204020204" charset="-122"/>
              <a:cs typeface="+mn-ea"/>
              <a:sym typeface="+mn-lt"/>
            </a:endParaRPr>
          </a:p>
        </p:txBody>
      </p:sp>
      <p:sp>
        <p:nvSpPr>
          <p:cNvPr id="90" name="文本框 36"/>
          <p:cNvSpPr txBox="1"/>
          <p:nvPr/>
        </p:nvSpPr>
        <p:spPr>
          <a:xfrm>
            <a:off x="702118" y="3013618"/>
            <a:ext cx="329450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srgbClr val="C00000"/>
                </a:solidFill>
                <a:latin typeface="微软雅黑" panose="020B0503020204020204" charset="-122"/>
                <a:ea typeface="微软雅黑" panose="020B0503020204020204" charset="-122"/>
              </a:rPr>
              <a:t>web</a:t>
            </a:r>
            <a:r>
              <a:rPr lang="zh-CN" altLang="en-US" sz="2000" b="1" dirty="0" smtClean="0">
                <a:solidFill>
                  <a:srgbClr val="C00000"/>
                </a:solidFill>
                <a:latin typeface="微软雅黑" panose="020B0503020204020204" charset="-122"/>
                <a:ea typeface="微软雅黑" panose="020B0503020204020204" charset="-122"/>
              </a:rPr>
              <a:t>开发和框架搭建</a:t>
            </a:r>
            <a:endParaRPr lang="zh-CN" altLang="en-US" sz="2000" b="1" dirty="0" smtClean="0">
              <a:solidFill>
                <a:srgbClr val="C00000"/>
              </a:solidFill>
              <a:latin typeface="微软雅黑" panose="020B0503020204020204" charset="-122"/>
              <a:ea typeface="微软雅黑" panose="020B0503020204020204" charset="-122"/>
            </a:endParaRPr>
          </a:p>
        </p:txBody>
      </p:sp>
      <p:sp>
        <p:nvSpPr>
          <p:cNvPr id="91" name="Text Placeholder 2"/>
          <p:cNvSpPr txBox="1"/>
          <p:nvPr/>
        </p:nvSpPr>
        <p:spPr>
          <a:xfrm>
            <a:off x="1890959" y="5366248"/>
            <a:ext cx="2105794" cy="590931"/>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Please replace text, click add relevant headline, modify the text content, also can copy your content to this directly.</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Please replace text, click add </a:t>
            </a:r>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relevant</a:t>
            </a:r>
            <a:endParaRPr lang="en-US" altLang="zh-CN" sz="800" dirty="0">
              <a:solidFill>
                <a:schemeClr val="bg1">
                  <a:lumMod val="65000"/>
                </a:schemeClr>
              </a:solidFill>
              <a:latin typeface="微软雅黑" panose="020B0503020204020204" charset="-122"/>
              <a:ea typeface="微软雅黑" panose="020B0503020204020204" charset="-122"/>
              <a:cs typeface="+mn-ea"/>
              <a:sym typeface="+mn-lt"/>
            </a:endParaRPr>
          </a:p>
        </p:txBody>
      </p:sp>
      <p:sp>
        <p:nvSpPr>
          <p:cNvPr id="92" name="文本框 36"/>
          <p:cNvSpPr txBox="1"/>
          <p:nvPr/>
        </p:nvSpPr>
        <p:spPr>
          <a:xfrm>
            <a:off x="1798245" y="4967478"/>
            <a:ext cx="329450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C00000"/>
                </a:solidFill>
                <a:latin typeface="微软雅黑" panose="020B0503020204020204" charset="-122"/>
                <a:ea typeface="微软雅黑" panose="020B0503020204020204" charset="-122"/>
              </a:rPr>
              <a:t>基础语法和面向对象</a:t>
            </a:r>
            <a:endParaRPr lang="zh-CN" altLang="en-US" sz="2000" b="1" dirty="0">
              <a:solidFill>
                <a:srgbClr val="C00000"/>
              </a:solidFill>
              <a:latin typeface="微软雅黑" panose="020B0503020204020204" charset="-122"/>
              <a:ea typeface="微软雅黑" panose="020B0503020204020204" charset="-122"/>
            </a:endParaRPr>
          </a:p>
        </p:txBody>
      </p:sp>
      <p:sp>
        <p:nvSpPr>
          <p:cNvPr id="93" name="Text Placeholder 2"/>
          <p:cNvSpPr txBox="1"/>
          <p:nvPr/>
        </p:nvSpPr>
        <p:spPr>
          <a:xfrm>
            <a:off x="7889360" y="5142093"/>
            <a:ext cx="2105794" cy="590931"/>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Please replace text, click add relevant headline, modify the text content, also can copy your content to this directly.</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Please replace text, click add </a:t>
            </a:r>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relevant</a:t>
            </a:r>
            <a:endParaRPr lang="en-US" altLang="zh-CN" sz="800" dirty="0">
              <a:solidFill>
                <a:schemeClr val="bg1">
                  <a:lumMod val="65000"/>
                </a:schemeClr>
              </a:solidFill>
              <a:latin typeface="微软雅黑" panose="020B0503020204020204" charset="-122"/>
              <a:ea typeface="微软雅黑" panose="020B0503020204020204" charset="-122"/>
              <a:cs typeface="+mn-ea"/>
              <a:sym typeface="+mn-lt"/>
            </a:endParaRPr>
          </a:p>
        </p:txBody>
      </p:sp>
      <p:sp>
        <p:nvSpPr>
          <p:cNvPr id="94" name="文本框 36"/>
          <p:cNvSpPr txBox="1"/>
          <p:nvPr/>
        </p:nvSpPr>
        <p:spPr>
          <a:xfrm>
            <a:off x="7776961" y="4765548"/>
            <a:ext cx="329450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C00000"/>
                </a:solidFill>
                <a:latin typeface="微软雅黑" panose="020B0503020204020204" charset="-122"/>
                <a:ea typeface="微软雅黑" panose="020B0503020204020204" charset="-122"/>
              </a:rPr>
              <a:t>数据库和连接池的使用</a:t>
            </a:r>
            <a:endParaRPr lang="zh-CN" altLang="en-US" sz="2000" b="1" dirty="0">
              <a:solidFill>
                <a:srgbClr val="C00000"/>
              </a:solidFill>
              <a:latin typeface="微软雅黑" panose="020B0503020204020204" charset="-122"/>
              <a:ea typeface="微软雅黑" panose="020B0503020204020204" charset="-122"/>
            </a:endParaRPr>
          </a:p>
        </p:txBody>
      </p:sp>
      <p:sp>
        <p:nvSpPr>
          <p:cNvPr id="95" name="Text Placeholder 2"/>
          <p:cNvSpPr txBox="1"/>
          <p:nvPr/>
        </p:nvSpPr>
        <p:spPr>
          <a:xfrm>
            <a:off x="9219179" y="3338752"/>
            <a:ext cx="2105794" cy="590931"/>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Please replace text, click add relevant headline, modify the text content, also can copy your content to this directly.</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Please replace text, click add </a:t>
            </a:r>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relevant</a:t>
            </a:r>
            <a:endParaRPr lang="en-US" altLang="zh-CN" sz="800" dirty="0">
              <a:solidFill>
                <a:schemeClr val="bg1">
                  <a:lumMod val="65000"/>
                </a:schemeClr>
              </a:solidFill>
              <a:latin typeface="微软雅黑" panose="020B0503020204020204" charset="-122"/>
              <a:ea typeface="微软雅黑" panose="020B0503020204020204" charset="-122"/>
              <a:cs typeface="+mn-ea"/>
              <a:sym typeface="+mn-lt"/>
            </a:endParaRPr>
          </a:p>
        </p:txBody>
      </p:sp>
      <p:sp>
        <p:nvSpPr>
          <p:cNvPr id="96" name="文本框 36"/>
          <p:cNvSpPr txBox="1"/>
          <p:nvPr/>
        </p:nvSpPr>
        <p:spPr>
          <a:xfrm>
            <a:off x="9106780" y="2962207"/>
            <a:ext cx="329450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sz="2000" b="1" dirty="0" smtClean="0">
                <a:solidFill>
                  <a:srgbClr val="C00000"/>
                </a:solidFill>
                <a:latin typeface="微软雅黑" panose="020B0503020204020204" charset="-122"/>
                <a:ea typeface="微软雅黑" panose="020B0503020204020204" charset="-122"/>
              </a:rPr>
              <a:t>项目测试、部署和运维</a:t>
            </a:r>
            <a:endParaRPr lang="zh-CN" sz="2000" b="1" dirty="0">
              <a:solidFill>
                <a:srgbClr val="C00000"/>
              </a:solidFill>
              <a:latin typeface="微软雅黑" panose="020B0503020204020204" charset="-122"/>
              <a:ea typeface="微软雅黑" panose="020B0503020204020204" charset="-122"/>
            </a:endParaRPr>
          </a:p>
        </p:txBody>
      </p:sp>
      <p:sp>
        <p:nvSpPr>
          <p:cNvPr id="97" name="Text Placeholder 2"/>
          <p:cNvSpPr txBox="1"/>
          <p:nvPr/>
        </p:nvSpPr>
        <p:spPr>
          <a:xfrm>
            <a:off x="7513082" y="1309551"/>
            <a:ext cx="2105794" cy="590931"/>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Please replace text, click add relevant headline, modify the text content, also can copy your content to this directly.</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Please replace text, click add </a:t>
            </a:r>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relevant</a:t>
            </a:r>
            <a:endParaRPr lang="en-US" altLang="zh-CN" sz="800" dirty="0">
              <a:solidFill>
                <a:schemeClr val="bg1">
                  <a:lumMod val="65000"/>
                </a:schemeClr>
              </a:solidFill>
              <a:latin typeface="微软雅黑" panose="020B0503020204020204" charset="-122"/>
              <a:ea typeface="微软雅黑" panose="020B0503020204020204" charset="-122"/>
              <a:cs typeface="+mn-ea"/>
              <a:sym typeface="+mn-lt"/>
            </a:endParaRPr>
          </a:p>
        </p:txBody>
      </p:sp>
      <p:sp>
        <p:nvSpPr>
          <p:cNvPr id="98" name="文本框 36"/>
          <p:cNvSpPr txBox="1"/>
          <p:nvPr/>
        </p:nvSpPr>
        <p:spPr>
          <a:xfrm>
            <a:off x="7400683" y="933006"/>
            <a:ext cx="329450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C00000"/>
                </a:solidFill>
                <a:latin typeface="微软雅黑" panose="020B0503020204020204" charset="-122"/>
                <a:ea typeface="微软雅黑" panose="020B0503020204020204" charset="-122"/>
              </a:rPr>
              <a:t>算法、微服务、分布式等</a:t>
            </a:r>
            <a:endParaRPr lang="zh-CN" altLang="en-US" sz="2000" b="1" dirty="0">
              <a:solidFill>
                <a:srgbClr val="C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3869620" y="2541412"/>
            <a:ext cx="4456070" cy="2499227"/>
            <a:chOff x="3860095" y="2322334"/>
            <a:chExt cx="4456070" cy="2499227"/>
          </a:xfrm>
        </p:grpSpPr>
        <p:sp>
          <p:nvSpPr>
            <p:cNvPr id="51" name="Freeform: Shape 188"/>
            <p:cNvSpPr/>
            <p:nvPr/>
          </p:nvSpPr>
          <p:spPr bwMode="auto">
            <a:xfrm flipH="1">
              <a:off x="5875430" y="3563085"/>
              <a:ext cx="1058184" cy="1258476"/>
            </a:xfrm>
            <a:custGeom>
              <a:avLst/>
              <a:gdLst/>
              <a:ahLst/>
              <a:cxnLst>
                <a:cxn ang="0">
                  <a:pos x="0" y="57"/>
                </a:cxn>
                <a:cxn ang="0">
                  <a:pos x="20" y="73"/>
                </a:cxn>
                <a:cxn ang="0">
                  <a:pos x="17" y="64"/>
                </a:cxn>
                <a:cxn ang="0">
                  <a:pos x="62" y="0"/>
                </a:cxn>
                <a:cxn ang="0">
                  <a:pos x="37" y="0"/>
                </a:cxn>
                <a:cxn ang="0">
                  <a:pos x="8" y="40"/>
                </a:cxn>
                <a:cxn ang="0">
                  <a:pos x="5" y="30"/>
                </a:cxn>
                <a:cxn ang="0">
                  <a:pos x="0" y="57"/>
                </a:cxn>
              </a:cxnLst>
              <a:rect l="0" t="0" r="r" b="b"/>
              <a:pathLst>
                <a:path w="62" h="73">
                  <a:moveTo>
                    <a:pt x="0" y="57"/>
                  </a:moveTo>
                  <a:cubicBezTo>
                    <a:pt x="20" y="73"/>
                    <a:pt x="20" y="73"/>
                    <a:pt x="20" y="73"/>
                  </a:cubicBezTo>
                  <a:cubicBezTo>
                    <a:pt x="17" y="64"/>
                    <a:pt x="17" y="64"/>
                    <a:pt x="17" y="64"/>
                  </a:cubicBezTo>
                  <a:cubicBezTo>
                    <a:pt x="43" y="55"/>
                    <a:pt x="62" y="30"/>
                    <a:pt x="62" y="0"/>
                  </a:cubicBezTo>
                  <a:cubicBezTo>
                    <a:pt x="37" y="0"/>
                    <a:pt x="37" y="0"/>
                    <a:pt x="37" y="0"/>
                  </a:cubicBezTo>
                  <a:cubicBezTo>
                    <a:pt x="37" y="19"/>
                    <a:pt x="25" y="34"/>
                    <a:pt x="8" y="40"/>
                  </a:cubicBezTo>
                  <a:cubicBezTo>
                    <a:pt x="5" y="30"/>
                    <a:pt x="5" y="30"/>
                    <a:pt x="5" y="30"/>
                  </a:cubicBezTo>
                  <a:lnTo>
                    <a:pt x="0" y="57"/>
                  </a:lnTo>
                  <a:close/>
                </a:path>
              </a:pathLst>
            </a:custGeom>
            <a:solidFill>
              <a:srgbClr val="C8001C"/>
            </a:solidFill>
            <a:ln w="9525">
              <a:solidFill>
                <a:schemeClr val="bg1">
                  <a:lumMod val="95000"/>
                </a:schemeClr>
              </a:solidFill>
              <a:round/>
            </a:ln>
          </p:spPr>
          <p:txBody>
            <a:bodyPr anchor="ctr">
              <a:scene3d>
                <a:camera prst="orthographicFront"/>
                <a:lightRig rig="threePt" dir="t"/>
              </a:scene3d>
              <a:sp3d contourW="12700"/>
            </a:bodyPr>
            <a:lstStyle/>
            <a:p>
              <a:pPr algn="ctr"/>
            </a:p>
          </p:txBody>
        </p:sp>
        <p:sp>
          <p:nvSpPr>
            <p:cNvPr id="49" name="Freeform: Shape 191"/>
            <p:cNvSpPr/>
            <p:nvPr/>
          </p:nvSpPr>
          <p:spPr bwMode="auto">
            <a:xfrm flipH="1">
              <a:off x="7070096" y="3683615"/>
              <a:ext cx="1246069" cy="1068819"/>
            </a:xfrm>
            <a:custGeom>
              <a:avLst/>
              <a:gdLst/>
              <a:ahLst/>
              <a:cxnLst>
                <a:cxn ang="0">
                  <a:pos x="16" y="0"/>
                </a:cxn>
                <a:cxn ang="0">
                  <a:pos x="0" y="20"/>
                </a:cxn>
                <a:cxn ang="0">
                  <a:pos x="9" y="17"/>
                </a:cxn>
                <a:cxn ang="0">
                  <a:pos x="73" y="62"/>
                </a:cxn>
                <a:cxn ang="0">
                  <a:pos x="73" y="37"/>
                </a:cxn>
                <a:cxn ang="0">
                  <a:pos x="33" y="8"/>
                </a:cxn>
                <a:cxn ang="0">
                  <a:pos x="43" y="5"/>
                </a:cxn>
                <a:cxn ang="0">
                  <a:pos x="16" y="0"/>
                </a:cxn>
              </a:cxnLst>
              <a:rect l="0" t="0" r="r" b="b"/>
              <a:pathLst>
                <a:path w="73" h="62">
                  <a:moveTo>
                    <a:pt x="16" y="0"/>
                  </a:moveTo>
                  <a:cubicBezTo>
                    <a:pt x="0" y="20"/>
                    <a:pt x="0" y="20"/>
                    <a:pt x="0" y="20"/>
                  </a:cubicBezTo>
                  <a:cubicBezTo>
                    <a:pt x="9" y="17"/>
                    <a:pt x="9" y="17"/>
                    <a:pt x="9" y="17"/>
                  </a:cubicBezTo>
                  <a:cubicBezTo>
                    <a:pt x="18" y="43"/>
                    <a:pt x="44" y="62"/>
                    <a:pt x="73" y="62"/>
                  </a:cubicBezTo>
                  <a:cubicBezTo>
                    <a:pt x="73" y="37"/>
                    <a:pt x="73" y="37"/>
                    <a:pt x="73" y="37"/>
                  </a:cubicBezTo>
                  <a:cubicBezTo>
                    <a:pt x="55" y="37"/>
                    <a:pt x="39" y="25"/>
                    <a:pt x="33" y="8"/>
                  </a:cubicBezTo>
                  <a:cubicBezTo>
                    <a:pt x="43" y="5"/>
                    <a:pt x="43" y="5"/>
                    <a:pt x="43" y="5"/>
                  </a:cubicBezTo>
                  <a:lnTo>
                    <a:pt x="16" y="0"/>
                  </a:lnTo>
                  <a:close/>
                </a:path>
              </a:pathLst>
            </a:custGeom>
            <a:solidFill>
              <a:schemeClr val="accent1"/>
            </a:solidFill>
            <a:ln w="9525">
              <a:solidFill>
                <a:schemeClr val="bg1">
                  <a:lumMod val="95000"/>
                </a:schemeClr>
              </a:solidFill>
              <a:round/>
            </a:ln>
          </p:spPr>
          <p:txBody>
            <a:bodyPr anchor="ctr">
              <a:scene3d>
                <a:camera prst="orthographicFront"/>
                <a:lightRig rig="threePt" dir="t"/>
              </a:scene3d>
              <a:sp3d contourW="12700"/>
            </a:bodyPr>
            <a:lstStyle/>
            <a:p>
              <a:pPr algn="ctr"/>
            </a:p>
          </p:txBody>
        </p:sp>
        <p:sp>
          <p:nvSpPr>
            <p:cNvPr id="47" name="Freeform: Shape 194"/>
            <p:cNvSpPr/>
            <p:nvPr/>
          </p:nvSpPr>
          <p:spPr bwMode="auto">
            <a:xfrm flipH="1">
              <a:off x="7155176" y="2322334"/>
              <a:ext cx="1075909" cy="1258476"/>
            </a:xfrm>
            <a:custGeom>
              <a:avLst/>
              <a:gdLst/>
              <a:ahLst/>
              <a:cxnLst>
                <a:cxn ang="0">
                  <a:pos x="63" y="16"/>
                </a:cxn>
                <a:cxn ang="0">
                  <a:pos x="43" y="0"/>
                </a:cxn>
                <a:cxn ang="0">
                  <a:pos x="46" y="9"/>
                </a:cxn>
                <a:cxn ang="0">
                  <a:pos x="0" y="73"/>
                </a:cxn>
                <a:cxn ang="0">
                  <a:pos x="26" y="73"/>
                </a:cxn>
                <a:cxn ang="0">
                  <a:pos x="54" y="33"/>
                </a:cxn>
                <a:cxn ang="0">
                  <a:pos x="58" y="43"/>
                </a:cxn>
                <a:cxn ang="0">
                  <a:pos x="63" y="16"/>
                </a:cxn>
              </a:cxnLst>
              <a:rect l="0" t="0" r="r" b="b"/>
              <a:pathLst>
                <a:path w="63" h="73">
                  <a:moveTo>
                    <a:pt x="63" y="16"/>
                  </a:moveTo>
                  <a:cubicBezTo>
                    <a:pt x="43" y="0"/>
                    <a:pt x="43" y="0"/>
                    <a:pt x="43" y="0"/>
                  </a:cubicBezTo>
                  <a:cubicBezTo>
                    <a:pt x="46" y="9"/>
                    <a:pt x="46" y="9"/>
                    <a:pt x="46" y="9"/>
                  </a:cubicBezTo>
                  <a:cubicBezTo>
                    <a:pt x="19" y="18"/>
                    <a:pt x="0" y="43"/>
                    <a:pt x="0" y="73"/>
                  </a:cubicBezTo>
                  <a:cubicBezTo>
                    <a:pt x="26" y="73"/>
                    <a:pt x="26" y="73"/>
                    <a:pt x="26" y="73"/>
                  </a:cubicBezTo>
                  <a:cubicBezTo>
                    <a:pt x="26" y="55"/>
                    <a:pt x="38" y="39"/>
                    <a:pt x="54" y="33"/>
                  </a:cubicBezTo>
                  <a:cubicBezTo>
                    <a:pt x="58" y="43"/>
                    <a:pt x="58" y="43"/>
                    <a:pt x="58" y="43"/>
                  </a:cubicBezTo>
                  <a:lnTo>
                    <a:pt x="63" y="16"/>
                  </a:lnTo>
                  <a:close/>
                </a:path>
              </a:pathLst>
            </a:custGeom>
            <a:solidFill>
              <a:srgbClr val="C8001C"/>
            </a:solidFill>
            <a:ln w="9525">
              <a:solidFill>
                <a:schemeClr val="bg1">
                  <a:lumMod val="95000"/>
                </a:schemeClr>
              </a:solidFill>
              <a:round/>
            </a:ln>
          </p:spPr>
          <p:txBody>
            <a:bodyPr anchor="ctr">
              <a:scene3d>
                <a:camera prst="orthographicFront"/>
                <a:lightRig rig="threePt" dir="t"/>
              </a:scene3d>
              <a:sp3d contourW="12700"/>
            </a:bodyPr>
            <a:lstStyle/>
            <a:p>
              <a:pPr algn="ctr"/>
            </a:p>
          </p:txBody>
        </p:sp>
        <p:sp>
          <p:nvSpPr>
            <p:cNvPr id="45" name="Freeform: Shape 197"/>
            <p:cNvSpPr/>
            <p:nvPr/>
          </p:nvSpPr>
          <p:spPr bwMode="auto">
            <a:xfrm flipH="1">
              <a:off x="5123889" y="2391462"/>
              <a:ext cx="1246069" cy="1068819"/>
            </a:xfrm>
            <a:custGeom>
              <a:avLst/>
              <a:gdLst/>
              <a:ahLst/>
              <a:cxnLst>
                <a:cxn ang="0">
                  <a:pos x="16" y="62"/>
                </a:cxn>
                <a:cxn ang="0">
                  <a:pos x="0" y="42"/>
                </a:cxn>
                <a:cxn ang="0">
                  <a:pos x="9" y="45"/>
                </a:cxn>
                <a:cxn ang="0">
                  <a:pos x="73" y="0"/>
                </a:cxn>
                <a:cxn ang="0">
                  <a:pos x="73" y="25"/>
                </a:cxn>
                <a:cxn ang="0">
                  <a:pos x="33" y="54"/>
                </a:cxn>
                <a:cxn ang="0">
                  <a:pos x="43" y="57"/>
                </a:cxn>
                <a:cxn ang="0">
                  <a:pos x="16" y="62"/>
                </a:cxn>
              </a:cxnLst>
              <a:rect l="0" t="0" r="r" b="b"/>
              <a:pathLst>
                <a:path w="73" h="62">
                  <a:moveTo>
                    <a:pt x="16" y="62"/>
                  </a:moveTo>
                  <a:cubicBezTo>
                    <a:pt x="0" y="42"/>
                    <a:pt x="0" y="42"/>
                    <a:pt x="0" y="42"/>
                  </a:cubicBezTo>
                  <a:cubicBezTo>
                    <a:pt x="9" y="45"/>
                    <a:pt x="9" y="45"/>
                    <a:pt x="9" y="45"/>
                  </a:cubicBezTo>
                  <a:cubicBezTo>
                    <a:pt x="18" y="19"/>
                    <a:pt x="44" y="0"/>
                    <a:pt x="73" y="0"/>
                  </a:cubicBezTo>
                  <a:cubicBezTo>
                    <a:pt x="73" y="25"/>
                    <a:pt x="73" y="25"/>
                    <a:pt x="73" y="25"/>
                  </a:cubicBezTo>
                  <a:cubicBezTo>
                    <a:pt x="55" y="25"/>
                    <a:pt x="39" y="37"/>
                    <a:pt x="33" y="54"/>
                  </a:cubicBezTo>
                  <a:cubicBezTo>
                    <a:pt x="43" y="57"/>
                    <a:pt x="43" y="57"/>
                    <a:pt x="43" y="57"/>
                  </a:cubicBezTo>
                  <a:lnTo>
                    <a:pt x="16" y="62"/>
                  </a:lnTo>
                  <a:close/>
                </a:path>
              </a:pathLst>
            </a:custGeom>
            <a:solidFill>
              <a:schemeClr val="accent3"/>
            </a:solidFill>
            <a:ln w="9525">
              <a:solidFill>
                <a:schemeClr val="bg1">
                  <a:lumMod val="95000"/>
                </a:schemeClr>
              </a:solidFill>
              <a:round/>
            </a:ln>
          </p:spPr>
          <p:txBody>
            <a:bodyPr anchor="ctr">
              <a:scene3d>
                <a:camera prst="orthographicFront"/>
                <a:lightRig rig="threePt" dir="t"/>
              </a:scene3d>
              <a:sp3d contourW="12700"/>
            </a:bodyPr>
            <a:lstStyle/>
            <a:p>
              <a:pPr algn="ctr"/>
            </a:p>
          </p:txBody>
        </p:sp>
        <p:sp>
          <p:nvSpPr>
            <p:cNvPr id="43" name="Freeform: Shape 200"/>
            <p:cNvSpPr/>
            <p:nvPr/>
          </p:nvSpPr>
          <p:spPr bwMode="auto">
            <a:xfrm flipH="1">
              <a:off x="3860095" y="3736790"/>
              <a:ext cx="1246069" cy="1067046"/>
            </a:xfrm>
            <a:custGeom>
              <a:avLst/>
              <a:gdLst/>
              <a:ahLst/>
              <a:cxnLst>
                <a:cxn ang="0">
                  <a:pos x="57" y="0"/>
                </a:cxn>
                <a:cxn ang="0">
                  <a:pos x="73" y="20"/>
                </a:cxn>
                <a:cxn ang="0">
                  <a:pos x="64" y="17"/>
                </a:cxn>
                <a:cxn ang="0">
                  <a:pos x="0" y="62"/>
                </a:cxn>
                <a:cxn ang="0">
                  <a:pos x="0" y="37"/>
                </a:cxn>
                <a:cxn ang="0">
                  <a:pos x="40" y="8"/>
                </a:cxn>
                <a:cxn ang="0">
                  <a:pos x="30" y="5"/>
                </a:cxn>
                <a:cxn ang="0">
                  <a:pos x="57" y="0"/>
                </a:cxn>
              </a:cxnLst>
              <a:rect l="0" t="0" r="r" b="b"/>
              <a:pathLst>
                <a:path w="73" h="62">
                  <a:moveTo>
                    <a:pt x="57" y="0"/>
                  </a:moveTo>
                  <a:cubicBezTo>
                    <a:pt x="73" y="20"/>
                    <a:pt x="73" y="20"/>
                    <a:pt x="73" y="20"/>
                  </a:cubicBezTo>
                  <a:cubicBezTo>
                    <a:pt x="64" y="17"/>
                    <a:pt x="64" y="17"/>
                    <a:pt x="64" y="17"/>
                  </a:cubicBezTo>
                  <a:cubicBezTo>
                    <a:pt x="55" y="43"/>
                    <a:pt x="29" y="62"/>
                    <a:pt x="0" y="62"/>
                  </a:cubicBezTo>
                  <a:cubicBezTo>
                    <a:pt x="0" y="37"/>
                    <a:pt x="0" y="37"/>
                    <a:pt x="0" y="37"/>
                  </a:cubicBezTo>
                  <a:cubicBezTo>
                    <a:pt x="18" y="37"/>
                    <a:pt x="34" y="25"/>
                    <a:pt x="40" y="8"/>
                  </a:cubicBezTo>
                  <a:cubicBezTo>
                    <a:pt x="30" y="5"/>
                    <a:pt x="30" y="5"/>
                    <a:pt x="30" y="5"/>
                  </a:cubicBezTo>
                  <a:lnTo>
                    <a:pt x="57" y="0"/>
                  </a:lnTo>
                  <a:close/>
                </a:path>
              </a:pathLst>
            </a:custGeom>
            <a:solidFill>
              <a:schemeClr val="accent1"/>
            </a:solidFill>
            <a:ln w="9525">
              <a:solidFill>
                <a:schemeClr val="bg1">
                  <a:lumMod val="95000"/>
                </a:schemeClr>
              </a:solidFill>
              <a:round/>
            </a:ln>
          </p:spPr>
          <p:txBody>
            <a:bodyPr anchor="ctr">
              <a:scene3d>
                <a:camera prst="orthographicFront"/>
                <a:lightRig rig="threePt" dir="t"/>
              </a:scene3d>
              <a:sp3d contourW="12700"/>
            </a:bodyPr>
            <a:lstStyle/>
            <a:p>
              <a:pPr algn="ctr"/>
            </a:p>
          </p:txBody>
        </p:sp>
        <p:sp>
          <p:nvSpPr>
            <p:cNvPr id="41" name="Freeform: Shape 203"/>
            <p:cNvSpPr/>
            <p:nvPr/>
          </p:nvSpPr>
          <p:spPr bwMode="auto">
            <a:xfrm flipH="1">
              <a:off x="3929223" y="2340059"/>
              <a:ext cx="1074136" cy="1258476"/>
            </a:xfrm>
            <a:custGeom>
              <a:avLst/>
              <a:gdLst/>
              <a:ahLst/>
              <a:cxnLst>
                <a:cxn ang="0">
                  <a:pos x="0" y="16"/>
                </a:cxn>
                <a:cxn ang="0">
                  <a:pos x="21" y="0"/>
                </a:cxn>
                <a:cxn ang="0">
                  <a:pos x="17" y="9"/>
                </a:cxn>
                <a:cxn ang="0">
                  <a:pos x="63" y="73"/>
                </a:cxn>
                <a:cxn ang="0">
                  <a:pos x="38" y="73"/>
                </a:cxn>
                <a:cxn ang="0">
                  <a:pos x="9" y="33"/>
                </a:cxn>
                <a:cxn ang="0">
                  <a:pos x="6" y="43"/>
                </a:cxn>
                <a:cxn ang="0">
                  <a:pos x="0" y="16"/>
                </a:cxn>
              </a:cxnLst>
              <a:rect l="0" t="0" r="r" b="b"/>
              <a:pathLst>
                <a:path w="63" h="73">
                  <a:moveTo>
                    <a:pt x="0" y="16"/>
                  </a:moveTo>
                  <a:cubicBezTo>
                    <a:pt x="21" y="0"/>
                    <a:pt x="21" y="0"/>
                    <a:pt x="21" y="0"/>
                  </a:cubicBezTo>
                  <a:cubicBezTo>
                    <a:pt x="17" y="9"/>
                    <a:pt x="17" y="9"/>
                    <a:pt x="17" y="9"/>
                  </a:cubicBezTo>
                  <a:cubicBezTo>
                    <a:pt x="44" y="18"/>
                    <a:pt x="63" y="43"/>
                    <a:pt x="63" y="73"/>
                  </a:cubicBezTo>
                  <a:cubicBezTo>
                    <a:pt x="38" y="73"/>
                    <a:pt x="38" y="73"/>
                    <a:pt x="38" y="73"/>
                  </a:cubicBezTo>
                  <a:cubicBezTo>
                    <a:pt x="38" y="54"/>
                    <a:pt x="26" y="39"/>
                    <a:pt x="9" y="33"/>
                  </a:cubicBezTo>
                  <a:cubicBezTo>
                    <a:pt x="6" y="43"/>
                    <a:pt x="6" y="43"/>
                    <a:pt x="6" y="43"/>
                  </a:cubicBezTo>
                  <a:lnTo>
                    <a:pt x="0" y="16"/>
                  </a:lnTo>
                  <a:close/>
                </a:path>
              </a:pathLst>
            </a:custGeom>
            <a:solidFill>
              <a:srgbClr val="C8001C"/>
            </a:solidFill>
            <a:ln w="9525">
              <a:solidFill>
                <a:schemeClr val="bg1">
                  <a:lumMod val="95000"/>
                </a:schemeClr>
              </a:solidFill>
              <a:round/>
            </a:ln>
          </p:spPr>
          <p:txBody>
            <a:bodyPr anchor="ctr">
              <a:scene3d>
                <a:camera prst="orthographicFront"/>
                <a:lightRig rig="threePt" dir="t"/>
              </a:scene3d>
              <a:sp3d contourW="12700"/>
            </a:bodyPr>
            <a:lstStyle/>
            <a:p>
              <a:pPr algn="ctr"/>
            </a:p>
          </p:txBody>
        </p:sp>
        <p:sp>
          <p:nvSpPr>
            <p:cNvPr id="31" name="TextBox 211"/>
            <p:cNvSpPr txBox="1"/>
            <p:nvPr/>
          </p:nvSpPr>
          <p:spPr>
            <a:xfrm rot="20378142">
              <a:off x="4015587" y="3829258"/>
              <a:ext cx="441146" cy="369332"/>
            </a:xfrm>
            <a:prstGeom prst="rect">
              <a:avLst/>
            </a:prstGeom>
            <a:noFill/>
          </p:spPr>
          <p:txBody>
            <a:bodyPr wrap="none">
              <a:normAutofit/>
              <a:scene3d>
                <a:camera prst="orthographicFront"/>
                <a:lightRig rig="threePt" dir="t"/>
              </a:scene3d>
              <a:sp3d contourW="12700"/>
            </a:bodyPr>
            <a:lstStyle/>
            <a:p>
              <a:pPr algn="ctr"/>
              <a:r>
                <a:rPr lang="en-US" dirty="0">
                  <a:solidFill>
                    <a:schemeClr val="bg1"/>
                  </a:solidFill>
                </a:rPr>
                <a:t>01</a:t>
              </a:r>
              <a:endParaRPr lang="en-US" dirty="0">
                <a:solidFill>
                  <a:schemeClr val="bg1"/>
                </a:solidFill>
              </a:endParaRPr>
            </a:p>
          </p:txBody>
        </p:sp>
        <p:sp>
          <p:nvSpPr>
            <p:cNvPr id="32" name="TextBox 212"/>
            <p:cNvSpPr txBox="1"/>
            <p:nvPr/>
          </p:nvSpPr>
          <p:spPr>
            <a:xfrm rot="3999129">
              <a:off x="4503568" y="2524589"/>
              <a:ext cx="441146" cy="369332"/>
            </a:xfrm>
            <a:prstGeom prst="rect">
              <a:avLst/>
            </a:prstGeom>
            <a:noFill/>
          </p:spPr>
          <p:txBody>
            <a:bodyPr wrap="none">
              <a:normAutofit/>
              <a:scene3d>
                <a:camera prst="orthographicFront"/>
                <a:lightRig rig="threePt" dir="t"/>
              </a:scene3d>
              <a:sp3d contourW="12700"/>
            </a:bodyPr>
            <a:lstStyle/>
            <a:p>
              <a:pPr algn="ctr"/>
              <a:r>
                <a:rPr lang="en-US" dirty="0">
                  <a:solidFill>
                    <a:schemeClr val="bg1"/>
                  </a:solidFill>
                </a:rPr>
                <a:t>02</a:t>
              </a:r>
              <a:endParaRPr lang="en-US" dirty="0">
                <a:solidFill>
                  <a:schemeClr val="bg1"/>
                </a:solidFill>
              </a:endParaRPr>
            </a:p>
          </p:txBody>
        </p:sp>
        <p:sp>
          <p:nvSpPr>
            <p:cNvPr id="33" name="TextBox 213"/>
            <p:cNvSpPr txBox="1"/>
            <p:nvPr/>
          </p:nvSpPr>
          <p:spPr>
            <a:xfrm rot="20515583">
              <a:off x="5765218" y="2998389"/>
              <a:ext cx="441146" cy="369332"/>
            </a:xfrm>
            <a:prstGeom prst="rect">
              <a:avLst/>
            </a:prstGeom>
            <a:noFill/>
          </p:spPr>
          <p:txBody>
            <a:bodyPr wrap="none">
              <a:normAutofit/>
              <a:scene3d>
                <a:camera prst="orthographicFront"/>
                <a:lightRig rig="threePt" dir="t"/>
              </a:scene3d>
              <a:sp3d contourW="12700"/>
            </a:bodyPr>
            <a:lstStyle/>
            <a:p>
              <a:pPr algn="ctr"/>
              <a:r>
                <a:rPr lang="en-US">
                  <a:solidFill>
                    <a:schemeClr val="bg1"/>
                  </a:solidFill>
                </a:rPr>
                <a:t>03</a:t>
              </a:r>
              <a:endParaRPr lang="en-US">
                <a:solidFill>
                  <a:schemeClr val="bg1"/>
                </a:solidFill>
              </a:endParaRPr>
            </a:p>
          </p:txBody>
        </p:sp>
        <p:sp>
          <p:nvSpPr>
            <p:cNvPr id="34" name="TextBox 214"/>
            <p:cNvSpPr txBox="1"/>
            <p:nvPr/>
          </p:nvSpPr>
          <p:spPr>
            <a:xfrm rot="1800000">
              <a:off x="6447123" y="4254317"/>
              <a:ext cx="441146" cy="369332"/>
            </a:xfrm>
            <a:prstGeom prst="rect">
              <a:avLst/>
            </a:prstGeom>
            <a:noFill/>
          </p:spPr>
          <p:txBody>
            <a:bodyPr wrap="none">
              <a:normAutofit/>
              <a:scene3d>
                <a:camera prst="orthographicFront"/>
                <a:lightRig rig="threePt" dir="t"/>
              </a:scene3d>
              <a:sp3d contourW="12700"/>
            </a:bodyPr>
            <a:lstStyle/>
            <a:p>
              <a:pPr algn="ctr"/>
              <a:r>
                <a:rPr lang="en-US">
                  <a:solidFill>
                    <a:schemeClr val="bg1"/>
                  </a:solidFill>
                </a:rPr>
                <a:t>04</a:t>
              </a:r>
              <a:endParaRPr lang="en-US">
                <a:solidFill>
                  <a:schemeClr val="bg1"/>
                </a:solidFill>
              </a:endParaRPr>
            </a:p>
          </p:txBody>
        </p:sp>
        <p:sp>
          <p:nvSpPr>
            <p:cNvPr id="35" name="TextBox 215"/>
            <p:cNvSpPr txBox="1"/>
            <p:nvPr/>
          </p:nvSpPr>
          <p:spPr>
            <a:xfrm rot="1099619">
              <a:off x="7717598" y="3770959"/>
              <a:ext cx="441146" cy="369332"/>
            </a:xfrm>
            <a:prstGeom prst="rect">
              <a:avLst/>
            </a:prstGeom>
            <a:noFill/>
          </p:spPr>
          <p:txBody>
            <a:bodyPr wrap="none">
              <a:normAutofit/>
              <a:scene3d>
                <a:camera prst="orthographicFront"/>
                <a:lightRig rig="threePt" dir="t"/>
              </a:scene3d>
              <a:sp3d contourW="12700"/>
            </a:bodyPr>
            <a:lstStyle/>
            <a:p>
              <a:pPr algn="ctr"/>
              <a:r>
                <a:rPr lang="en-US">
                  <a:solidFill>
                    <a:schemeClr val="bg1"/>
                  </a:solidFill>
                </a:rPr>
                <a:t>05</a:t>
              </a:r>
              <a:endParaRPr lang="en-US">
                <a:solidFill>
                  <a:schemeClr val="bg1"/>
                </a:solidFill>
              </a:endParaRPr>
            </a:p>
          </p:txBody>
        </p:sp>
        <p:sp>
          <p:nvSpPr>
            <p:cNvPr id="36" name="TextBox 216"/>
            <p:cNvSpPr txBox="1"/>
            <p:nvPr/>
          </p:nvSpPr>
          <p:spPr>
            <a:xfrm rot="17359790">
              <a:off x="7202110" y="2508146"/>
              <a:ext cx="441146" cy="369332"/>
            </a:xfrm>
            <a:prstGeom prst="rect">
              <a:avLst/>
            </a:prstGeom>
            <a:noFill/>
          </p:spPr>
          <p:txBody>
            <a:bodyPr wrap="none">
              <a:normAutofit/>
              <a:scene3d>
                <a:camera prst="orthographicFront"/>
                <a:lightRig rig="threePt" dir="t"/>
              </a:scene3d>
              <a:sp3d contourW="12700"/>
            </a:bodyPr>
            <a:lstStyle/>
            <a:p>
              <a:pPr algn="ctr"/>
              <a:r>
                <a:rPr lang="en-US" dirty="0">
                  <a:solidFill>
                    <a:schemeClr val="bg1"/>
                  </a:solidFill>
                </a:rPr>
                <a:t>06</a:t>
              </a:r>
              <a:endParaRPr lang="en-US" dirty="0">
                <a:solidFill>
                  <a:schemeClr val="bg1"/>
                </a:solidFill>
              </a:endParaRPr>
            </a:p>
          </p:txBody>
        </p:sp>
      </p:grpSp>
      <p:sp>
        <p:nvSpPr>
          <p:cNvPr id="46" name="任意多边形 45"/>
          <p:cNvSpPr/>
          <p:nvPr/>
        </p:nvSpPr>
        <p:spPr>
          <a:xfrm>
            <a:off x="655320" y="426720"/>
            <a:ext cx="1143000" cy="1112520"/>
          </a:xfrm>
          <a:custGeom>
            <a:avLst/>
            <a:gdLst>
              <a:gd name="connsiteX0" fmla="*/ 1143000 w 1143000"/>
              <a:gd name="connsiteY0" fmla="*/ 548640 h 1112520"/>
              <a:gd name="connsiteX1" fmla="*/ 472440 w 1143000"/>
              <a:gd name="connsiteY1" fmla="*/ 1112520 h 1112520"/>
              <a:gd name="connsiteX2" fmla="*/ 0 w 1143000"/>
              <a:gd name="connsiteY2" fmla="*/ 640080 h 1112520"/>
              <a:gd name="connsiteX3" fmla="*/ 586740 w 1143000"/>
              <a:gd name="connsiteY3" fmla="*/ 0 h 1112520"/>
              <a:gd name="connsiteX4" fmla="*/ 1143000 w 1143000"/>
              <a:gd name="connsiteY4" fmla="*/ 548640 h 1112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12520">
                <a:moveTo>
                  <a:pt x="1143000" y="548640"/>
                </a:moveTo>
                <a:lnTo>
                  <a:pt x="472440" y="1112520"/>
                </a:lnTo>
                <a:lnTo>
                  <a:pt x="0" y="640080"/>
                </a:lnTo>
                <a:lnTo>
                  <a:pt x="586740" y="0"/>
                </a:lnTo>
                <a:lnTo>
                  <a:pt x="1143000" y="548640"/>
                </a:lnTo>
                <a:close/>
              </a:path>
            </a:pathLst>
          </a:custGeom>
          <a:gradFill flip="none" rotWithShape="0">
            <a:gsLst>
              <a:gs pos="0">
                <a:schemeClr val="tx1">
                  <a:lumMod val="75000"/>
                  <a:lumOff val="25000"/>
                  <a:alpha val="57000"/>
                </a:schemeClr>
              </a:gs>
              <a:gs pos="61000">
                <a:schemeClr val="bg1">
                  <a:lumMod val="95000"/>
                  <a:alpha val="34000"/>
                </a:schemeClr>
              </a:gs>
              <a:gs pos="100000">
                <a:schemeClr val="bg1">
                  <a:lumMod val="95000"/>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00">
              <a:solidFill>
                <a:prstClr val="white"/>
              </a:solidFill>
              <a:latin typeface="Arial" panose="020B0604020202020204"/>
              <a:ea typeface="微软雅黑" panose="020B0503020204020204" charset="-122"/>
            </a:endParaRPr>
          </a:p>
        </p:txBody>
      </p:sp>
      <p:sp>
        <p:nvSpPr>
          <p:cNvPr id="48" name="任意多边形 47"/>
          <p:cNvSpPr/>
          <p:nvPr/>
        </p:nvSpPr>
        <p:spPr>
          <a:xfrm rot="19421727" flipH="1">
            <a:off x="442098" y="207302"/>
            <a:ext cx="865231" cy="851392"/>
          </a:xfrm>
          <a:custGeom>
            <a:avLst/>
            <a:gdLst>
              <a:gd name="connsiteX0" fmla="*/ 7433887 w 15105456"/>
              <a:gd name="connsiteY0" fmla="*/ 268 h 14863851"/>
              <a:gd name="connsiteX1" fmla="*/ 1667178 w 15105456"/>
              <a:gd name="connsiteY1" fmla="*/ 4920872 h 14863851"/>
              <a:gd name="connsiteX2" fmla="*/ 150574 w 15105456"/>
              <a:gd name="connsiteY2" fmla="*/ 11662331 h 14863851"/>
              <a:gd name="connsiteX3" fmla="*/ 159932 w 15105456"/>
              <a:gd name="connsiteY3" fmla="*/ 11692695 h 14863851"/>
              <a:gd name="connsiteX4" fmla="*/ 165780 w 15105456"/>
              <a:gd name="connsiteY4" fmla="*/ 11728888 h 14863851"/>
              <a:gd name="connsiteX5" fmla="*/ 7547446 w 15105456"/>
              <a:gd name="connsiteY5" fmla="*/ 14863851 h 14863851"/>
              <a:gd name="connsiteX6" fmla="*/ 14881926 w 15105456"/>
              <a:gd name="connsiteY6" fmla="*/ 11903648 h 14863851"/>
              <a:gd name="connsiteX7" fmla="*/ 14909761 w 15105456"/>
              <a:gd name="connsiteY7" fmla="*/ 11800558 h 14863851"/>
              <a:gd name="connsiteX8" fmla="*/ 14923904 w 15105456"/>
              <a:gd name="connsiteY8" fmla="*/ 11761043 h 14863851"/>
              <a:gd name="connsiteX9" fmla="*/ 13310172 w 15105456"/>
              <a:gd name="connsiteY9" fmla="*/ 4851018 h 14863851"/>
              <a:gd name="connsiteX10" fmla="*/ 8234354 w 15105456"/>
              <a:gd name="connsiteY10" fmla="*/ 162370 h 14863851"/>
              <a:gd name="connsiteX11" fmla="*/ 8119928 w 15105456"/>
              <a:gd name="connsiteY11" fmla="*/ 136115 h 14863851"/>
              <a:gd name="connsiteX12" fmla="*/ 8105217 w 15105456"/>
              <a:gd name="connsiteY12" fmla="*/ 129095 h 14863851"/>
              <a:gd name="connsiteX13" fmla="*/ 7433887 w 15105456"/>
              <a:gd name="connsiteY13" fmla="*/ 268 h 1486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05456" h="14863851">
                <a:moveTo>
                  <a:pt x="7433887" y="268"/>
                </a:moveTo>
                <a:cubicBezTo>
                  <a:pt x="5721391" y="-26383"/>
                  <a:pt x="3342882" y="1936394"/>
                  <a:pt x="1667178" y="4920872"/>
                </a:cubicBezTo>
                <a:cubicBezTo>
                  <a:pt x="239727" y="7463205"/>
                  <a:pt x="-289215" y="10054975"/>
                  <a:pt x="150574" y="11662331"/>
                </a:cubicBezTo>
                <a:lnTo>
                  <a:pt x="159932" y="11692695"/>
                </a:lnTo>
                <a:lnTo>
                  <a:pt x="165780" y="11728888"/>
                </a:lnTo>
                <a:cubicBezTo>
                  <a:pt x="545757" y="13489750"/>
                  <a:pt x="3705628" y="14863851"/>
                  <a:pt x="7547446" y="14863851"/>
                </a:cubicBezTo>
                <a:cubicBezTo>
                  <a:pt x="11261203" y="14863851"/>
                  <a:pt x="14337719" y="13579830"/>
                  <a:pt x="14881926" y="11903648"/>
                </a:cubicBezTo>
                <a:lnTo>
                  <a:pt x="14909761" y="11800558"/>
                </a:lnTo>
                <a:lnTo>
                  <a:pt x="14923904" y="11761043"/>
                </a:lnTo>
                <a:cubicBezTo>
                  <a:pt x="15434087" y="10162959"/>
                  <a:pt x="14860547" y="7468785"/>
                  <a:pt x="13310172" y="4851018"/>
                </a:cubicBezTo>
                <a:cubicBezTo>
                  <a:pt x="11824395" y="2342324"/>
                  <a:pt x="9845883" y="586608"/>
                  <a:pt x="8234354" y="162370"/>
                </a:cubicBezTo>
                <a:lnTo>
                  <a:pt x="8119928" y="136115"/>
                </a:lnTo>
                <a:lnTo>
                  <a:pt x="8105217" y="129095"/>
                </a:lnTo>
                <a:cubicBezTo>
                  <a:pt x="7896733" y="46048"/>
                  <a:pt x="7671734" y="3970"/>
                  <a:pt x="7433887" y="268"/>
                </a:cubicBezTo>
                <a:close/>
              </a:path>
            </a:pathLst>
          </a:custGeom>
          <a:solidFill>
            <a:srgbClr val="C80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p:nvGrpSpPr>
        <p:grpSpPr>
          <a:xfrm>
            <a:off x="1538896" y="326680"/>
            <a:ext cx="3978632" cy="778097"/>
            <a:chOff x="1520468" y="3554359"/>
            <a:chExt cx="3978632" cy="778097"/>
          </a:xfrm>
        </p:grpSpPr>
        <p:sp>
          <p:nvSpPr>
            <p:cNvPr id="52" name="文本框 51"/>
            <p:cNvSpPr txBox="1"/>
            <p:nvPr/>
          </p:nvSpPr>
          <p:spPr>
            <a:xfrm>
              <a:off x="1520469" y="3554359"/>
              <a:ext cx="1808480" cy="58356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latin typeface="Century Gothic" panose="020B0502020202020204" pitchFamily="34" charset="0"/>
                </a:rPr>
                <a:t>课程大纲</a:t>
              </a:r>
              <a:endParaRPr lang="zh-CN" altLang="en-US" sz="3200" b="1" dirty="0">
                <a:solidFill>
                  <a:schemeClr val="tx1">
                    <a:lumMod val="75000"/>
                    <a:lumOff val="25000"/>
                  </a:schemeClr>
                </a:solidFill>
                <a:latin typeface="Century Gothic" panose="020B0502020202020204" pitchFamily="34" charset="0"/>
              </a:endParaRPr>
            </a:p>
          </p:txBody>
        </p:sp>
        <p:sp>
          <p:nvSpPr>
            <p:cNvPr id="53" name="文本框 52"/>
            <p:cNvSpPr txBox="1"/>
            <p:nvPr/>
          </p:nvSpPr>
          <p:spPr>
            <a:xfrm>
              <a:off x="1520468" y="4086235"/>
              <a:ext cx="3978632" cy="246221"/>
            </a:xfrm>
            <a:prstGeom prst="rect">
              <a:avLst/>
            </a:prstGeom>
            <a:noFill/>
          </p:spPr>
          <p:txBody>
            <a:bodyPr wrap="square" rtlCol="0">
              <a:spAutoFit/>
              <a:scene3d>
                <a:camera prst="orthographicFront"/>
                <a:lightRig rig="threePt" dir="t"/>
              </a:scene3d>
              <a:sp3d contourW="12700"/>
            </a:bodyPr>
            <a:lstStyle/>
            <a:p>
              <a:r>
                <a:rPr lang="en-US" altLang="zh-CN" sz="1000" dirty="0" smtClean="0">
                  <a:solidFill>
                    <a:schemeClr val="tx1">
                      <a:lumMod val="50000"/>
                      <a:lumOff val="50000"/>
                    </a:schemeClr>
                  </a:solidFill>
                  <a:latin typeface="Century Gothic" panose="020B0502020202020204" pitchFamily="34" charset="0"/>
                </a:rPr>
                <a:t>print </a:t>
              </a:r>
              <a:r>
                <a:rPr lang="en-US" altLang="zh-CN" sz="1000" dirty="0">
                  <a:solidFill>
                    <a:schemeClr val="tx1">
                      <a:lumMod val="50000"/>
                      <a:lumOff val="50000"/>
                    </a:schemeClr>
                  </a:solidFill>
                  <a:latin typeface="Century Gothic" panose="020B0502020202020204" pitchFamily="34" charset="0"/>
                </a:rPr>
                <a:t>the presentation and make it into a </a:t>
              </a:r>
              <a:r>
                <a:rPr lang="en-US" altLang="zh-CN" sz="1000" dirty="0" smtClean="0">
                  <a:solidFill>
                    <a:schemeClr val="tx1">
                      <a:lumMod val="50000"/>
                      <a:lumOff val="50000"/>
                    </a:schemeClr>
                  </a:solidFill>
                  <a:latin typeface="Century Gothic" panose="020B0502020202020204" pitchFamily="34" charset="0"/>
                </a:rPr>
                <a:t>film </a:t>
              </a:r>
              <a:r>
                <a:rPr lang="en-US" altLang="zh-CN" sz="1000" dirty="0">
                  <a:solidFill>
                    <a:schemeClr val="tx1">
                      <a:lumMod val="50000"/>
                      <a:lumOff val="50000"/>
                    </a:schemeClr>
                  </a:solidFill>
                  <a:latin typeface="Century Gothic" panose="020B0502020202020204" pitchFamily="34" charset="0"/>
                </a:rPr>
                <a:t>a wider field</a:t>
              </a:r>
              <a:endParaRPr lang="en-US" altLang="zh-CN" sz="1000" dirty="0">
                <a:solidFill>
                  <a:schemeClr val="tx1">
                    <a:lumMod val="50000"/>
                    <a:lumOff val="50000"/>
                  </a:schemeClr>
                </a:solidFill>
                <a:latin typeface="Century Gothic" panose="020B0502020202020204" pitchFamily="34" charset="0"/>
              </a:endParaRPr>
            </a:p>
          </p:txBody>
        </p:sp>
      </p:grpSp>
      <p:sp>
        <p:nvSpPr>
          <p:cNvPr id="64" name="Text Placeholder 2"/>
          <p:cNvSpPr txBox="1"/>
          <p:nvPr/>
        </p:nvSpPr>
        <p:spPr>
          <a:xfrm>
            <a:off x="1729101" y="4947947"/>
            <a:ext cx="2105794" cy="590931"/>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Please replace text, click add relevant headline, modify the text content, also can copy your content to this directly.</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Please replace text, click add </a:t>
            </a:r>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relevant</a:t>
            </a:r>
            <a:endParaRPr lang="en-US" altLang="zh-CN" sz="800" dirty="0">
              <a:solidFill>
                <a:schemeClr val="bg1">
                  <a:lumMod val="65000"/>
                </a:schemeClr>
              </a:solidFill>
              <a:latin typeface="微软雅黑" panose="020B0503020204020204" charset="-122"/>
              <a:ea typeface="微软雅黑" panose="020B0503020204020204" charset="-122"/>
              <a:cs typeface="+mn-ea"/>
              <a:sym typeface="+mn-lt"/>
            </a:endParaRPr>
          </a:p>
        </p:txBody>
      </p:sp>
      <p:sp>
        <p:nvSpPr>
          <p:cNvPr id="65" name="文本框 36"/>
          <p:cNvSpPr txBox="1"/>
          <p:nvPr/>
        </p:nvSpPr>
        <p:spPr>
          <a:xfrm>
            <a:off x="1616702" y="4571402"/>
            <a:ext cx="329450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sz="2000" b="1" dirty="0" smtClean="0">
                <a:solidFill>
                  <a:srgbClr val="C00000"/>
                </a:solidFill>
                <a:latin typeface="微软雅黑" panose="020B0503020204020204" charset="-122"/>
                <a:ea typeface="微软雅黑" panose="020B0503020204020204" charset="-122"/>
              </a:rPr>
              <a:t>公开课</a:t>
            </a:r>
            <a:endParaRPr lang="zh-CN" sz="2000" b="1" dirty="0">
              <a:solidFill>
                <a:srgbClr val="C00000"/>
              </a:solidFill>
              <a:latin typeface="微软雅黑" panose="020B0503020204020204" charset="-122"/>
              <a:ea typeface="微软雅黑" panose="020B0503020204020204" charset="-122"/>
            </a:endParaRPr>
          </a:p>
        </p:txBody>
      </p:sp>
      <p:sp>
        <p:nvSpPr>
          <p:cNvPr id="66" name="Text Placeholder 2"/>
          <p:cNvSpPr txBox="1"/>
          <p:nvPr/>
        </p:nvSpPr>
        <p:spPr>
          <a:xfrm>
            <a:off x="1729101" y="3019170"/>
            <a:ext cx="2105794" cy="590931"/>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Please replace text, click add relevant headline, modify the text content, also can copy your content to this directly.</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Please replace text, click add </a:t>
            </a:r>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relevant</a:t>
            </a:r>
            <a:endParaRPr lang="en-US" altLang="zh-CN" sz="800" dirty="0">
              <a:solidFill>
                <a:schemeClr val="bg1">
                  <a:lumMod val="65000"/>
                </a:schemeClr>
              </a:solidFill>
              <a:latin typeface="微软雅黑" panose="020B0503020204020204" charset="-122"/>
              <a:ea typeface="微软雅黑" panose="020B0503020204020204" charset="-122"/>
              <a:cs typeface="+mn-ea"/>
              <a:sym typeface="+mn-lt"/>
            </a:endParaRPr>
          </a:p>
        </p:txBody>
      </p:sp>
      <p:sp>
        <p:nvSpPr>
          <p:cNvPr id="67" name="文本框 36"/>
          <p:cNvSpPr txBox="1"/>
          <p:nvPr/>
        </p:nvSpPr>
        <p:spPr>
          <a:xfrm>
            <a:off x="1616702" y="2642625"/>
            <a:ext cx="329450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srgbClr val="C00000"/>
                </a:solidFill>
                <a:latin typeface="微软雅黑" panose="020B0503020204020204" charset="-122"/>
                <a:ea typeface="微软雅黑" panose="020B0503020204020204" charset="-122"/>
              </a:rPr>
              <a:t>Mysql</a:t>
            </a:r>
            <a:r>
              <a:rPr lang="zh-CN" altLang="en-US" sz="2000" b="1" dirty="0" smtClean="0">
                <a:solidFill>
                  <a:srgbClr val="C00000"/>
                </a:solidFill>
                <a:latin typeface="微软雅黑" panose="020B0503020204020204" charset="-122"/>
                <a:ea typeface="微软雅黑" panose="020B0503020204020204" charset="-122"/>
              </a:rPr>
              <a:t>和</a:t>
            </a:r>
            <a:r>
              <a:rPr lang="en-US" altLang="zh-CN" sz="2000" b="1" dirty="0" smtClean="0">
                <a:solidFill>
                  <a:srgbClr val="C00000"/>
                </a:solidFill>
                <a:latin typeface="微软雅黑" panose="020B0503020204020204" charset="-122"/>
                <a:ea typeface="微软雅黑" panose="020B0503020204020204" charset="-122"/>
              </a:rPr>
              <a:t>JavaEE</a:t>
            </a:r>
            <a:endParaRPr lang="en-US" altLang="zh-CN" sz="2000" b="1" dirty="0" smtClean="0">
              <a:solidFill>
                <a:srgbClr val="C00000"/>
              </a:solidFill>
              <a:latin typeface="微软雅黑" panose="020B0503020204020204" charset="-122"/>
              <a:ea typeface="微软雅黑" panose="020B0503020204020204" charset="-122"/>
            </a:endParaRPr>
          </a:p>
        </p:txBody>
      </p:sp>
      <p:sp>
        <p:nvSpPr>
          <p:cNvPr id="68" name="Text Placeholder 2"/>
          <p:cNvSpPr txBox="1"/>
          <p:nvPr/>
        </p:nvSpPr>
        <p:spPr>
          <a:xfrm>
            <a:off x="5143584" y="1778419"/>
            <a:ext cx="2105794" cy="590931"/>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Please replace text, click add relevant headline, modify the text content, also can copy your content to this directly.</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Please replace text, click add </a:t>
            </a:r>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relevant</a:t>
            </a:r>
            <a:endParaRPr lang="en-US" altLang="zh-CN" sz="800" dirty="0">
              <a:solidFill>
                <a:schemeClr val="bg1">
                  <a:lumMod val="65000"/>
                </a:schemeClr>
              </a:solidFill>
              <a:latin typeface="微软雅黑" panose="020B0503020204020204" charset="-122"/>
              <a:ea typeface="微软雅黑" panose="020B0503020204020204" charset="-122"/>
              <a:cs typeface="+mn-ea"/>
              <a:sym typeface="+mn-lt"/>
            </a:endParaRPr>
          </a:p>
        </p:txBody>
      </p:sp>
      <p:sp>
        <p:nvSpPr>
          <p:cNvPr id="69" name="文本框 36"/>
          <p:cNvSpPr txBox="1"/>
          <p:nvPr/>
        </p:nvSpPr>
        <p:spPr>
          <a:xfrm>
            <a:off x="5031105" y="1402080"/>
            <a:ext cx="354774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solidFill>
                  <a:srgbClr val="C00000"/>
                </a:solidFill>
                <a:latin typeface="微软雅黑" panose="020B0503020204020204" charset="-122"/>
                <a:ea typeface="微软雅黑" panose="020B0503020204020204" charset="-122"/>
              </a:rPr>
              <a:t>SSM</a:t>
            </a:r>
            <a:r>
              <a:rPr lang="zh-CN" altLang="en-US" sz="2000" b="1" dirty="0">
                <a:solidFill>
                  <a:srgbClr val="C00000"/>
                </a:solidFill>
                <a:latin typeface="微软雅黑" panose="020B0503020204020204" charset="-122"/>
                <a:ea typeface="微软雅黑" panose="020B0503020204020204" charset="-122"/>
              </a:rPr>
              <a:t>和</a:t>
            </a:r>
            <a:r>
              <a:rPr lang="en-US" altLang="zh-CN" sz="2000" b="1" dirty="0">
                <a:solidFill>
                  <a:srgbClr val="C00000"/>
                </a:solidFill>
                <a:latin typeface="微软雅黑" panose="020B0503020204020204" charset="-122"/>
                <a:ea typeface="微软雅黑" panose="020B0503020204020204" charset="-122"/>
              </a:rPr>
              <a:t>SpringBoot</a:t>
            </a:r>
            <a:r>
              <a:rPr lang="zh-CN" altLang="en-US" sz="2000" b="1" dirty="0">
                <a:solidFill>
                  <a:srgbClr val="C00000"/>
                </a:solidFill>
                <a:latin typeface="微软雅黑" panose="020B0503020204020204" charset="-122"/>
                <a:ea typeface="微软雅黑" panose="020B0503020204020204" charset="-122"/>
              </a:rPr>
              <a:t>、</a:t>
            </a:r>
            <a:r>
              <a:rPr lang="en-US" altLang="zh-CN" sz="2000" b="1" dirty="0">
                <a:solidFill>
                  <a:srgbClr val="C00000"/>
                </a:solidFill>
                <a:latin typeface="微软雅黑" panose="020B0503020204020204" charset="-122"/>
                <a:ea typeface="微软雅黑" panose="020B0503020204020204" charset="-122"/>
              </a:rPr>
              <a:t>Redis</a:t>
            </a:r>
            <a:endParaRPr lang="en-US" altLang="zh-CN" sz="2000" b="1" dirty="0">
              <a:solidFill>
                <a:srgbClr val="C00000"/>
              </a:solidFill>
              <a:latin typeface="微软雅黑" panose="020B0503020204020204" charset="-122"/>
              <a:ea typeface="微软雅黑" panose="020B0503020204020204" charset="-122"/>
            </a:endParaRPr>
          </a:p>
        </p:txBody>
      </p:sp>
      <p:sp>
        <p:nvSpPr>
          <p:cNvPr id="70" name="Text Placeholder 2"/>
          <p:cNvSpPr txBox="1"/>
          <p:nvPr/>
        </p:nvSpPr>
        <p:spPr>
          <a:xfrm>
            <a:off x="5361252" y="5575858"/>
            <a:ext cx="2105794" cy="590931"/>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Please replace text, click add relevant headline, modify the text content, also can copy your content to this directly.</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Please replace text, click add </a:t>
            </a:r>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relevant</a:t>
            </a:r>
            <a:endParaRPr lang="en-US" altLang="zh-CN" sz="800" dirty="0">
              <a:solidFill>
                <a:schemeClr val="bg1">
                  <a:lumMod val="65000"/>
                </a:schemeClr>
              </a:solidFill>
              <a:latin typeface="微软雅黑" panose="020B0503020204020204" charset="-122"/>
              <a:ea typeface="微软雅黑" panose="020B0503020204020204" charset="-122"/>
              <a:cs typeface="+mn-ea"/>
              <a:sym typeface="+mn-lt"/>
            </a:endParaRPr>
          </a:p>
        </p:txBody>
      </p:sp>
      <p:sp>
        <p:nvSpPr>
          <p:cNvPr id="71" name="文本框 36"/>
          <p:cNvSpPr txBox="1"/>
          <p:nvPr/>
        </p:nvSpPr>
        <p:spPr>
          <a:xfrm>
            <a:off x="5285048" y="5177088"/>
            <a:ext cx="329450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srgbClr val="C00000"/>
                </a:solidFill>
                <a:latin typeface="微软雅黑" panose="020B0503020204020204" charset="-122"/>
                <a:ea typeface="微软雅黑" panose="020B0503020204020204" charset="-122"/>
              </a:rPr>
              <a:t>Dubbo</a:t>
            </a:r>
            <a:r>
              <a:rPr lang="zh-CN" altLang="en-US" sz="2000" b="1" dirty="0" smtClean="0">
                <a:solidFill>
                  <a:srgbClr val="C00000"/>
                </a:solidFill>
                <a:latin typeface="微软雅黑" panose="020B0503020204020204" charset="-122"/>
                <a:ea typeface="微软雅黑" panose="020B0503020204020204" charset="-122"/>
              </a:rPr>
              <a:t>和</a:t>
            </a:r>
            <a:r>
              <a:rPr lang="en-US" sz="2000" b="1" dirty="0" smtClean="0">
                <a:solidFill>
                  <a:srgbClr val="C00000"/>
                </a:solidFill>
                <a:latin typeface="微软雅黑" panose="020B0503020204020204" charset="-122"/>
                <a:ea typeface="微软雅黑" panose="020B0503020204020204" charset="-122"/>
              </a:rPr>
              <a:t>SpringCloud</a:t>
            </a:r>
            <a:endParaRPr lang="en-US" sz="2000" b="1" dirty="0">
              <a:solidFill>
                <a:srgbClr val="C00000"/>
              </a:solidFill>
              <a:latin typeface="微软雅黑" panose="020B0503020204020204" charset="-122"/>
              <a:ea typeface="微软雅黑" panose="020B0503020204020204" charset="-122"/>
            </a:endParaRPr>
          </a:p>
        </p:txBody>
      </p:sp>
      <p:sp>
        <p:nvSpPr>
          <p:cNvPr id="72" name="Text Placeholder 2"/>
          <p:cNvSpPr txBox="1"/>
          <p:nvPr/>
        </p:nvSpPr>
        <p:spPr>
          <a:xfrm>
            <a:off x="8325743" y="5177078"/>
            <a:ext cx="2105794" cy="590931"/>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Please replace text, click add relevant headline, modify the text content, also can copy your content to this directly.</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Please replace text, click add </a:t>
            </a:r>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relevant</a:t>
            </a:r>
            <a:endParaRPr lang="en-US" altLang="zh-CN" sz="800" dirty="0">
              <a:solidFill>
                <a:schemeClr val="bg1">
                  <a:lumMod val="65000"/>
                </a:schemeClr>
              </a:solidFill>
              <a:latin typeface="微软雅黑" panose="020B0503020204020204" charset="-122"/>
              <a:ea typeface="微软雅黑" panose="020B0503020204020204" charset="-122"/>
              <a:cs typeface="+mn-ea"/>
              <a:sym typeface="+mn-lt"/>
            </a:endParaRPr>
          </a:p>
        </p:txBody>
      </p:sp>
      <p:sp>
        <p:nvSpPr>
          <p:cNvPr id="73" name="文本框 36"/>
          <p:cNvSpPr txBox="1"/>
          <p:nvPr/>
        </p:nvSpPr>
        <p:spPr>
          <a:xfrm>
            <a:off x="8240649" y="4640513"/>
            <a:ext cx="329450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solidFill>
                  <a:srgbClr val="C00000"/>
                </a:solidFill>
                <a:latin typeface="微软雅黑" panose="020B0503020204020204" charset="-122"/>
                <a:ea typeface="微软雅黑" panose="020B0503020204020204" charset="-122"/>
              </a:rPr>
              <a:t>Linux</a:t>
            </a:r>
            <a:r>
              <a:rPr lang="zh-CN" altLang="en-US" sz="2000" b="1" dirty="0">
                <a:solidFill>
                  <a:srgbClr val="C00000"/>
                </a:solidFill>
                <a:latin typeface="微软雅黑" panose="020B0503020204020204" charset="-122"/>
                <a:ea typeface="微软雅黑" panose="020B0503020204020204" charset="-122"/>
              </a:rPr>
              <a:t>、</a:t>
            </a:r>
            <a:r>
              <a:rPr lang="en-US" altLang="zh-CN" sz="2000" b="1" dirty="0">
                <a:solidFill>
                  <a:srgbClr val="C00000"/>
                </a:solidFill>
                <a:latin typeface="微软雅黑" panose="020B0503020204020204" charset="-122"/>
                <a:ea typeface="微软雅黑" panose="020B0503020204020204" charset="-122"/>
              </a:rPr>
              <a:t>Nginx</a:t>
            </a:r>
            <a:r>
              <a:rPr lang="zh-CN" altLang="en-US" sz="2000" b="1" dirty="0">
                <a:solidFill>
                  <a:srgbClr val="C00000"/>
                </a:solidFill>
                <a:latin typeface="微软雅黑" panose="020B0503020204020204" charset="-122"/>
                <a:ea typeface="微软雅黑" panose="020B0503020204020204" charset="-122"/>
              </a:rPr>
              <a:t>、网络等</a:t>
            </a:r>
            <a:endParaRPr lang="zh-CN" altLang="en-US" sz="2000" b="1" dirty="0">
              <a:solidFill>
                <a:srgbClr val="C00000"/>
              </a:solidFill>
              <a:latin typeface="微软雅黑" panose="020B0503020204020204" charset="-122"/>
              <a:ea typeface="微软雅黑" panose="020B0503020204020204" charset="-122"/>
            </a:endParaRPr>
          </a:p>
        </p:txBody>
      </p:sp>
      <p:sp>
        <p:nvSpPr>
          <p:cNvPr id="74" name="Text Placeholder 2"/>
          <p:cNvSpPr txBox="1"/>
          <p:nvPr/>
        </p:nvSpPr>
        <p:spPr>
          <a:xfrm>
            <a:off x="8579413" y="2947613"/>
            <a:ext cx="2105794" cy="590931"/>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Please replace text, click add relevant headline, modify the text content, also can copy your content to this directly.</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Please replace text, click add </a:t>
            </a:r>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relevant</a:t>
            </a:r>
            <a:endParaRPr lang="en-US" altLang="zh-CN" sz="800" dirty="0">
              <a:solidFill>
                <a:schemeClr val="bg1">
                  <a:lumMod val="65000"/>
                </a:schemeClr>
              </a:solidFill>
              <a:latin typeface="微软雅黑" panose="020B0503020204020204" charset="-122"/>
              <a:ea typeface="微软雅黑" panose="020B0503020204020204" charset="-122"/>
              <a:cs typeface="+mn-ea"/>
              <a:sym typeface="+mn-lt"/>
            </a:endParaRPr>
          </a:p>
        </p:txBody>
      </p:sp>
      <p:sp>
        <p:nvSpPr>
          <p:cNvPr id="75" name="文本框 36"/>
          <p:cNvSpPr txBox="1"/>
          <p:nvPr/>
        </p:nvSpPr>
        <p:spPr>
          <a:xfrm>
            <a:off x="8467014" y="2571068"/>
            <a:ext cx="329450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C00000"/>
                </a:solidFill>
                <a:latin typeface="微软雅黑" panose="020B0503020204020204" charset="-122"/>
                <a:ea typeface="微软雅黑" panose="020B0503020204020204" charset="-122"/>
              </a:rPr>
              <a:t>项目实战和算法特训</a:t>
            </a:r>
            <a:endParaRPr lang="zh-CN" altLang="en-US" sz="2000" b="1" dirty="0">
              <a:solidFill>
                <a:srgbClr val="C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nvSpPr>
        <p:spPr>
          <a:xfrm>
            <a:off x="5321300" y="1384300"/>
            <a:ext cx="4610100" cy="4483100"/>
          </a:xfrm>
          <a:custGeom>
            <a:avLst/>
            <a:gdLst>
              <a:gd name="connsiteX0" fmla="*/ 4610100 w 4610100"/>
              <a:gd name="connsiteY0" fmla="*/ 2349500 h 4483100"/>
              <a:gd name="connsiteX1" fmla="*/ 2082800 w 4610100"/>
              <a:gd name="connsiteY1" fmla="*/ 4483100 h 4483100"/>
              <a:gd name="connsiteX2" fmla="*/ 0 w 4610100"/>
              <a:gd name="connsiteY2" fmla="*/ 2336800 h 4483100"/>
              <a:gd name="connsiteX3" fmla="*/ 2260600 w 4610100"/>
              <a:gd name="connsiteY3" fmla="*/ 0 h 4483100"/>
              <a:gd name="connsiteX4" fmla="*/ 4610100 w 4610100"/>
              <a:gd name="connsiteY4" fmla="*/ 2349500 h 4483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0100" h="4483100">
                <a:moveTo>
                  <a:pt x="4610100" y="2349500"/>
                </a:moveTo>
                <a:lnTo>
                  <a:pt x="2082800" y="4483100"/>
                </a:lnTo>
                <a:lnTo>
                  <a:pt x="0" y="2336800"/>
                </a:lnTo>
                <a:lnTo>
                  <a:pt x="2260600" y="0"/>
                </a:lnTo>
                <a:lnTo>
                  <a:pt x="4610100" y="2349500"/>
                </a:lnTo>
                <a:close/>
              </a:path>
            </a:pathLst>
          </a:custGeom>
          <a:gradFill flip="none" rotWithShape="0">
            <a:gsLst>
              <a:gs pos="0">
                <a:schemeClr val="tx1">
                  <a:lumMod val="75000"/>
                  <a:lumOff val="25000"/>
                  <a:alpha val="57000"/>
                </a:schemeClr>
              </a:gs>
              <a:gs pos="61000">
                <a:schemeClr val="bg1">
                  <a:lumMod val="95000"/>
                  <a:alpha val="34000"/>
                </a:schemeClr>
              </a:gs>
              <a:gs pos="100000">
                <a:schemeClr val="bg1">
                  <a:lumMod val="95000"/>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00">
              <a:solidFill>
                <a:prstClr val="white"/>
              </a:solidFill>
              <a:latin typeface="Arial" panose="020B0604020202020204"/>
              <a:ea typeface="微软雅黑" panose="020B0503020204020204" charset="-122"/>
            </a:endParaRPr>
          </a:p>
        </p:txBody>
      </p:sp>
      <p:sp>
        <p:nvSpPr>
          <p:cNvPr id="2" name="任意多边形 1"/>
          <p:cNvSpPr/>
          <p:nvPr/>
        </p:nvSpPr>
        <p:spPr>
          <a:xfrm rot="10800000" flipH="1">
            <a:off x="4457700" y="913829"/>
            <a:ext cx="3276600" cy="3224192"/>
          </a:xfrm>
          <a:custGeom>
            <a:avLst/>
            <a:gdLst>
              <a:gd name="connsiteX0" fmla="*/ 7433887 w 15105456"/>
              <a:gd name="connsiteY0" fmla="*/ 268 h 14863851"/>
              <a:gd name="connsiteX1" fmla="*/ 1667178 w 15105456"/>
              <a:gd name="connsiteY1" fmla="*/ 4920872 h 14863851"/>
              <a:gd name="connsiteX2" fmla="*/ 150574 w 15105456"/>
              <a:gd name="connsiteY2" fmla="*/ 11662331 h 14863851"/>
              <a:gd name="connsiteX3" fmla="*/ 159932 w 15105456"/>
              <a:gd name="connsiteY3" fmla="*/ 11692695 h 14863851"/>
              <a:gd name="connsiteX4" fmla="*/ 165780 w 15105456"/>
              <a:gd name="connsiteY4" fmla="*/ 11728888 h 14863851"/>
              <a:gd name="connsiteX5" fmla="*/ 7547446 w 15105456"/>
              <a:gd name="connsiteY5" fmla="*/ 14863851 h 14863851"/>
              <a:gd name="connsiteX6" fmla="*/ 14881926 w 15105456"/>
              <a:gd name="connsiteY6" fmla="*/ 11903648 h 14863851"/>
              <a:gd name="connsiteX7" fmla="*/ 14909761 w 15105456"/>
              <a:gd name="connsiteY7" fmla="*/ 11800558 h 14863851"/>
              <a:gd name="connsiteX8" fmla="*/ 14923904 w 15105456"/>
              <a:gd name="connsiteY8" fmla="*/ 11761043 h 14863851"/>
              <a:gd name="connsiteX9" fmla="*/ 13310172 w 15105456"/>
              <a:gd name="connsiteY9" fmla="*/ 4851018 h 14863851"/>
              <a:gd name="connsiteX10" fmla="*/ 8234354 w 15105456"/>
              <a:gd name="connsiteY10" fmla="*/ 162370 h 14863851"/>
              <a:gd name="connsiteX11" fmla="*/ 8119928 w 15105456"/>
              <a:gd name="connsiteY11" fmla="*/ 136115 h 14863851"/>
              <a:gd name="connsiteX12" fmla="*/ 8105217 w 15105456"/>
              <a:gd name="connsiteY12" fmla="*/ 129095 h 14863851"/>
              <a:gd name="connsiteX13" fmla="*/ 7433887 w 15105456"/>
              <a:gd name="connsiteY13" fmla="*/ 268 h 1486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05456" h="14863851">
                <a:moveTo>
                  <a:pt x="7433887" y="268"/>
                </a:moveTo>
                <a:cubicBezTo>
                  <a:pt x="5721391" y="-26383"/>
                  <a:pt x="3342882" y="1936394"/>
                  <a:pt x="1667178" y="4920872"/>
                </a:cubicBezTo>
                <a:cubicBezTo>
                  <a:pt x="239727" y="7463205"/>
                  <a:pt x="-289215" y="10054975"/>
                  <a:pt x="150574" y="11662331"/>
                </a:cubicBezTo>
                <a:lnTo>
                  <a:pt x="159932" y="11692695"/>
                </a:lnTo>
                <a:lnTo>
                  <a:pt x="165780" y="11728888"/>
                </a:lnTo>
                <a:cubicBezTo>
                  <a:pt x="545757" y="13489750"/>
                  <a:pt x="3705628" y="14863851"/>
                  <a:pt x="7547446" y="14863851"/>
                </a:cubicBezTo>
                <a:cubicBezTo>
                  <a:pt x="11261203" y="14863851"/>
                  <a:pt x="14337719" y="13579830"/>
                  <a:pt x="14881926" y="11903648"/>
                </a:cubicBezTo>
                <a:lnTo>
                  <a:pt x="14909761" y="11800558"/>
                </a:lnTo>
                <a:lnTo>
                  <a:pt x="14923904" y="11761043"/>
                </a:lnTo>
                <a:cubicBezTo>
                  <a:pt x="15434087" y="10162959"/>
                  <a:pt x="14860547" y="7468785"/>
                  <a:pt x="13310172" y="4851018"/>
                </a:cubicBezTo>
                <a:cubicBezTo>
                  <a:pt x="11824395" y="2342324"/>
                  <a:pt x="9845883" y="586608"/>
                  <a:pt x="8234354" y="162370"/>
                </a:cubicBezTo>
                <a:lnTo>
                  <a:pt x="8119928" y="136115"/>
                </a:lnTo>
                <a:lnTo>
                  <a:pt x="8105217" y="129095"/>
                </a:lnTo>
                <a:cubicBezTo>
                  <a:pt x="7896733" y="46048"/>
                  <a:pt x="7671734" y="3970"/>
                  <a:pt x="7433887" y="268"/>
                </a:cubicBezTo>
                <a:close/>
              </a:path>
            </a:pathLst>
          </a:custGeom>
          <a:solidFill>
            <a:srgbClr val="C80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651759" y="4519664"/>
            <a:ext cx="6888480" cy="768350"/>
          </a:xfrm>
          <a:prstGeom prst="rect">
            <a:avLst/>
          </a:prstGeom>
          <a:noFill/>
        </p:spPr>
        <p:txBody>
          <a:bodyPr wrap="none" rtlCol="0">
            <a:spAutoFit/>
            <a:scene3d>
              <a:camera prst="orthographicFront"/>
              <a:lightRig rig="threePt" dir="t"/>
            </a:scene3d>
            <a:sp3d contourW="12700"/>
          </a:bodyPr>
          <a:lstStyle/>
          <a:p>
            <a:pPr algn="ctr"/>
            <a:r>
              <a:rPr lang="zh-CN" altLang="en-US" sz="4400" b="1" dirty="0">
                <a:solidFill>
                  <a:schemeClr val="tx1">
                    <a:lumMod val="85000"/>
                    <a:lumOff val="15000"/>
                  </a:schemeClr>
                </a:solidFill>
                <a:latin typeface="Century Gothic" panose="020B0502020202020204" pitchFamily="34" charset="0"/>
              </a:rPr>
              <a:t>不难倒你不死心之面试题一</a:t>
            </a:r>
            <a:endParaRPr lang="zh-CN" altLang="en-US" sz="4400" b="1" dirty="0">
              <a:solidFill>
                <a:schemeClr val="tx1">
                  <a:lumMod val="85000"/>
                  <a:lumOff val="15000"/>
                </a:schemeClr>
              </a:solidFill>
              <a:latin typeface="Century Gothic" panose="020B0502020202020204" pitchFamily="34" charset="0"/>
            </a:endParaRPr>
          </a:p>
        </p:txBody>
      </p:sp>
      <p:sp>
        <p:nvSpPr>
          <p:cNvPr id="10" name="文本框 9"/>
          <p:cNvSpPr txBox="1"/>
          <p:nvPr/>
        </p:nvSpPr>
        <p:spPr>
          <a:xfrm>
            <a:off x="3225798" y="5330842"/>
            <a:ext cx="5740402" cy="400110"/>
          </a:xfrm>
          <a:prstGeom prst="rect">
            <a:avLst/>
          </a:prstGeom>
          <a:noFill/>
        </p:spPr>
        <p:txBody>
          <a:bodyPr wrap="square" rtlCol="0">
            <a:spAutoFit/>
            <a:scene3d>
              <a:camera prst="orthographicFront"/>
              <a:lightRig rig="threePt" dir="t"/>
            </a:scene3d>
            <a:sp3d contourW="12700"/>
          </a:bodyPr>
          <a:lstStyle/>
          <a:p>
            <a:pPr algn="ctr"/>
            <a:r>
              <a:rPr lang="en-US" altLang="zh-CN" sz="1000" dirty="0">
                <a:solidFill>
                  <a:schemeClr val="bg1">
                    <a:lumMod val="50000"/>
                  </a:schemeClr>
                </a:solidFill>
                <a:latin typeface="Century Gothic" panose="020B0502020202020204" pitchFamily="34" charset="0"/>
              </a:rPr>
              <a:t>The user can demonstrate on a projector or computer, or print the presentation and make it into a film to be used in a wider field The user can </a:t>
            </a:r>
            <a:r>
              <a:rPr lang="en-US" altLang="zh-CN" sz="1000" dirty="0" smtClean="0">
                <a:solidFill>
                  <a:schemeClr val="bg1">
                    <a:lumMod val="50000"/>
                  </a:schemeClr>
                </a:solidFill>
                <a:latin typeface="Century Gothic" panose="020B0502020202020204" pitchFamily="34" charset="0"/>
              </a:rPr>
              <a:t>demonstrate</a:t>
            </a:r>
            <a:endParaRPr lang="en-US" altLang="zh-CN" sz="1000" dirty="0">
              <a:solidFill>
                <a:schemeClr val="bg1">
                  <a:lumMod val="50000"/>
                </a:schemeClr>
              </a:solidFill>
              <a:latin typeface="Century Gothic" panose="020B0502020202020204" pitchFamily="34" charset="0"/>
            </a:endParaRPr>
          </a:p>
        </p:txBody>
      </p:sp>
      <p:sp>
        <p:nvSpPr>
          <p:cNvPr id="11" name="文本框 10"/>
          <p:cNvSpPr txBox="1"/>
          <p:nvPr/>
        </p:nvSpPr>
        <p:spPr>
          <a:xfrm>
            <a:off x="4368242" y="2089300"/>
            <a:ext cx="3512861"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smtClean="0">
                <a:solidFill>
                  <a:schemeClr val="bg1"/>
                </a:solidFill>
                <a:latin typeface="Century Gothic" panose="020B0502020202020204" pitchFamily="34" charset="0"/>
                <a:cs typeface="经典综艺体简" panose="02010609000101010101" pitchFamily="49" charset="-122"/>
              </a:rPr>
              <a:t>PART 02</a:t>
            </a:r>
            <a:endParaRPr lang="zh-CN" altLang="en-US" sz="4000" dirty="0">
              <a:solidFill>
                <a:schemeClr val="bg1"/>
              </a:solidFill>
              <a:latin typeface="Century Gothic" panose="020B0502020202020204" pitchFamily="34" charset="0"/>
              <a:cs typeface="经典综艺体简" panose="0201060900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10690" y="1801495"/>
            <a:ext cx="1810385" cy="3456940"/>
            <a:chOff x="3648671" y="1602671"/>
            <a:chExt cx="1846660" cy="2817999"/>
          </a:xfrm>
        </p:grpSpPr>
        <p:grpSp>
          <p:nvGrpSpPr>
            <p:cNvPr id="3" name="组合 2"/>
            <p:cNvGrpSpPr/>
            <p:nvPr/>
          </p:nvGrpSpPr>
          <p:grpSpPr>
            <a:xfrm>
              <a:off x="3648671" y="1602671"/>
              <a:ext cx="1846660" cy="2817999"/>
              <a:chOff x="3297768" y="1382151"/>
              <a:chExt cx="2462213" cy="3757328"/>
            </a:xfrm>
          </p:grpSpPr>
          <p:sp>
            <p:nvSpPr>
              <p:cNvPr id="8" name="Rectangle 7"/>
              <p:cNvSpPr>
                <a:spLocks noChangeArrowheads="1"/>
              </p:cNvSpPr>
              <p:nvPr/>
            </p:nvSpPr>
            <p:spPr bwMode="auto">
              <a:xfrm>
                <a:off x="4189412" y="4470609"/>
                <a:ext cx="702736" cy="668870"/>
              </a:xfrm>
              <a:prstGeom prst="rect">
                <a:avLst/>
              </a:prstGeom>
              <a:gradFill>
                <a:gsLst>
                  <a:gs pos="100000">
                    <a:sysClr val="window" lastClr="FFFFFF"/>
                  </a:gs>
                  <a:gs pos="0">
                    <a:sysClr val="window" lastClr="FFFFFF">
                      <a:lumMod val="85000"/>
                    </a:sysClr>
                  </a:gs>
                </a:gsLst>
                <a:lin ang="2700000" scaled="1"/>
              </a:gradFill>
              <a:ln w="19050">
                <a:gradFill flip="none" rotWithShape="1">
                  <a:gsLst>
                    <a:gs pos="0">
                      <a:sysClr val="window" lastClr="FFFFFF"/>
                    </a:gs>
                    <a:gs pos="100000">
                      <a:sysClr val="window" lastClr="FFFFFF">
                        <a:lumMod val="85000"/>
                      </a:sysClr>
                    </a:gs>
                  </a:gsLst>
                  <a:lin ang="2700000" scaled="1"/>
                  <a:tileRect/>
                </a:gradFill>
              </a:ln>
              <a:effectLst>
                <a:outerShdw blurRad="292100" dist="127000" dir="2700000" algn="tl" rotWithShape="0">
                  <a:prstClr val="black">
                    <a:alpha val="30000"/>
                  </a:prstClr>
                </a:outerShdw>
              </a:effec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smtClean="0">
                  <a:ln>
                    <a:noFill/>
                  </a:ln>
                  <a:solidFill>
                    <a:srgbClr val="080808"/>
                  </a:solidFill>
                  <a:effectLst/>
                  <a:uLnTx/>
                  <a:uFillTx/>
                  <a:latin typeface="Arial" panose="020B0604020202020204"/>
                  <a:ea typeface="微软雅黑" panose="020B0503020204020204" charset="-122"/>
                </a:endParaRPr>
              </a:p>
            </p:txBody>
          </p:sp>
          <p:sp>
            <p:nvSpPr>
              <p:cNvPr id="9" name="任意多边形 8"/>
              <p:cNvSpPr/>
              <p:nvPr/>
            </p:nvSpPr>
            <p:spPr>
              <a:xfrm>
                <a:off x="3297768" y="1382151"/>
                <a:ext cx="1219200" cy="1320160"/>
              </a:xfrm>
              <a:custGeom>
                <a:avLst/>
                <a:gdLst>
                  <a:gd name="connsiteX0" fmla="*/ 1219200 w 1219200"/>
                  <a:gd name="connsiteY0" fmla="*/ 0 h 1307089"/>
                  <a:gd name="connsiteX1" fmla="*/ 1219200 w 1219200"/>
                  <a:gd name="connsiteY1" fmla="*/ 502643 h 1307089"/>
                  <a:gd name="connsiteX2" fmla="*/ 1169971 w 1219200"/>
                  <a:gd name="connsiteY2" fmla="*/ 504954 h 1307089"/>
                  <a:gd name="connsiteX3" fmla="*/ 765658 w 1219200"/>
                  <a:gd name="connsiteY3" fmla="*/ 722722 h 1307089"/>
                  <a:gd name="connsiteX4" fmla="*/ 604480 w 1219200"/>
                  <a:gd name="connsiteY4" fmla="*/ 1307089 h 1307089"/>
                  <a:gd name="connsiteX5" fmla="*/ 0 w 1219200"/>
                  <a:gd name="connsiteY5" fmla="*/ 1307089 h 1307089"/>
                  <a:gd name="connsiteX6" fmla="*/ 342595 w 1219200"/>
                  <a:gd name="connsiteY6" fmla="*/ 360139 h 1307089"/>
                  <a:gd name="connsiteX7" fmla="*/ 1143172 w 1219200"/>
                  <a:gd name="connsiteY7" fmla="*/ 2945 h 130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 h="1307089">
                    <a:moveTo>
                      <a:pt x="1219200" y="0"/>
                    </a:moveTo>
                    <a:lnTo>
                      <a:pt x="1219200" y="502643"/>
                    </a:lnTo>
                    <a:lnTo>
                      <a:pt x="1169971" y="504954"/>
                    </a:lnTo>
                    <a:cubicBezTo>
                      <a:pt x="992806" y="522275"/>
                      <a:pt x="871484" y="599274"/>
                      <a:pt x="765658" y="722722"/>
                    </a:cubicBezTo>
                    <a:cubicBezTo>
                      <a:pt x="664952" y="863805"/>
                      <a:pt x="604480" y="1065272"/>
                      <a:pt x="604480" y="1307089"/>
                    </a:cubicBezTo>
                    <a:lnTo>
                      <a:pt x="0" y="1307089"/>
                    </a:lnTo>
                    <a:cubicBezTo>
                      <a:pt x="0" y="904156"/>
                      <a:pt x="120945" y="601956"/>
                      <a:pt x="342595" y="360139"/>
                    </a:cubicBezTo>
                    <a:cubicBezTo>
                      <a:pt x="554249" y="148550"/>
                      <a:pt x="812014" y="29421"/>
                      <a:pt x="1143172" y="2945"/>
                    </a:cubicBezTo>
                    <a:close/>
                  </a:path>
                </a:pathLst>
              </a:custGeom>
              <a:solidFill>
                <a:srgbClr val="C8161D"/>
              </a:solidFill>
              <a:ln w="19050" cap="flat" cmpd="sng" algn="ctr">
                <a:gradFill flip="none" rotWithShape="1">
                  <a:gsLst>
                    <a:gs pos="0">
                      <a:sysClr val="window" lastClr="FFFFFF"/>
                    </a:gs>
                    <a:gs pos="100000">
                      <a:sysClr val="window" lastClr="FFFFFF">
                        <a:lumMod val="85000"/>
                      </a:sysClr>
                    </a:gs>
                  </a:gsLst>
                  <a:lin ang="2700000" scaled="1"/>
                  <a:tileRect/>
                </a:gradFill>
                <a:prstDash val="solid"/>
                <a:miter lim="800000"/>
              </a:ln>
              <a:effectLst>
                <a:outerShdw blurRad="292100" dist="127000" dir="2700000" algn="tl" rotWithShape="0">
                  <a:prstClr val="black">
                    <a:alpha val="30000"/>
                  </a:prstClr>
                </a:out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10" name="任意多边形 9"/>
              <p:cNvSpPr/>
              <p:nvPr/>
            </p:nvSpPr>
            <p:spPr>
              <a:xfrm>
                <a:off x="4540781" y="1385958"/>
                <a:ext cx="1219200" cy="1430869"/>
              </a:xfrm>
              <a:custGeom>
                <a:avLst/>
                <a:gdLst>
                  <a:gd name="connsiteX0" fmla="*/ 70470 w 1219200"/>
                  <a:gd name="connsiteY0" fmla="*/ 0 h 1430869"/>
                  <a:gd name="connsiteX1" fmla="*/ 876605 w 1219200"/>
                  <a:gd name="connsiteY1" fmla="*/ 282167 h 1430869"/>
                  <a:gd name="connsiteX2" fmla="*/ 1219200 w 1219200"/>
                  <a:gd name="connsiteY2" fmla="*/ 1088319 h 1430869"/>
                  <a:gd name="connsiteX3" fmla="*/ 1186465 w 1219200"/>
                  <a:gd name="connsiteY3" fmla="*/ 1405722 h 1430869"/>
                  <a:gd name="connsiteX4" fmla="*/ 1177630 w 1219200"/>
                  <a:gd name="connsiteY4" fmla="*/ 1430869 h 1430869"/>
                  <a:gd name="connsiteX5" fmla="*/ 478610 w 1219200"/>
                  <a:gd name="connsiteY5" fmla="*/ 1430869 h 1430869"/>
                  <a:gd name="connsiteX6" fmla="*/ 487109 w 1219200"/>
                  <a:gd name="connsiteY6" fmla="*/ 1417338 h 1430869"/>
                  <a:gd name="connsiteX7" fmla="*/ 554249 w 1219200"/>
                  <a:gd name="connsiteY7" fmla="*/ 1108351 h 1430869"/>
                  <a:gd name="connsiteX8" fmla="*/ 391851 w 1219200"/>
                  <a:gd name="connsiteY8" fmla="*/ 645036 h 1430869"/>
                  <a:gd name="connsiteX9" fmla="*/ 30236 w 1219200"/>
                  <a:gd name="connsiteY9" fmla="*/ 503952 h 1430869"/>
                  <a:gd name="connsiteX10" fmla="*/ 0 w 1219200"/>
                  <a:gd name="connsiteY10" fmla="*/ 505372 h 1430869"/>
                  <a:gd name="connsiteX11" fmla="*/ 0 w 1219200"/>
                  <a:gd name="connsiteY11" fmla="*/ 2729 h 1430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 h="1430869">
                    <a:moveTo>
                      <a:pt x="70470" y="0"/>
                    </a:moveTo>
                    <a:cubicBezTo>
                      <a:pt x="393070" y="0"/>
                      <a:pt x="654954" y="100733"/>
                      <a:pt x="876605" y="282167"/>
                    </a:cubicBezTo>
                    <a:cubicBezTo>
                      <a:pt x="1098255" y="463602"/>
                      <a:pt x="1219200" y="725451"/>
                      <a:pt x="1219200" y="1088319"/>
                    </a:cubicBezTo>
                    <a:cubicBezTo>
                      <a:pt x="1219200" y="1209228"/>
                      <a:pt x="1209142" y="1315040"/>
                      <a:pt x="1186465" y="1405722"/>
                    </a:cubicBezTo>
                    <a:lnTo>
                      <a:pt x="1177630" y="1430869"/>
                    </a:lnTo>
                    <a:lnTo>
                      <a:pt x="478610" y="1430869"/>
                    </a:lnTo>
                    <a:lnTo>
                      <a:pt x="487109" y="1417338"/>
                    </a:lnTo>
                    <a:cubicBezTo>
                      <a:pt x="534040" y="1331406"/>
                      <a:pt x="559369" y="1214164"/>
                      <a:pt x="554249" y="1108351"/>
                    </a:cubicBezTo>
                    <a:cubicBezTo>
                      <a:pt x="547421" y="967268"/>
                      <a:pt x="531815" y="796994"/>
                      <a:pt x="391851" y="645036"/>
                    </a:cubicBezTo>
                    <a:cubicBezTo>
                      <a:pt x="245791" y="545161"/>
                      <a:pt x="259446" y="542013"/>
                      <a:pt x="30236" y="503952"/>
                    </a:cubicBezTo>
                    <a:lnTo>
                      <a:pt x="0" y="505372"/>
                    </a:lnTo>
                    <a:lnTo>
                      <a:pt x="0" y="2729"/>
                    </a:lnTo>
                    <a:close/>
                  </a:path>
                </a:pathLst>
              </a:custGeom>
              <a:solidFill>
                <a:srgbClr val="C8161D"/>
              </a:solidFill>
              <a:ln w="19050" cap="flat" cmpd="sng" algn="ctr">
                <a:gradFill flip="none" rotWithShape="1">
                  <a:gsLst>
                    <a:gs pos="0">
                      <a:sysClr val="window" lastClr="FFFFFF"/>
                    </a:gs>
                    <a:gs pos="100000">
                      <a:sysClr val="window" lastClr="FFFFFF">
                        <a:lumMod val="85000"/>
                      </a:sysClr>
                    </a:gs>
                  </a:gsLst>
                  <a:lin ang="8100000" scaled="1"/>
                  <a:tileRect/>
                </a:gradFill>
                <a:prstDash val="solid"/>
                <a:miter lim="800000"/>
              </a:ln>
              <a:effectLst>
                <a:outerShdw blurRad="292100" dist="127000" dir="2700000" algn="tl" rotWithShape="0">
                  <a:prstClr val="black">
                    <a:alpha val="30000"/>
                  </a:prstClr>
                </a:out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11" name="任意多边形 10"/>
              <p:cNvSpPr/>
              <p:nvPr/>
            </p:nvSpPr>
            <p:spPr>
              <a:xfrm>
                <a:off x="4248661" y="2839052"/>
                <a:ext cx="1469750" cy="1430869"/>
              </a:xfrm>
              <a:custGeom>
                <a:avLst/>
                <a:gdLst>
                  <a:gd name="connsiteX0" fmla="*/ 770730 w 1469750"/>
                  <a:gd name="connsiteY0" fmla="*/ 0 h 1430869"/>
                  <a:gd name="connsiteX1" fmla="*/ 1469750 w 1469750"/>
                  <a:gd name="connsiteY1" fmla="*/ 0 h 1430869"/>
                  <a:gd name="connsiteX2" fmla="*/ 1434785 w 1469750"/>
                  <a:gd name="connsiteY2" fmla="*/ 99522 h 1430869"/>
                  <a:gd name="connsiteX3" fmla="*/ 1370137 w 1469750"/>
                  <a:gd name="connsiteY3" fmla="*/ 201467 h 1430869"/>
                  <a:gd name="connsiteX4" fmla="*/ 1047780 w 1469750"/>
                  <a:gd name="connsiteY4" fmla="*/ 523984 h 1430869"/>
                  <a:gd name="connsiteX5" fmla="*/ 705185 w 1469750"/>
                  <a:gd name="connsiteY5" fmla="*/ 866534 h 1430869"/>
                  <a:gd name="connsiteX6" fmla="*/ 584241 w 1469750"/>
                  <a:gd name="connsiteY6" fmla="*/ 1430869 h 1430869"/>
                  <a:gd name="connsiteX7" fmla="*/ 0 w 1469750"/>
                  <a:gd name="connsiteY7" fmla="*/ 1430869 h 1430869"/>
                  <a:gd name="connsiteX8" fmla="*/ 100706 w 1469750"/>
                  <a:gd name="connsiteY8" fmla="*/ 745769 h 1430869"/>
                  <a:gd name="connsiteX9" fmla="*/ 423062 w 1469750"/>
                  <a:gd name="connsiteY9" fmla="*/ 342550 h 1430869"/>
                  <a:gd name="connsiteX10" fmla="*/ 725424 w 1469750"/>
                  <a:gd name="connsiteY10" fmla="*/ 60383 h 1430869"/>
                  <a:gd name="connsiteX11" fmla="*/ 754003 w 1469750"/>
                  <a:gd name="connsiteY11" fmla="*/ 26629 h 1430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69750" h="1430869">
                    <a:moveTo>
                      <a:pt x="770730" y="0"/>
                    </a:moveTo>
                    <a:lnTo>
                      <a:pt x="1469750" y="0"/>
                    </a:lnTo>
                    <a:lnTo>
                      <a:pt x="1434785" y="99522"/>
                    </a:lnTo>
                    <a:cubicBezTo>
                      <a:pt x="1416817" y="137292"/>
                      <a:pt x="1395374" y="171275"/>
                      <a:pt x="1370137" y="201467"/>
                    </a:cubicBezTo>
                    <a:cubicBezTo>
                      <a:pt x="1269431" y="322518"/>
                      <a:pt x="1168725" y="423251"/>
                      <a:pt x="1047780" y="523984"/>
                    </a:cubicBezTo>
                    <a:cubicBezTo>
                      <a:pt x="906841" y="645036"/>
                      <a:pt x="805891" y="765801"/>
                      <a:pt x="705185" y="866534"/>
                    </a:cubicBezTo>
                    <a:cubicBezTo>
                      <a:pt x="624718" y="987586"/>
                      <a:pt x="584241" y="1169020"/>
                      <a:pt x="584241" y="1430869"/>
                    </a:cubicBezTo>
                    <a:lnTo>
                      <a:pt x="0" y="1430869"/>
                    </a:lnTo>
                    <a:cubicBezTo>
                      <a:pt x="0" y="1108351"/>
                      <a:pt x="40233" y="886853"/>
                      <a:pt x="100706" y="745769"/>
                    </a:cubicBezTo>
                    <a:cubicBezTo>
                      <a:pt x="161178" y="604685"/>
                      <a:pt x="282123" y="463602"/>
                      <a:pt x="423062" y="342550"/>
                    </a:cubicBezTo>
                    <a:cubicBezTo>
                      <a:pt x="523768" y="241817"/>
                      <a:pt x="624718" y="161116"/>
                      <a:pt x="725424" y="60383"/>
                    </a:cubicBezTo>
                    <a:cubicBezTo>
                      <a:pt x="735482" y="50331"/>
                      <a:pt x="745022" y="39014"/>
                      <a:pt x="754003" y="26629"/>
                    </a:cubicBezTo>
                    <a:close/>
                  </a:path>
                </a:pathLst>
              </a:custGeom>
              <a:solidFill>
                <a:srgbClr val="C8161D"/>
              </a:solidFill>
              <a:ln w="19050" cap="flat" cmpd="sng" algn="ctr">
                <a:gradFill flip="none" rotWithShape="1">
                  <a:gsLst>
                    <a:gs pos="0">
                      <a:sysClr val="window" lastClr="FFFFFF"/>
                    </a:gs>
                    <a:gs pos="100000">
                      <a:sysClr val="window" lastClr="FFFFFF">
                        <a:lumMod val="85000"/>
                      </a:sysClr>
                    </a:gs>
                  </a:gsLst>
                  <a:lin ang="2700000" scaled="1"/>
                  <a:tileRect/>
                </a:gradFill>
                <a:prstDash val="solid"/>
                <a:miter lim="800000"/>
              </a:ln>
              <a:effectLst>
                <a:outerShdw blurRad="292100" dist="127000" dir="2700000" algn="tl" rotWithShape="0">
                  <a:prstClr val="black">
                    <a:alpha val="30000"/>
                  </a:prstClr>
                </a:out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grpSp>
        <p:sp>
          <p:nvSpPr>
            <p:cNvPr id="4" name="文本框 125"/>
            <p:cNvSpPr txBox="1"/>
            <p:nvPr/>
          </p:nvSpPr>
          <p:spPr>
            <a:xfrm>
              <a:off x="3781426" y="1826266"/>
              <a:ext cx="514350" cy="3002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R="0" algn="ctr" defTabSz="685800" fontAlgn="auto">
                <a:spcBef>
                  <a:spcPts val="0"/>
                </a:spcBef>
                <a:spcAft>
                  <a:spcPts val="0"/>
                </a:spcAft>
                <a:buClrTx/>
                <a:buSzTx/>
                <a:buFontTx/>
                <a:buNone/>
                <a:defRPr/>
              </a:pPr>
              <a:r>
                <a:rPr kumimoji="0" lang="en-US" altLang="zh-CN" b="1" i="0" kern="0" cap="none" spc="0" normalizeH="0" baseline="0" noProof="0" dirty="0" smtClean="0">
                  <a:solidFill>
                    <a:schemeClr val="bg1"/>
                  </a:solidFill>
                  <a:latin typeface="+mj-ea"/>
                  <a:ea typeface="+mj-ea"/>
                  <a:cs typeface="+mn-cs"/>
                </a:rPr>
                <a:t>01</a:t>
              </a:r>
              <a:endParaRPr kumimoji="0" lang="zh-CN" altLang="en-US" b="1" i="0" kern="0" cap="none" spc="0" normalizeH="0" baseline="0" noProof="0" dirty="0" smtClean="0">
                <a:solidFill>
                  <a:schemeClr val="bg1"/>
                </a:solidFill>
                <a:latin typeface="+mj-ea"/>
                <a:ea typeface="+mj-ea"/>
              </a:endParaRPr>
            </a:p>
          </p:txBody>
        </p:sp>
        <p:sp>
          <p:nvSpPr>
            <p:cNvPr id="5" name="文本框 128"/>
            <p:cNvSpPr txBox="1"/>
            <p:nvPr/>
          </p:nvSpPr>
          <p:spPr>
            <a:xfrm>
              <a:off x="4978378" y="2203408"/>
              <a:ext cx="514350" cy="3002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R="0" algn="ctr" defTabSz="685800" fontAlgn="auto">
                <a:spcBef>
                  <a:spcPts val="0"/>
                </a:spcBef>
                <a:spcAft>
                  <a:spcPts val="0"/>
                </a:spcAft>
                <a:buClrTx/>
                <a:buSzTx/>
                <a:buFontTx/>
                <a:buNone/>
                <a:defRPr/>
              </a:pPr>
              <a:r>
                <a:rPr kumimoji="0" lang="en-US" altLang="zh-CN" b="1" i="0" kern="0" cap="none" spc="0" normalizeH="0" baseline="0" noProof="0" dirty="0" smtClean="0">
                  <a:solidFill>
                    <a:schemeClr val="bg1"/>
                  </a:solidFill>
                  <a:latin typeface="+mj-ea"/>
                  <a:ea typeface="+mj-ea"/>
                  <a:cs typeface="+mn-cs"/>
                </a:rPr>
                <a:t>02</a:t>
              </a:r>
              <a:endParaRPr kumimoji="0" lang="zh-CN" altLang="en-US" b="1" i="0" kern="0" cap="none" spc="0" normalizeH="0" baseline="0" noProof="0" dirty="0" smtClean="0">
                <a:solidFill>
                  <a:schemeClr val="bg1"/>
                </a:solidFill>
                <a:latin typeface="+mj-ea"/>
                <a:ea typeface="+mj-ea"/>
              </a:endParaRPr>
            </a:p>
          </p:txBody>
        </p:sp>
        <p:sp>
          <p:nvSpPr>
            <p:cNvPr id="6" name="文本框 131"/>
            <p:cNvSpPr txBox="1"/>
            <p:nvPr/>
          </p:nvSpPr>
          <p:spPr>
            <a:xfrm>
              <a:off x="4432340" y="3025175"/>
              <a:ext cx="514350" cy="3002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R="0" algn="ctr" defTabSz="685800" fontAlgn="auto">
                <a:spcBef>
                  <a:spcPts val="0"/>
                </a:spcBef>
                <a:spcAft>
                  <a:spcPts val="0"/>
                </a:spcAft>
                <a:buClrTx/>
                <a:buSzTx/>
                <a:buFontTx/>
                <a:buNone/>
                <a:defRPr/>
              </a:pPr>
              <a:r>
                <a:rPr kumimoji="0" lang="en-US" altLang="zh-CN" b="1" i="0" kern="0" cap="none" spc="0" normalizeH="0" baseline="0" noProof="0" dirty="0" smtClean="0">
                  <a:solidFill>
                    <a:schemeClr val="bg1"/>
                  </a:solidFill>
                  <a:latin typeface="+mj-ea"/>
                  <a:ea typeface="+mj-ea"/>
                  <a:cs typeface="+mn-cs"/>
                </a:rPr>
                <a:t>03</a:t>
              </a:r>
              <a:endParaRPr kumimoji="0" lang="zh-CN" altLang="en-US" b="1" i="0" kern="0" cap="none" spc="0" normalizeH="0" baseline="0" noProof="0" dirty="0" smtClean="0">
                <a:solidFill>
                  <a:schemeClr val="bg1"/>
                </a:solidFill>
                <a:latin typeface="+mj-ea"/>
                <a:ea typeface="+mj-ea"/>
              </a:endParaRPr>
            </a:p>
          </p:txBody>
        </p:sp>
        <p:sp>
          <p:nvSpPr>
            <p:cNvPr id="7" name="文本框 134"/>
            <p:cNvSpPr txBox="1"/>
            <p:nvPr/>
          </p:nvSpPr>
          <p:spPr>
            <a:xfrm>
              <a:off x="4330106" y="4016275"/>
              <a:ext cx="514350" cy="3002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R="0" algn="ctr" defTabSz="685800" fontAlgn="auto">
                <a:spcBef>
                  <a:spcPts val="0"/>
                </a:spcBef>
                <a:spcAft>
                  <a:spcPts val="0"/>
                </a:spcAft>
                <a:buClrTx/>
                <a:buSzTx/>
                <a:buFontTx/>
                <a:buNone/>
                <a:defRPr/>
              </a:pPr>
              <a:r>
                <a:rPr kumimoji="0" lang="en-US" altLang="zh-CN" b="0" i="0" kern="0" cap="none" spc="0" normalizeH="0" baseline="0" noProof="0" dirty="0" smtClean="0">
                  <a:solidFill>
                    <a:srgbClr val="BD0000"/>
                  </a:solidFill>
                  <a:latin typeface="Impact" panose="020B0806030902050204" pitchFamily="34" charset="0"/>
                  <a:ea typeface="微软雅黑" panose="020B0503020204020204" charset="-122"/>
                  <a:cs typeface="+mn-cs"/>
                </a:rPr>
                <a:t>04</a:t>
              </a:r>
              <a:endParaRPr kumimoji="0" lang="zh-CN" altLang="en-US" b="0" i="0" kern="0" cap="none" spc="0" normalizeH="0" baseline="0" noProof="0" dirty="0" smtClean="0">
                <a:solidFill>
                  <a:srgbClr val="BD0000"/>
                </a:solidFill>
                <a:latin typeface="Impact" panose="020B0806030902050204" pitchFamily="34" charset="0"/>
                <a:ea typeface="微软雅黑" panose="020B0503020204020204" charset="-122"/>
              </a:endParaRPr>
            </a:p>
          </p:txBody>
        </p:sp>
      </p:grpSp>
      <p:sp>
        <p:nvSpPr>
          <p:cNvPr id="15" name="文本框 36"/>
          <p:cNvSpPr txBox="1"/>
          <p:nvPr/>
        </p:nvSpPr>
        <p:spPr>
          <a:xfrm>
            <a:off x="4545330" y="2110105"/>
            <a:ext cx="5713095" cy="70675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sz="2000" b="1" dirty="0" smtClean="0">
                <a:solidFill>
                  <a:srgbClr val="C00000"/>
                </a:solidFill>
                <a:latin typeface="微软雅黑" panose="020B0503020204020204" charset="-122"/>
                <a:ea typeface="微软雅黑" panose="020B0503020204020204" charset="-122"/>
              </a:rPr>
              <a:t>用JAVA程序写出当你在超市购物花费1.1元时，你给收银员2元钱，收银员找你0.9元的过程；</a:t>
            </a:r>
            <a:endParaRPr sz="2000" b="1" dirty="0" smtClean="0">
              <a:solidFill>
                <a:srgbClr val="C00000"/>
              </a:solidFill>
              <a:latin typeface="微软雅黑" panose="020B0503020204020204" charset="-122"/>
              <a:ea typeface="微软雅黑" panose="020B0503020204020204" charset="-122"/>
            </a:endParaRPr>
          </a:p>
        </p:txBody>
      </p:sp>
      <p:sp>
        <p:nvSpPr>
          <p:cNvPr id="20" name="任意多边形 19"/>
          <p:cNvSpPr/>
          <p:nvPr/>
        </p:nvSpPr>
        <p:spPr>
          <a:xfrm>
            <a:off x="655320" y="426720"/>
            <a:ext cx="1143000" cy="1112520"/>
          </a:xfrm>
          <a:custGeom>
            <a:avLst/>
            <a:gdLst>
              <a:gd name="connsiteX0" fmla="*/ 1143000 w 1143000"/>
              <a:gd name="connsiteY0" fmla="*/ 548640 h 1112520"/>
              <a:gd name="connsiteX1" fmla="*/ 472440 w 1143000"/>
              <a:gd name="connsiteY1" fmla="*/ 1112520 h 1112520"/>
              <a:gd name="connsiteX2" fmla="*/ 0 w 1143000"/>
              <a:gd name="connsiteY2" fmla="*/ 640080 h 1112520"/>
              <a:gd name="connsiteX3" fmla="*/ 586740 w 1143000"/>
              <a:gd name="connsiteY3" fmla="*/ 0 h 1112520"/>
              <a:gd name="connsiteX4" fmla="*/ 1143000 w 1143000"/>
              <a:gd name="connsiteY4" fmla="*/ 548640 h 1112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12520">
                <a:moveTo>
                  <a:pt x="1143000" y="548640"/>
                </a:moveTo>
                <a:lnTo>
                  <a:pt x="472440" y="1112520"/>
                </a:lnTo>
                <a:lnTo>
                  <a:pt x="0" y="640080"/>
                </a:lnTo>
                <a:lnTo>
                  <a:pt x="586740" y="0"/>
                </a:lnTo>
                <a:lnTo>
                  <a:pt x="1143000" y="548640"/>
                </a:lnTo>
                <a:close/>
              </a:path>
            </a:pathLst>
          </a:custGeom>
          <a:gradFill flip="none" rotWithShape="0">
            <a:gsLst>
              <a:gs pos="0">
                <a:schemeClr val="tx1">
                  <a:lumMod val="75000"/>
                  <a:lumOff val="25000"/>
                  <a:alpha val="57000"/>
                </a:schemeClr>
              </a:gs>
              <a:gs pos="61000">
                <a:schemeClr val="bg1">
                  <a:lumMod val="95000"/>
                  <a:alpha val="34000"/>
                </a:schemeClr>
              </a:gs>
              <a:gs pos="100000">
                <a:schemeClr val="bg1">
                  <a:lumMod val="95000"/>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00">
              <a:solidFill>
                <a:prstClr val="white"/>
              </a:solidFill>
              <a:latin typeface="Arial" panose="020B0604020202020204"/>
              <a:ea typeface="微软雅黑" panose="020B0503020204020204" charset="-122"/>
            </a:endParaRPr>
          </a:p>
        </p:txBody>
      </p:sp>
      <p:sp>
        <p:nvSpPr>
          <p:cNvPr id="21" name="任意多边形 20"/>
          <p:cNvSpPr/>
          <p:nvPr/>
        </p:nvSpPr>
        <p:spPr>
          <a:xfrm rot="19421727" flipH="1">
            <a:off x="442098" y="207302"/>
            <a:ext cx="865231" cy="851392"/>
          </a:xfrm>
          <a:custGeom>
            <a:avLst/>
            <a:gdLst>
              <a:gd name="connsiteX0" fmla="*/ 7433887 w 15105456"/>
              <a:gd name="connsiteY0" fmla="*/ 268 h 14863851"/>
              <a:gd name="connsiteX1" fmla="*/ 1667178 w 15105456"/>
              <a:gd name="connsiteY1" fmla="*/ 4920872 h 14863851"/>
              <a:gd name="connsiteX2" fmla="*/ 150574 w 15105456"/>
              <a:gd name="connsiteY2" fmla="*/ 11662331 h 14863851"/>
              <a:gd name="connsiteX3" fmla="*/ 159932 w 15105456"/>
              <a:gd name="connsiteY3" fmla="*/ 11692695 h 14863851"/>
              <a:gd name="connsiteX4" fmla="*/ 165780 w 15105456"/>
              <a:gd name="connsiteY4" fmla="*/ 11728888 h 14863851"/>
              <a:gd name="connsiteX5" fmla="*/ 7547446 w 15105456"/>
              <a:gd name="connsiteY5" fmla="*/ 14863851 h 14863851"/>
              <a:gd name="connsiteX6" fmla="*/ 14881926 w 15105456"/>
              <a:gd name="connsiteY6" fmla="*/ 11903648 h 14863851"/>
              <a:gd name="connsiteX7" fmla="*/ 14909761 w 15105456"/>
              <a:gd name="connsiteY7" fmla="*/ 11800558 h 14863851"/>
              <a:gd name="connsiteX8" fmla="*/ 14923904 w 15105456"/>
              <a:gd name="connsiteY8" fmla="*/ 11761043 h 14863851"/>
              <a:gd name="connsiteX9" fmla="*/ 13310172 w 15105456"/>
              <a:gd name="connsiteY9" fmla="*/ 4851018 h 14863851"/>
              <a:gd name="connsiteX10" fmla="*/ 8234354 w 15105456"/>
              <a:gd name="connsiteY10" fmla="*/ 162370 h 14863851"/>
              <a:gd name="connsiteX11" fmla="*/ 8119928 w 15105456"/>
              <a:gd name="connsiteY11" fmla="*/ 136115 h 14863851"/>
              <a:gd name="connsiteX12" fmla="*/ 8105217 w 15105456"/>
              <a:gd name="connsiteY12" fmla="*/ 129095 h 14863851"/>
              <a:gd name="connsiteX13" fmla="*/ 7433887 w 15105456"/>
              <a:gd name="connsiteY13" fmla="*/ 268 h 1486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05456" h="14863851">
                <a:moveTo>
                  <a:pt x="7433887" y="268"/>
                </a:moveTo>
                <a:cubicBezTo>
                  <a:pt x="5721391" y="-26383"/>
                  <a:pt x="3342882" y="1936394"/>
                  <a:pt x="1667178" y="4920872"/>
                </a:cubicBezTo>
                <a:cubicBezTo>
                  <a:pt x="239727" y="7463205"/>
                  <a:pt x="-289215" y="10054975"/>
                  <a:pt x="150574" y="11662331"/>
                </a:cubicBezTo>
                <a:lnTo>
                  <a:pt x="159932" y="11692695"/>
                </a:lnTo>
                <a:lnTo>
                  <a:pt x="165780" y="11728888"/>
                </a:lnTo>
                <a:cubicBezTo>
                  <a:pt x="545757" y="13489750"/>
                  <a:pt x="3705628" y="14863851"/>
                  <a:pt x="7547446" y="14863851"/>
                </a:cubicBezTo>
                <a:cubicBezTo>
                  <a:pt x="11261203" y="14863851"/>
                  <a:pt x="14337719" y="13579830"/>
                  <a:pt x="14881926" y="11903648"/>
                </a:cubicBezTo>
                <a:lnTo>
                  <a:pt x="14909761" y="11800558"/>
                </a:lnTo>
                <a:lnTo>
                  <a:pt x="14923904" y="11761043"/>
                </a:lnTo>
                <a:cubicBezTo>
                  <a:pt x="15434087" y="10162959"/>
                  <a:pt x="14860547" y="7468785"/>
                  <a:pt x="13310172" y="4851018"/>
                </a:cubicBezTo>
                <a:cubicBezTo>
                  <a:pt x="11824395" y="2342324"/>
                  <a:pt x="9845883" y="586608"/>
                  <a:pt x="8234354" y="162370"/>
                </a:cubicBezTo>
                <a:lnTo>
                  <a:pt x="8119928" y="136115"/>
                </a:lnTo>
                <a:lnTo>
                  <a:pt x="8105217" y="129095"/>
                </a:lnTo>
                <a:cubicBezTo>
                  <a:pt x="7896733" y="46048"/>
                  <a:pt x="7671734" y="3970"/>
                  <a:pt x="7433887" y="268"/>
                </a:cubicBezTo>
                <a:close/>
              </a:path>
            </a:pathLst>
          </a:custGeom>
          <a:solidFill>
            <a:srgbClr val="C80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1538896" y="326680"/>
            <a:ext cx="3978632" cy="778097"/>
            <a:chOff x="1520468" y="3554359"/>
            <a:chExt cx="3978632" cy="778097"/>
          </a:xfrm>
        </p:grpSpPr>
        <p:sp>
          <p:nvSpPr>
            <p:cNvPr id="23" name="文本框 22"/>
            <p:cNvSpPr txBox="1"/>
            <p:nvPr/>
          </p:nvSpPr>
          <p:spPr>
            <a:xfrm>
              <a:off x="1520469" y="3554359"/>
              <a:ext cx="1402080" cy="58356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latin typeface="Century Gothic" panose="020B0502020202020204" pitchFamily="34" charset="0"/>
                </a:rPr>
                <a:t>题目一</a:t>
              </a:r>
              <a:endParaRPr lang="zh-CN" altLang="en-US" sz="3200" b="1" dirty="0">
                <a:solidFill>
                  <a:schemeClr val="tx1">
                    <a:lumMod val="75000"/>
                    <a:lumOff val="25000"/>
                  </a:schemeClr>
                </a:solidFill>
                <a:latin typeface="Century Gothic" panose="020B0502020202020204" pitchFamily="34" charset="0"/>
              </a:endParaRPr>
            </a:p>
          </p:txBody>
        </p:sp>
        <p:sp>
          <p:nvSpPr>
            <p:cNvPr id="24" name="文本框 23"/>
            <p:cNvSpPr txBox="1"/>
            <p:nvPr/>
          </p:nvSpPr>
          <p:spPr>
            <a:xfrm>
              <a:off x="1520468" y="4086235"/>
              <a:ext cx="3978632" cy="246221"/>
            </a:xfrm>
            <a:prstGeom prst="rect">
              <a:avLst/>
            </a:prstGeom>
            <a:noFill/>
          </p:spPr>
          <p:txBody>
            <a:bodyPr wrap="square" rtlCol="0">
              <a:spAutoFit/>
              <a:scene3d>
                <a:camera prst="orthographicFront"/>
                <a:lightRig rig="threePt" dir="t"/>
              </a:scene3d>
              <a:sp3d contourW="12700"/>
            </a:bodyPr>
            <a:lstStyle/>
            <a:p>
              <a:r>
                <a:rPr lang="en-US" altLang="zh-CN" sz="1000" dirty="0" smtClean="0">
                  <a:solidFill>
                    <a:schemeClr val="tx1">
                      <a:lumMod val="50000"/>
                      <a:lumOff val="50000"/>
                    </a:schemeClr>
                  </a:solidFill>
                  <a:latin typeface="Century Gothic" panose="020B0502020202020204" pitchFamily="34" charset="0"/>
                </a:rPr>
                <a:t>print </a:t>
              </a:r>
              <a:r>
                <a:rPr lang="en-US" altLang="zh-CN" sz="1000" dirty="0">
                  <a:solidFill>
                    <a:schemeClr val="tx1">
                      <a:lumMod val="50000"/>
                      <a:lumOff val="50000"/>
                    </a:schemeClr>
                  </a:solidFill>
                  <a:latin typeface="Century Gothic" panose="020B0502020202020204" pitchFamily="34" charset="0"/>
                </a:rPr>
                <a:t>the presentation and make it into a </a:t>
              </a:r>
              <a:r>
                <a:rPr lang="en-US" altLang="zh-CN" sz="1000" dirty="0" smtClean="0">
                  <a:solidFill>
                    <a:schemeClr val="tx1">
                      <a:lumMod val="50000"/>
                      <a:lumOff val="50000"/>
                    </a:schemeClr>
                  </a:solidFill>
                  <a:latin typeface="Century Gothic" panose="020B0502020202020204" pitchFamily="34" charset="0"/>
                </a:rPr>
                <a:t>film </a:t>
              </a:r>
              <a:r>
                <a:rPr lang="en-US" altLang="zh-CN" sz="1000" dirty="0">
                  <a:solidFill>
                    <a:schemeClr val="tx1">
                      <a:lumMod val="50000"/>
                      <a:lumOff val="50000"/>
                    </a:schemeClr>
                  </a:solidFill>
                  <a:latin typeface="Century Gothic" panose="020B0502020202020204" pitchFamily="34" charset="0"/>
                </a:rPr>
                <a:t>a wider field</a:t>
              </a:r>
              <a:endParaRPr lang="en-US" altLang="zh-CN" sz="1000" dirty="0">
                <a:solidFill>
                  <a:schemeClr val="tx1">
                    <a:lumMod val="50000"/>
                    <a:lumOff val="50000"/>
                  </a:schemeClr>
                </a:solidFill>
                <a:latin typeface="Century Gothic" panose="020B0502020202020204" pitchFamily="34" charset="0"/>
              </a:endParaRPr>
            </a:p>
          </p:txBody>
        </p:sp>
      </p:grpSp>
      <p:sp>
        <p:nvSpPr>
          <p:cNvPr id="25" name="Text Placeholder 2"/>
          <p:cNvSpPr txBox="1"/>
          <p:nvPr/>
        </p:nvSpPr>
        <p:spPr>
          <a:xfrm>
            <a:off x="4319270" y="3310890"/>
            <a:ext cx="5487670" cy="1033145"/>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double total = 2.0;</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double used = 1.1;</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double result = total - used;</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System.out.println("result : " + result);</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10690" y="1801495"/>
            <a:ext cx="1810385" cy="3456940"/>
            <a:chOff x="3648671" y="1602671"/>
            <a:chExt cx="1846660" cy="2817999"/>
          </a:xfrm>
        </p:grpSpPr>
        <p:grpSp>
          <p:nvGrpSpPr>
            <p:cNvPr id="3" name="组合 2"/>
            <p:cNvGrpSpPr/>
            <p:nvPr/>
          </p:nvGrpSpPr>
          <p:grpSpPr>
            <a:xfrm>
              <a:off x="3648671" y="1602671"/>
              <a:ext cx="1846660" cy="2817999"/>
              <a:chOff x="3297768" y="1382151"/>
              <a:chExt cx="2462213" cy="3757328"/>
            </a:xfrm>
          </p:grpSpPr>
          <p:sp>
            <p:nvSpPr>
              <p:cNvPr id="8" name="Rectangle 7"/>
              <p:cNvSpPr>
                <a:spLocks noChangeArrowheads="1"/>
              </p:cNvSpPr>
              <p:nvPr/>
            </p:nvSpPr>
            <p:spPr bwMode="auto">
              <a:xfrm>
                <a:off x="4189412" y="4470609"/>
                <a:ext cx="702736" cy="668870"/>
              </a:xfrm>
              <a:prstGeom prst="rect">
                <a:avLst/>
              </a:prstGeom>
              <a:gradFill>
                <a:gsLst>
                  <a:gs pos="100000">
                    <a:sysClr val="window" lastClr="FFFFFF"/>
                  </a:gs>
                  <a:gs pos="0">
                    <a:sysClr val="window" lastClr="FFFFFF">
                      <a:lumMod val="85000"/>
                    </a:sysClr>
                  </a:gs>
                </a:gsLst>
                <a:lin ang="2700000" scaled="1"/>
              </a:gradFill>
              <a:ln w="19050">
                <a:gradFill flip="none" rotWithShape="1">
                  <a:gsLst>
                    <a:gs pos="0">
                      <a:sysClr val="window" lastClr="FFFFFF"/>
                    </a:gs>
                    <a:gs pos="100000">
                      <a:sysClr val="window" lastClr="FFFFFF">
                        <a:lumMod val="85000"/>
                      </a:sysClr>
                    </a:gs>
                  </a:gsLst>
                  <a:lin ang="2700000" scaled="1"/>
                  <a:tileRect/>
                </a:gradFill>
              </a:ln>
              <a:effectLst>
                <a:outerShdw blurRad="292100" dist="127000" dir="2700000" algn="tl" rotWithShape="0">
                  <a:prstClr val="black">
                    <a:alpha val="30000"/>
                  </a:prstClr>
                </a:outerShdw>
              </a:effec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smtClean="0">
                  <a:ln>
                    <a:noFill/>
                  </a:ln>
                  <a:solidFill>
                    <a:srgbClr val="080808"/>
                  </a:solidFill>
                  <a:effectLst/>
                  <a:uLnTx/>
                  <a:uFillTx/>
                  <a:latin typeface="Arial" panose="020B0604020202020204"/>
                  <a:ea typeface="微软雅黑" panose="020B0503020204020204" charset="-122"/>
                </a:endParaRPr>
              </a:p>
            </p:txBody>
          </p:sp>
          <p:sp>
            <p:nvSpPr>
              <p:cNvPr id="9" name="任意多边形 8"/>
              <p:cNvSpPr/>
              <p:nvPr/>
            </p:nvSpPr>
            <p:spPr>
              <a:xfrm>
                <a:off x="3297768" y="1382151"/>
                <a:ext cx="1219200" cy="1320160"/>
              </a:xfrm>
              <a:custGeom>
                <a:avLst/>
                <a:gdLst>
                  <a:gd name="connsiteX0" fmla="*/ 1219200 w 1219200"/>
                  <a:gd name="connsiteY0" fmla="*/ 0 h 1307089"/>
                  <a:gd name="connsiteX1" fmla="*/ 1219200 w 1219200"/>
                  <a:gd name="connsiteY1" fmla="*/ 502643 h 1307089"/>
                  <a:gd name="connsiteX2" fmla="*/ 1169971 w 1219200"/>
                  <a:gd name="connsiteY2" fmla="*/ 504954 h 1307089"/>
                  <a:gd name="connsiteX3" fmla="*/ 765658 w 1219200"/>
                  <a:gd name="connsiteY3" fmla="*/ 722722 h 1307089"/>
                  <a:gd name="connsiteX4" fmla="*/ 604480 w 1219200"/>
                  <a:gd name="connsiteY4" fmla="*/ 1307089 h 1307089"/>
                  <a:gd name="connsiteX5" fmla="*/ 0 w 1219200"/>
                  <a:gd name="connsiteY5" fmla="*/ 1307089 h 1307089"/>
                  <a:gd name="connsiteX6" fmla="*/ 342595 w 1219200"/>
                  <a:gd name="connsiteY6" fmla="*/ 360139 h 1307089"/>
                  <a:gd name="connsiteX7" fmla="*/ 1143172 w 1219200"/>
                  <a:gd name="connsiteY7" fmla="*/ 2945 h 130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 h="1307089">
                    <a:moveTo>
                      <a:pt x="1219200" y="0"/>
                    </a:moveTo>
                    <a:lnTo>
                      <a:pt x="1219200" y="502643"/>
                    </a:lnTo>
                    <a:lnTo>
                      <a:pt x="1169971" y="504954"/>
                    </a:lnTo>
                    <a:cubicBezTo>
                      <a:pt x="992806" y="522275"/>
                      <a:pt x="871484" y="599274"/>
                      <a:pt x="765658" y="722722"/>
                    </a:cubicBezTo>
                    <a:cubicBezTo>
                      <a:pt x="664952" y="863805"/>
                      <a:pt x="604480" y="1065272"/>
                      <a:pt x="604480" y="1307089"/>
                    </a:cubicBezTo>
                    <a:lnTo>
                      <a:pt x="0" y="1307089"/>
                    </a:lnTo>
                    <a:cubicBezTo>
                      <a:pt x="0" y="904156"/>
                      <a:pt x="120945" y="601956"/>
                      <a:pt x="342595" y="360139"/>
                    </a:cubicBezTo>
                    <a:cubicBezTo>
                      <a:pt x="554249" y="148550"/>
                      <a:pt x="812014" y="29421"/>
                      <a:pt x="1143172" y="2945"/>
                    </a:cubicBezTo>
                    <a:close/>
                  </a:path>
                </a:pathLst>
              </a:custGeom>
              <a:solidFill>
                <a:srgbClr val="C8161D"/>
              </a:solidFill>
              <a:ln w="19050" cap="flat" cmpd="sng" algn="ctr">
                <a:gradFill flip="none" rotWithShape="1">
                  <a:gsLst>
                    <a:gs pos="0">
                      <a:sysClr val="window" lastClr="FFFFFF"/>
                    </a:gs>
                    <a:gs pos="100000">
                      <a:sysClr val="window" lastClr="FFFFFF">
                        <a:lumMod val="85000"/>
                      </a:sysClr>
                    </a:gs>
                  </a:gsLst>
                  <a:lin ang="2700000" scaled="1"/>
                  <a:tileRect/>
                </a:gradFill>
                <a:prstDash val="solid"/>
                <a:miter lim="800000"/>
              </a:ln>
              <a:effectLst>
                <a:outerShdw blurRad="292100" dist="127000" dir="2700000" algn="tl" rotWithShape="0">
                  <a:prstClr val="black">
                    <a:alpha val="30000"/>
                  </a:prstClr>
                </a:out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10" name="任意多边形 9"/>
              <p:cNvSpPr/>
              <p:nvPr/>
            </p:nvSpPr>
            <p:spPr>
              <a:xfrm>
                <a:off x="4540781" y="1385958"/>
                <a:ext cx="1219200" cy="1430869"/>
              </a:xfrm>
              <a:custGeom>
                <a:avLst/>
                <a:gdLst>
                  <a:gd name="connsiteX0" fmla="*/ 70470 w 1219200"/>
                  <a:gd name="connsiteY0" fmla="*/ 0 h 1430869"/>
                  <a:gd name="connsiteX1" fmla="*/ 876605 w 1219200"/>
                  <a:gd name="connsiteY1" fmla="*/ 282167 h 1430869"/>
                  <a:gd name="connsiteX2" fmla="*/ 1219200 w 1219200"/>
                  <a:gd name="connsiteY2" fmla="*/ 1088319 h 1430869"/>
                  <a:gd name="connsiteX3" fmla="*/ 1186465 w 1219200"/>
                  <a:gd name="connsiteY3" fmla="*/ 1405722 h 1430869"/>
                  <a:gd name="connsiteX4" fmla="*/ 1177630 w 1219200"/>
                  <a:gd name="connsiteY4" fmla="*/ 1430869 h 1430869"/>
                  <a:gd name="connsiteX5" fmla="*/ 478610 w 1219200"/>
                  <a:gd name="connsiteY5" fmla="*/ 1430869 h 1430869"/>
                  <a:gd name="connsiteX6" fmla="*/ 487109 w 1219200"/>
                  <a:gd name="connsiteY6" fmla="*/ 1417338 h 1430869"/>
                  <a:gd name="connsiteX7" fmla="*/ 554249 w 1219200"/>
                  <a:gd name="connsiteY7" fmla="*/ 1108351 h 1430869"/>
                  <a:gd name="connsiteX8" fmla="*/ 391851 w 1219200"/>
                  <a:gd name="connsiteY8" fmla="*/ 645036 h 1430869"/>
                  <a:gd name="connsiteX9" fmla="*/ 30236 w 1219200"/>
                  <a:gd name="connsiteY9" fmla="*/ 503952 h 1430869"/>
                  <a:gd name="connsiteX10" fmla="*/ 0 w 1219200"/>
                  <a:gd name="connsiteY10" fmla="*/ 505372 h 1430869"/>
                  <a:gd name="connsiteX11" fmla="*/ 0 w 1219200"/>
                  <a:gd name="connsiteY11" fmla="*/ 2729 h 1430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 h="1430869">
                    <a:moveTo>
                      <a:pt x="70470" y="0"/>
                    </a:moveTo>
                    <a:cubicBezTo>
                      <a:pt x="393070" y="0"/>
                      <a:pt x="654954" y="100733"/>
                      <a:pt x="876605" y="282167"/>
                    </a:cubicBezTo>
                    <a:cubicBezTo>
                      <a:pt x="1098255" y="463602"/>
                      <a:pt x="1219200" y="725451"/>
                      <a:pt x="1219200" y="1088319"/>
                    </a:cubicBezTo>
                    <a:cubicBezTo>
                      <a:pt x="1219200" y="1209228"/>
                      <a:pt x="1209142" y="1315040"/>
                      <a:pt x="1186465" y="1405722"/>
                    </a:cubicBezTo>
                    <a:lnTo>
                      <a:pt x="1177630" y="1430869"/>
                    </a:lnTo>
                    <a:lnTo>
                      <a:pt x="478610" y="1430869"/>
                    </a:lnTo>
                    <a:lnTo>
                      <a:pt x="487109" y="1417338"/>
                    </a:lnTo>
                    <a:cubicBezTo>
                      <a:pt x="534040" y="1331406"/>
                      <a:pt x="559369" y="1214164"/>
                      <a:pt x="554249" y="1108351"/>
                    </a:cubicBezTo>
                    <a:cubicBezTo>
                      <a:pt x="547421" y="967268"/>
                      <a:pt x="531815" y="796994"/>
                      <a:pt x="391851" y="645036"/>
                    </a:cubicBezTo>
                    <a:cubicBezTo>
                      <a:pt x="245791" y="545161"/>
                      <a:pt x="259446" y="542013"/>
                      <a:pt x="30236" y="503952"/>
                    </a:cubicBezTo>
                    <a:lnTo>
                      <a:pt x="0" y="505372"/>
                    </a:lnTo>
                    <a:lnTo>
                      <a:pt x="0" y="2729"/>
                    </a:lnTo>
                    <a:close/>
                  </a:path>
                </a:pathLst>
              </a:custGeom>
              <a:solidFill>
                <a:srgbClr val="C8161D"/>
              </a:solidFill>
              <a:ln w="19050" cap="flat" cmpd="sng" algn="ctr">
                <a:gradFill flip="none" rotWithShape="1">
                  <a:gsLst>
                    <a:gs pos="0">
                      <a:sysClr val="window" lastClr="FFFFFF"/>
                    </a:gs>
                    <a:gs pos="100000">
                      <a:sysClr val="window" lastClr="FFFFFF">
                        <a:lumMod val="85000"/>
                      </a:sysClr>
                    </a:gs>
                  </a:gsLst>
                  <a:lin ang="8100000" scaled="1"/>
                  <a:tileRect/>
                </a:gradFill>
                <a:prstDash val="solid"/>
                <a:miter lim="800000"/>
              </a:ln>
              <a:effectLst>
                <a:outerShdw blurRad="292100" dist="127000" dir="2700000" algn="tl" rotWithShape="0">
                  <a:prstClr val="black">
                    <a:alpha val="30000"/>
                  </a:prstClr>
                </a:out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11" name="任意多边形 10"/>
              <p:cNvSpPr/>
              <p:nvPr/>
            </p:nvSpPr>
            <p:spPr>
              <a:xfrm>
                <a:off x="4248661" y="2839052"/>
                <a:ext cx="1469750" cy="1430869"/>
              </a:xfrm>
              <a:custGeom>
                <a:avLst/>
                <a:gdLst>
                  <a:gd name="connsiteX0" fmla="*/ 770730 w 1469750"/>
                  <a:gd name="connsiteY0" fmla="*/ 0 h 1430869"/>
                  <a:gd name="connsiteX1" fmla="*/ 1469750 w 1469750"/>
                  <a:gd name="connsiteY1" fmla="*/ 0 h 1430869"/>
                  <a:gd name="connsiteX2" fmla="*/ 1434785 w 1469750"/>
                  <a:gd name="connsiteY2" fmla="*/ 99522 h 1430869"/>
                  <a:gd name="connsiteX3" fmla="*/ 1370137 w 1469750"/>
                  <a:gd name="connsiteY3" fmla="*/ 201467 h 1430869"/>
                  <a:gd name="connsiteX4" fmla="*/ 1047780 w 1469750"/>
                  <a:gd name="connsiteY4" fmla="*/ 523984 h 1430869"/>
                  <a:gd name="connsiteX5" fmla="*/ 705185 w 1469750"/>
                  <a:gd name="connsiteY5" fmla="*/ 866534 h 1430869"/>
                  <a:gd name="connsiteX6" fmla="*/ 584241 w 1469750"/>
                  <a:gd name="connsiteY6" fmla="*/ 1430869 h 1430869"/>
                  <a:gd name="connsiteX7" fmla="*/ 0 w 1469750"/>
                  <a:gd name="connsiteY7" fmla="*/ 1430869 h 1430869"/>
                  <a:gd name="connsiteX8" fmla="*/ 100706 w 1469750"/>
                  <a:gd name="connsiteY8" fmla="*/ 745769 h 1430869"/>
                  <a:gd name="connsiteX9" fmla="*/ 423062 w 1469750"/>
                  <a:gd name="connsiteY9" fmla="*/ 342550 h 1430869"/>
                  <a:gd name="connsiteX10" fmla="*/ 725424 w 1469750"/>
                  <a:gd name="connsiteY10" fmla="*/ 60383 h 1430869"/>
                  <a:gd name="connsiteX11" fmla="*/ 754003 w 1469750"/>
                  <a:gd name="connsiteY11" fmla="*/ 26629 h 1430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69750" h="1430869">
                    <a:moveTo>
                      <a:pt x="770730" y="0"/>
                    </a:moveTo>
                    <a:lnTo>
                      <a:pt x="1469750" y="0"/>
                    </a:lnTo>
                    <a:lnTo>
                      <a:pt x="1434785" y="99522"/>
                    </a:lnTo>
                    <a:cubicBezTo>
                      <a:pt x="1416817" y="137292"/>
                      <a:pt x="1395374" y="171275"/>
                      <a:pt x="1370137" y="201467"/>
                    </a:cubicBezTo>
                    <a:cubicBezTo>
                      <a:pt x="1269431" y="322518"/>
                      <a:pt x="1168725" y="423251"/>
                      <a:pt x="1047780" y="523984"/>
                    </a:cubicBezTo>
                    <a:cubicBezTo>
                      <a:pt x="906841" y="645036"/>
                      <a:pt x="805891" y="765801"/>
                      <a:pt x="705185" y="866534"/>
                    </a:cubicBezTo>
                    <a:cubicBezTo>
                      <a:pt x="624718" y="987586"/>
                      <a:pt x="584241" y="1169020"/>
                      <a:pt x="584241" y="1430869"/>
                    </a:cubicBezTo>
                    <a:lnTo>
                      <a:pt x="0" y="1430869"/>
                    </a:lnTo>
                    <a:cubicBezTo>
                      <a:pt x="0" y="1108351"/>
                      <a:pt x="40233" y="886853"/>
                      <a:pt x="100706" y="745769"/>
                    </a:cubicBezTo>
                    <a:cubicBezTo>
                      <a:pt x="161178" y="604685"/>
                      <a:pt x="282123" y="463602"/>
                      <a:pt x="423062" y="342550"/>
                    </a:cubicBezTo>
                    <a:cubicBezTo>
                      <a:pt x="523768" y="241817"/>
                      <a:pt x="624718" y="161116"/>
                      <a:pt x="725424" y="60383"/>
                    </a:cubicBezTo>
                    <a:cubicBezTo>
                      <a:pt x="735482" y="50331"/>
                      <a:pt x="745022" y="39014"/>
                      <a:pt x="754003" y="26629"/>
                    </a:cubicBezTo>
                    <a:close/>
                  </a:path>
                </a:pathLst>
              </a:custGeom>
              <a:solidFill>
                <a:srgbClr val="C8161D"/>
              </a:solidFill>
              <a:ln w="19050" cap="flat" cmpd="sng" algn="ctr">
                <a:gradFill flip="none" rotWithShape="1">
                  <a:gsLst>
                    <a:gs pos="0">
                      <a:sysClr val="window" lastClr="FFFFFF"/>
                    </a:gs>
                    <a:gs pos="100000">
                      <a:sysClr val="window" lastClr="FFFFFF">
                        <a:lumMod val="85000"/>
                      </a:sysClr>
                    </a:gs>
                  </a:gsLst>
                  <a:lin ang="2700000" scaled="1"/>
                  <a:tileRect/>
                </a:gradFill>
                <a:prstDash val="solid"/>
                <a:miter lim="800000"/>
              </a:ln>
              <a:effectLst>
                <a:outerShdw blurRad="292100" dist="127000" dir="2700000" algn="tl" rotWithShape="0">
                  <a:prstClr val="black">
                    <a:alpha val="30000"/>
                  </a:prstClr>
                </a:out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grpSp>
        <p:sp>
          <p:nvSpPr>
            <p:cNvPr id="4" name="文本框 125"/>
            <p:cNvSpPr txBox="1"/>
            <p:nvPr/>
          </p:nvSpPr>
          <p:spPr>
            <a:xfrm>
              <a:off x="3781426" y="1826266"/>
              <a:ext cx="514350" cy="3002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R="0" algn="ctr" defTabSz="685800" fontAlgn="auto">
                <a:spcBef>
                  <a:spcPts val="0"/>
                </a:spcBef>
                <a:spcAft>
                  <a:spcPts val="0"/>
                </a:spcAft>
                <a:buClrTx/>
                <a:buSzTx/>
                <a:buFontTx/>
                <a:buNone/>
                <a:defRPr/>
              </a:pPr>
              <a:r>
                <a:rPr kumimoji="0" lang="en-US" altLang="zh-CN" b="1" i="0" kern="0" cap="none" spc="0" normalizeH="0" baseline="0" noProof="0" dirty="0" smtClean="0">
                  <a:solidFill>
                    <a:schemeClr val="bg1"/>
                  </a:solidFill>
                  <a:latin typeface="+mj-ea"/>
                  <a:ea typeface="+mj-ea"/>
                  <a:cs typeface="+mn-cs"/>
                </a:rPr>
                <a:t>01</a:t>
              </a:r>
              <a:endParaRPr kumimoji="0" lang="zh-CN" altLang="en-US" b="1" i="0" kern="0" cap="none" spc="0" normalizeH="0" baseline="0" noProof="0" dirty="0" smtClean="0">
                <a:solidFill>
                  <a:schemeClr val="bg1"/>
                </a:solidFill>
                <a:latin typeface="+mj-ea"/>
                <a:ea typeface="+mj-ea"/>
              </a:endParaRPr>
            </a:p>
          </p:txBody>
        </p:sp>
        <p:sp>
          <p:nvSpPr>
            <p:cNvPr id="5" name="文本框 128"/>
            <p:cNvSpPr txBox="1"/>
            <p:nvPr/>
          </p:nvSpPr>
          <p:spPr>
            <a:xfrm>
              <a:off x="4978378" y="2203408"/>
              <a:ext cx="514350" cy="3002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R="0" algn="ctr" defTabSz="685800" fontAlgn="auto">
                <a:spcBef>
                  <a:spcPts val="0"/>
                </a:spcBef>
                <a:spcAft>
                  <a:spcPts val="0"/>
                </a:spcAft>
                <a:buClrTx/>
                <a:buSzTx/>
                <a:buFontTx/>
                <a:buNone/>
                <a:defRPr/>
              </a:pPr>
              <a:r>
                <a:rPr kumimoji="0" lang="en-US" altLang="zh-CN" b="1" i="0" kern="0" cap="none" spc="0" normalizeH="0" baseline="0" noProof="0" dirty="0" smtClean="0">
                  <a:solidFill>
                    <a:schemeClr val="bg1"/>
                  </a:solidFill>
                  <a:latin typeface="+mj-ea"/>
                  <a:ea typeface="+mj-ea"/>
                  <a:cs typeface="+mn-cs"/>
                </a:rPr>
                <a:t>02</a:t>
              </a:r>
              <a:endParaRPr kumimoji="0" lang="zh-CN" altLang="en-US" b="1" i="0" kern="0" cap="none" spc="0" normalizeH="0" baseline="0" noProof="0" dirty="0" smtClean="0">
                <a:solidFill>
                  <a:schemeClr val="bg1"/>
                </a:solidFill>
                <a:latin typeface="+mj-ea"/>
                <a:ea typeface="+mj-ea"/>
              </a:endParaRPr>
            </a:p>
          </p:txBody>
        </p:sp>
        <p:sp>
          <p:nvSpPr>
            <p:cNvPr id="6" name="文本框 131"/>
            <p:cNvSpPr txBox="1"/>
            <p:nvPr/>
          </p:nvSpPr>
          <p:spPr>
            <a:xfrm>
              <a:off x="4432340" y="3025175"/>
              <a:ext cx="514350" cy="3002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R="0" algn="ctr" defTabSz="685800" fontAlgn="auto">
                <a:spcBef>
                  <a:spcPts val="0"/>
                </a:spcBef>
                <a:spcAft>
                  <a:spcPts val="0"/>
                </a:spcAft>
                <a:buClrTx/>
                <a:buSzTx/>
                <a:buFontTx/>
                <a:buNone/>
                <a:defRPr/>
              </a:pPr>
              <a:r>
                <a:rPr kumimoji="0" lang="en-US" altLang="zh-CN" b="1" i="0" kern="0" cap="none" spc="0" normalizeH="0" baseline="0" noProof="0" dirty="0" smtClean="0">
                  <a:solidFill>
                    <a:schemeClr val="bg1"/>
                  </a:solidFill>
                  <a:latin typeface="+mj-ea"/>
                  <a:ea typeface="+mj-ea"/>
                  <a:cs typeface="+mn-cs"/>
                </a:rPr>
                <a:t>03</a:t>
              </a:r>
              <a:endParaRPr kumimoji="0" lang="zh-CN" altLang="en-US" b="1" i="0" kern="0" cap="none" spc="0" normalizeH="0" baseline="0" noProof="0" dirty="0" smtClean="0">
                <a:solidFill>
                  <a:schemeClr val="bg1"/>
                </a:solidFill>
                <a:latin typeface="+mj-ea"/>
                <a:ea typeface="+mj-ea"/>
              </a:endParaRPr>
            </a:p>
          </p:txBody>
        </p:sp>
        <p:sp>
          <p:nvSpPr>
            <p:cNvPr id="7" name="文本框 134"/>
            <p:cNvSpPr txBox="1"/>
            <p:nvPr/>
          </p:nvSpPr>
          <p:spPr>
            <a:xfrm>
              <a:off x="4330106" y="4016275"/>
              <a:ext cx="514350" cy="3002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R="0" algn="ctr" defTabSz="685800" fontAlgn="auto">
                <a:spcBef>
                  <a:spcPts val="0"/>
                </a:spcBef>
                <a:spcAft>
                  <a:spcPts val="0"/>
                </a:spcAft>
                <a:buClrTx/>
                <a:buSzTx/>
                <a:buFontTx/>
                <a:buNone/>
                <a:defRPr/>
              </a:pPr>
              <a:r>
                <a:rPr kumimoji="0" lang="en-US" altLang="zh-CN" b="0" i="0" kern="0" cap="none" spc="0" normalizeH="0" baseline="0" noProof="0" dirty="0" smtClean="0">
                  <a:solidFill>
                    <a:srgbClr val="BD0000"/>
                  </a:solidFill>
                  <a:latin typeface="Impact" panose="020B0806030902050204" pitchFamily="34" charset="0"/>
                  <a:ea typeface="微软雅黑" panose="020B0503020204020204" charset="-122"/>
                  <a:cs typeface="+mn-cs"/>
                </a:rPr>
                <a:t>04</a:t>
              </a:r>
              <a:endParaRPr kumimoji="0" lang="zh-CN" altLang="en-US" b="0" i="0" kern="0" cap="none" spc="0" normalizeH="0" baseline="0" noProof="0" dirty="0" smtClean="0">
                <a:solidFill>
                  <a:srgbClr val="BD0000"/>
                </a:solidFill>
                <a:latin typeface="Impact" panose="020B0806030902050204" pitchFamily="34" charset="0"/>
                <a:ea typeface="微软雅黑" panose="020B0503020204020204" charset="-122"/>
              </a:endParaRPr>
            </a:p>
          </p:txBody>
        </p:sp>
      </p:grpSp>
      <p:sp>
        <p:nvSpPr>
          <p:cNvPr id="15" name="文本框 36"/>
          <p:cNvSpPr txBox="1"/>
          <p:nvPr/>
        </p:nvSpPr>
        <p:spPr>
          <a:xfrm>
            <a:off x="4545330" y="2110105"/>
            <a:ext cx="571309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sz="2000" b="1" dirty="0" smtClean="0">
                <a:solidFill>
                  <a:srgbClr val="C00000"/>
                </a:solidFill>
                <a:latin typeface="微软雅黑" panose="020B0503020204020204" charset="-122"/>
                <a:ea typeface="微软雅黑" panose="020B0503020204020204" charset="-122"/>
              </a:rPr>
              <a:t>以下代码的输出结果为</a:t>
            </a:r>
            <a:endParaRPr lang="zh-CN" sz="2000" b="1" dirty="0" smtClean="0">
              <a:solidFill>
                <a:srgbClr val="C00000"/>
              </a:solidFill>
              <a:latin typeface="微软雅黑" panose="020B0503020204020204" charset="-122"/>
              <a:ea typeface="微软雅黑" panose="020B0503020204020204" charset="-122"/>
            </a:endParaRPr>
          </a:p>
        </p:txBody>
      </p:sp>
      <p:sp>
        <p:nvSpPr>
          <p:cNvPr id="20" name="任意多边形 19"/>
          <p:cNvSpPr/>
          <p:nvPr/>
        </p:nvSpPr>
        <p:spPr>
          <a:xfrm>
            <a:off x="655320" y="426720"/>
            <a:ext cx="1143000" cy="1112520"/>
          </a:xfrm>
          <a:custGeom>
            <a:avLst/>
            <a:gdLst>
              <a:gd name="connsiteX0" fmla="*/ 1143000 w 1143000"/>
              <a:gd name="connsiteY0" fmla="*/ 548640 h 1112520"/>
              <a:gd name="connsiteX1" fmla="*/ 472440 w 1143000"/>
              <a:gd name="connsiteY1" fmla="*/ 1112520 h 1112520"/>
              <a:gd name="connsiteX2" fmla="*/ 0 w 1143000"/>
              <a:gd name="connsiteY2" fmla="*/ 640080 h 1112520"/>
              <a:gd name="connsiteX3" fmla="*/ 586740 w 1143000"/>
              <a:gd name="connsiteY3" fmla="*/ 0 h 1112520"/>
              <a:gd name="connsiteX4" fmla="*/ 1143000 w 1143000"/>
              <a:gd name="connsiteY4" fmla="*/ 548640 h 1112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12520">
                <a:moveTo>
                  <a:pt x="1143000" y="548640"/>
                </a:moveTo>
                <a:lnTo>
                  <a:pt x="472440" y="1112520"/>
                </a:lnTo>
                <a:lnTo>
                  <a:pt x="0" y="640080"/>
                </a:lnTo>
                <a:lnTo>
                  <a:pt x="586740" y="0"/>
                </a:lnTo>
                <a:lnTo>
                  <a:pt x="1143000" y="548640"/>
                </a:lnTo>
                <a:close/>
              </a:path>
            </a:pathLst>
          </a:custGeom>
          <a:gradFill flip="none" rotWithShape="0">
            <a:gsLst>
              <a:gs pos="0">
                <a:schemeClr val="tx1">
                  <a:lumMod val="75000"/>
                  <a:lumOff val="25000"/>
                  <a:alpha val="57000"/>
                </a:schemeClr>
              </a:gs>
              <a:gs pos="61000">
                <a:schemeClr val="bg1">
                  <a:lumMod val="95000"/>
                  <a:alpha val="34000"/>
                </a:schemeClr>
              </a:gs>
              <a:gs pos="100000">
                <a:schemeClr val="bg1">
                  <a:lumMod val="95000"/>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00">
              <a:solidFill>
                <a:prstClr val="white"/>
              </a:solidFill>
              <a:latin typeface="Arial" panose="020B0604020202020204"/>
              <a:ea typeface="微软雅黑" panose="020B0503020204020204" charset="-122"/>
            </a:endParaRPr>
          </a:p>
        </p:txBody>
      </p:sp>
      <p:sp>
        <p:nvSpPr>
          <p:cNvPr id="21" name="任意多边形 20"/>
          <p:cNvSpPr/>
          <p:nvPr/>
        </p:nvSpPr>
        <p:spPr>
          <a:xfrm rot="19421727" flipH="1">
            <a:off x="442098" y="207302"/>
            <a:ext cx="865231" cy="851392"/>
          </a:xfrm>
          <a:custGeom>
            <a:avLst/>
            <a:gdLst>
              <a:gd name="connsiteX0" fmla="*/ 7433887 w 15105456"/>
              <a:gd name="connsiteY0" fmla="*/ 268 h 14863851"/>
              <a:gd name="connsiteX1" fmla="*/ 1667178 w 15105456"/>
              <a:gd name="connsiteY1" fmla="*/ 4920872 h 14863851"/>
              <a:gd name="connsiteX2" fmla="*/ 150574 w 15105456"/>
              <a:gd name="connsiteY2" fmla="*/ 11662331 h 14863851"/>
              <a:gd name="connsiteX3" fmla="*/ 159932 w 15105456"/>
              <a:gd name="connsiteY3" fmla="*/ 11692695 h 14863851"/>
              <a:gd name="connsiteX4" fmla="*/ 165780 w 15105456"/>
              <a:gd name="connsiteY4" fmla="*/ 11728888 h 14863851"/>
              <a:gd name="connsiteX5" fmla="*/ 7547446 w 15105456"/>
              <a:gd name="connsiteY5" fmla="*/ 14863851 h 14863851"/>
              <a:gd name="connsiteX6" fmla="*/ 14881926 w 15105456"/>
              <a:gd name="connsiteY6" fmla="*/ 11903648 h 14863851"/>
              <a:gd name="connsiteX7" fmla="*/ 14909761 w 15105456"/>
              <a:gd name="connsiteY7" fmla="*/ 11800558 h 14863851"/>
              <a:gd name="connsiteX8" fmla="*/ 14923904 w 15105456"/>
              <a:gd name="connsiteY8" fmla="*/ 11761043 h 14863851"/>
              <a:gd name="connsiteX9" fmla="*/ 13310172 w 15105456"/>
              <a:gd name="connsiteY9" fmla="*/ 4851018 h 14863851"/>
              <a:gd name="connsiteX10" fmla="*/ 8234354 w 15105456"/>
              <a:gd name="connsiteY10" fmla="*/ 162370 h 14863851"/>
              <a:gd name="connsiteX11" fmla="*/ 8119928 w 15105456"/>
              <a:gd name="connsiteY11" fmla="*/ 136115 h 14863851"/>
              <a:gd name="connsiteX12" fmla="*/ 8105217 w 15105456"/>
              <a:gd name="connsiteY12" fmla="*/ 129095 h 14863851"/>
              <a:gd name="connsiteX13" fmla="*/ 7433887 w 15105456"/>
              <a:gd name="connsiteY13" fmla="*/ 268 h 1486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05456" h="14863851">
                <a:moveTo>
                  <a:pt x="7433887" y="268"/>
                </a:moveTo>
                <a:cubicBezTo>
                  <a:pt x="5721391" y="-26383"/>
                  <a:pt x="3342882" y="1936394"/>
                  <a:pt x="1667178" y="4920872"/>
                </a:cubicBezTo>
                <a:cubicBezTo>
                  <a:pt x="239727" y="7463205"/>
                  <a:pt x="-289215" y="10054975"/>
                  <a:pt x="150574" y="11662331"/>
                </a:cubicBezTo>
                <a:lnTo>
                  <a:pt x="159932" y="11692695"/>
                </a:lnTo>
                <a:lnTo>
                  <a:pt x="165780" y="11728888"/>
                </a:lnTo>
                <a:cubicBezTo>
                  <a:pt x="545757" y="13489750"/>
                  <a:pt x="3705628" y="14863851"/>
                  <a:pt x="7547446" y="14863851"/>
                </a:cubicBezTo>
                <a:cubicBezTo>
                  <a:pt x="11261203" y="14863851"/>
                  <a:pt x="14337719" y="13579830"/>
                  <a:pt x="14881926" y="11903648"/>
                </a:cubicBezTo>
                <a:lnTo>
                  <a:pt x="14909761" y="11800558"/>
                </a:lnTo>
                <a:lnTo>
                  <a:pt x="14923904" y="11761043"/>
                </a:lnTo>
                <a:cubicBezTo>
                  <a:pt x="15434087" y="10162959"/>
                  <a:pt x="14860547" y="7468785"/>
                  <a:pt x="13310172" y="4851018"/>
                </a:cubicBezTo>
                <a:cubicBezTo>
                  <a:pt x="11824395" y="2342324"/>
                  <a:pt x="9845883" y="586608"/>
                  <a:pt x="8234354" y="162370"/>
                </a:cubicBezTo>
                <a:lnTo>
                  <a:pt x="8119928" y="136115"/>
                </a:lnTo>
                <a:lnTo>
                  <a:pt x="8105217" y="129095"/>
                </a:lnTo>
                <a:cubicBezTo>
                  <a:pt x="7896733" y="46048"/>
                  <a:pt x="7671734" y="3970"/>
                  <a:pt x="7433887" y="268"/>
                </a:cubicBezTo>
                <a:close/>
              </a:path>
            </a:pathLst>
          </a:custGeom>
          <a:solidFill>
            <a:srgbClr val="C80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1538896" y="326680"/>
            <a:ext cx="3978632" cy="778097"/>
            <a:chOff x="1520468" y="3554359"/>
            <a:chExt cx="3978632" cy="778097"/>
          </a:xfrm>
        </p:grpSpPr>
        <p:sp>
          <p:nvSpPr>
            <p:cNvPr id="23" name="文本框 22"/>
            <p:cNvSpPr txBox="1"/>
            <p:nvPr/>
          </p:nvSpPr>
          <p:spPr>
            <a:xfrm>
              <a:off x="1520469" y="3554359"/>
              <a:ext cx="1402080" cy="58356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latin typeface="Century Gothic" panose="020B0502020202020204" pitchFamily="34" charset="0"/>
                </a:rPr>
                <a:t>题目二</a:t>
              </a:r>
              <a:endParaRPr lang="zh-CN" altLang="en-US" sz="3200" b="1" dirty="0">
                <a:solidFill>
                  <a:schemeClr val="tx1">
                    <a:lumMod val="75000"/>
                    <a:lumOff val="25000"/>
                  </a:schemeClr>
                </a:solidFill>
                <a:latin typeface="Century Gothic" panose="020B0502020202020204" pitchFamily="34" charset="0"/>
              </a:endParaRPr>
            </a:p>
          </p:txBody>
        </p:sp>
        <p:sp>
          <p:nvSpPr>
            <p:cNvPr id="24" name="文本框 23"/>
            <p:cNvSpPr txBox="1"/>
            <p:nvPr/>
          </p:nvSpPr>
          <p:spPr>
            <a:xfrm>
              <a:off x="1520468" y="4086235"/>
              <a:ext cx="3978632" cy="246221"/>
            </a:xfrm>
            <a:prstGeom prst="rect">
              <a:avLst/>
            </a:prstGeom>
            <a:noFill/>
          </p:spPr>
          <p:txBody>
            <a:bodyPr wrap="square" rtlCol="0">
              <a:spAutoFit/>
              <a:scene3d>
                <a:camera prst="orthographicFront"/>
                <a:lightRig rig="threePt" dir="t"/>
              </a:scene3d>
              <a:sp3d contourW="12700"/>
            </a:bodyPr>
            <a:lstStyle/>
            <a:p>
              <a:r>
                <a:rPr lang="en-US" altLang="zh-CN" sz="1000" dirty="0" smtClean="0">
                  <a:solidFill>
                    <a:schemeClr val="tx1">
                      <a:lumMod val="50000"/>
                      <a:lumOff val="50000"/>
                    </a:schemeClr>
                  </a:solidFill>
                  <a:latin typeface="Century Gothic" panose="020B0502020202020204" pitchFamily="34" charset="0"/>
                </a:rPr>
                <a:t>print </a:t>
              </a:r>
              <a:r>
                <a:rPr lang="en-US" altLang="zh-CN" sz="1000" dirty="0">
                  <a:solidFill>
                    <a:schemeClr val="tx1">
                      <a:lumMod val="50000"/>
                      <a:lumOff val="50000"/>
                    </a:schemeClr>
                  </a:solidFill>
                  <a:latin typeface="Century Gothic" panose="020B0502020202020204" pitchFamily="34" charset="0"/>
                </a:rPr>
                <a:t>the presentation and make it into a </a:t>
              </a:r>
              <a:r>
                <a:rPr lang="en-US" altLang="zh-CN" sz="1000" dirty="0" smtClean="0">
                  <a:solidFill>
                    <a:schemeClr val="tx1">
                      <a:lumMod val="50000"/>
                      <a:lumOff val="50000"/>
                    </a:schemeClr>
                  </a:solidFill>
                  <a:latin typeface="Century Gothic" panose="020B0502020202020204" pitchFamily="34" charset="0"/>
                </a:rPr>
                <a:t>film </a:t>
              </a:r>
              <a:r>
                <a:rPr lang="en-US" altLang="zh-CN" sz="1000" dirty="0">
                  <a:solidFill>
                    <a:schemeClr val="tx1">
                      <a:lumMod val="50000"/>
                      <a:lumOff val="50000"/>
                    </a:schemeClr>
                  </a:solidFill>
                  <a:latin typeface="Century Gothic" panose="020B0502020202020204" pitchFamily="34" charset="0"/>
                </a:rPr>
                <a:t>a wider field</a:t>
              </a:r>
              <a:endParaRPr lang="en-US" altLang="zh-CN" sz="1000" dirty="0">
                <a:solidFill>
                  <a:schemeClr val="tx1">
                    <a:lumMod val="50000"/>
                    <a:lumOff val="50000"/>
                  </a:schemeClr>
                </a:solidFill>
                <a:latin typeface="Century Gothic" panose="020B0502020202020204" pitchFamily="34" charset="0"/>
              </a:endParaRPr>
            </a:p>
          </p:txBody>
        </p:sp>
      </p:grpSp>
      <p:sp>
        <p:nvSpPr>
          <p:cNvPr id="25" name="Text Placeholder 2"/>
          <p:cNvSpPr txBox="1"/>
          <p:nvPr/>
        </p:nvSpPr>
        <p:spPr>
          <a:xfrm>
            <a:off x="4310380" y="2849245"/>
            <a:ext cx="5151755" cy="1550035"/>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int j = 0;</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for (int i = 0; i &lt; 10; i++) {</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System.out.println(i);</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j = j++;</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System.out.println(j);</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10690" y="1801495"/>
            <a:ext cx="1810385" cy="3456940"/>
            <a:chOff x="3648671" y="1602671"/>
            <a:chExt cx="1846660" cy="2817999"/>
          </a:xfrm>
        </p:grpSpPr>
        <p:grpSp>
          <p:nvGrpSpPr>
            <p:cNvPr id="3" name="组合 2"/>
            <p:cNvGrpSpPr/>
            <p:nvPr/>
          </p:nvGrpSpPr>
          <p:grpSpPr>
            <a:xfrm>
              <a:off x="3648671" y="1602671"/>
              <a:ext cx="1846660" cy="2817999"/>
              <a:chOff x="3297768" y="1382151"/>
              <a:chExt cx="2462213" cy="3757328"/>
            </a:xfrm>
          </p:grpSpPr>
          <p:sp>
            <p:nvSpPr>
              <p:cNvPr id="8" name="Rectangle 7"/>
              <p:cNvSpPr>
                <a:spLocks noChangeArrowheads="1"/>
              </p:cNvSpPr>
              <p:nvPr/>
            </p:nvSpPr>
            <p:spPr bwMode="auto">
              <a:xfrm>
                <a:off x="4189412" y="4470609"/>
                <a:ext cx="702736" cy="668870"/>
              </a:xfrm>
              <a:prstGeom prst="rect">
                <a:avLst/>
              </a:prstGeom>
              <a:gradFill>
                <a:gsLst>
                  <a:gs pos="100000">
                    <a:sysClr val="window" lastClr="FFFFFF"/>
                  </a:gs>
                  <a:gs pos="0">
                    <a:sysClr val="window" lastClr="FFFFFF">
                      <a:lumMod val="85000"/>
                    </a:sysClr>
                  </a:gs>
                </a:gsLst>
                <a:lin ang="2700000" scaled="1"/>
              </a:gradFill>
              <a:ln w="19050">
                <a:gradFill flip="none" rotWithShape="1">
                  <a:gsLst>
                    <a:gs pos="0">
                      <a:sysClr val="window" lastClr="FFFFFF"/>
                    </a:gs>
                    <a:gs pos="100000">
                      <a:sysClr val="window" lastClr="FFFFFF">
                        <a:lumMod val="85000"/>
                      </a:sysClr>
                    </a:gs>
                  </a:gsLst>
                  <a:lin ang="2700000" scaled="1"/>
                  <a:tileRect/>
                </a:gradFill>
              </a:ln>
              <a:effectLst>
                <a:outerShdw blurRad="292100" dist="127000" dir="2700000" algn="tl" rotWithShape="0">
                  <a:prstClr val="black">
                    <a:alpha val="30000"/>
                  </a:prstClr>
                </a:outerShdw>
              </a:effec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smtClean="0">
                  <a:ln>
                    <a:noFill/>
                  </a:ln>
                  <a:solidFill>
                    <a:srgbClr val="080808"/>
                  </a:solidFill>
                  <a:effectLst/>
                  <a:uLnTx/>
                  <a:uFillTx/>
                  <a:latin typeface="Arial" panose="020B0604020202020204"/>
                  <a:ea typeface="微软雅黑" panose="020B0503020204020204" charset="-122"/>
                </a:endParaRPr>
              </a:p>
            </p:txBody>
          </p:sp>
          <p:sp>
            <p:nvSpPr>
              <p:cNvPr id="9" name="任意多边形 8"/>
              <p:cNvSpPr/>
              <p:nvPr/>
            </p:nvSpPr>
            <p:spPr>
              <a:xfrm>
                <a:off x="3297768" y="1382151"/>
                <a:ext cx="1219200" cy="1320160"/>
              </a:xfrm>
              <a:custGeom>
                <a:avLst/>
                <a:gdLst>
                  <a:gd name="connsiteX0" fmla="*/ 1219200 w 1219200"/>
                  <a:gd name="connsiteY0" fmla="*/ 0 h 1307089"/>
                  <a:gd name="connsiteX1" fmla="*/ 1219200 w 1219200"/>
                  <a:gd name="connsiteY1" fmla="*/ 502643 h 1307089"/>
                  <a:gd name="connsiteX2" fmla="*/ 1169971 w 1219200"/>
                  <a:gd name="connsiteY2" fmla="*/ 504954 h 1307089"/>
                  <a:gd name="connsiteX3" fmla="*/ 765658 w 1219200"/>
                  <a:gd name="connsiteY3" fmla="*/ 722722 h 1307089"/>
                  <a:gd name="connsiteX4" fmla="*/ 604480 w 1219200"/>
                  <a:gd name="connsiteY4" fmla="*/ 1307089 h 1307089"/>
                  <a:gd name="connsiteX5" fmla="*/ 0 w 1219200"/>
                  <a:gd name="connsiteY5" fmla="*/ 1307089 h 1307089"/>
                  <a:gd name="connsiteX6" fmla="*/ 342595 w 1219200"/>
                  <a:gd name="connsiteY6" fmla="*/ 360139 h 1307089"/>
                  <a:gd name="connsiteX7" fmla="*/ 1143172 w 1219200"/>
                  <a:gd name="connsiteY7" fmla="*/ 2945 h 130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 h="1307089">
                    <a:moveTo>
                      <a:pt x="1219200" y="0"/>
                    </a:moveTo>
                    <a:lnTo>
                      <a:pt x="1219200" y="502643"/>
                    </a:lnTo>
                    <a:lnTo>
                      <a:pt x="1169971" y="504954"/>
                    </a:lnTo>
                    <a:cubicBezTo>
                      <a:pt x="992806" y="522275"/>
                      <a:pt x="871484" y="599274"/>
                      <a:pt x="765658" y="722722"/>
                    </a:cubicBezTo>
                    <a:cubicBezTo>
                      <a:pt x="664952" y="863805"/>
                      <a:pt x="604480" y="1065272"/>
                      <a:pt x="604480" y="1307089"/>
                    </a:cubicBezTo>
                    <a:lnTo>
                      <a:pt x="0" y="1307089"/>
                    </a:lnTo>
                    <a:cubicBezTo>
                      <a:pt x="0" y="904156"/>
                      <a:pt x="120945" y="601956"/>
                      <a:pt x="342595" y="360139"/>
                    </a:cubicBezTo>
                    <a:cubicBezTo>
                      <a:pt x="554249" y="148550"/>
                      <a:pt x="812014" y="29421"/>
                      <a:pt x="1143172" y="2945"/>
                    </a:cubicBezTo>
                    <a:close/>
                  </a:path>
                </a:pathLst>
              </a:custGeom>
              <a:solidFill>
                <a:srgbClr val="C8161D"/>
              </a:solidFill>
              <a:ln w="19050" cap="flat" cmpd="sng" algn="ctr">
                <a:gradFill flip="none" rotWithShape="1">
                  <a:gsLst>
                    <a:gs pos="0">
                      <a:sysClr val="window" lastClr="FFFFFF"/>
                    </a:gs>
                    <a:gs pos="100000">
                      <a:sysClr val="window" lastClr="FFFFFF">
                        <a:lumMod val="85000"/>
                      </a:sysClr>
                    </a:gs>
                  </a:gsLst>
                  <a:lin ang="2700000" scaled="1"/>
                  <a:tileRect/>
                </a:gradFill>
                <a:prstDash val="solid"/>
                <a:miter lim="800000"/>
              </a:ln>
              <a:effectLst>
                <a:outerShdw blurRad="292100" dist="127000" dir="2700000" algn="tl" rotWithShape="0">
                  <a:prstClr val="black">
                    <a:alpha val="30000"/>
                  </a:prstClr>
                </a:out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10" name="任意多边形 9"/>
              <p:cNvSpPr/>
              <p:nvPr/>
            </p:nvSpPr>
            <p:spPr>
              <a:xfrm>
                <a:off x="4540781" y="1385958"/>
                <a:ext cx="1219200" cy="1430869"/>
              </a:xfrm>
              <a:custGeom>
                <a:avLst/>
                <a:gdLst>
                  <a:gd name="connsiteX0" fmla="*/ 70470 w 1219200"/>
                  <a:gd name="connsiteY0" fmla="*/ 0 h 1430869"/>
                  <a:gd name="connsiteX1" fmla="*/ 876605 w 1219200"/>
                  <a:gd name="connsiteY1" fmla="*/ 282167 h 1430869"/>
                  <a:gd name="connsiteX2" fmla="*/ 1219200 w 1219200"/>
                  <a:gd name="connsiteY2" fmla="*/ 1088319 h 1430869"/>
                  <a:gd name="connsiteX3" fmla="*/ 1186465 w 1219200"/>
                  <a:gd name="connsiteY3" fmla="*/ 1405722 h 1430869"/>
                  <a:gd name="connsiteX4" fmla="*/ 1177630 w 1219200"/>
                  <a:gd name="connsiteY4" fmla="*/ 1430869 h 1430869"/>
                  <a:gd name="connsiteX5" fmla="*/ 478610 w 1219200"/>
                  <a:gd name="connsiteY5" fmla="*/ 1430869 h 1430869"/>
                  <a:gd name="connsiteX6" fmla="*/ 487109 w 1219200"/>
                  <a:gd name="connsiteY6" fmla="*/ 1417338 h 1430869"/>
                  <a:gd name="connsiteX7" fmla="*/ 554249 w 1219200"/>
                  <a:gd name="connsiteY7" fmla="*/ 1108351 h 1430869"/>
                  <a:gd name="connsiteX8" fmla="*/ 391851 w 1219200"/>
                  <a:gd name="connsiteY8" fmla="*/ 645036 h 1430869"/>
                  <a:gd name="connsiteX9" fmla="*/ 30236 w 1219200"/>
                  <a:gd name="connsiteY9" fmla="*/ 503952 h 1430869"/>
                  <a:gd name="connsiteX10" fmla="*/ 0 w 1219200"/>
                  <a:gd name="connsiteY10" fmla="*/ 505372 h 1430869"/>
                  <a:gd name="connsiteX11" fmla="*/ 0 w 1219200"/>
                  <a:gd name="connsiteY11" fmla="*/ 2729 h 1430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 h="1430869">
                    <a:moveTo>
                      <a:pt x="70470" y="0"/>
                    </a:moveTo>
                    <a:cubicBezTo>
                      <a:pt x="393070" y="0"/>
                      <a:pt x="654954" y="100733"/>
                      <a:pt x="876605" y="282167"/>
                    </a:cubicBezTo>
                    <a:cubicBezTo>
                      <a:pt x="1098255" y="463602"/>
                      <a:pt x="1219200" y="725451"/>
                      <a:pt x="1219200" y="1088319"/>
                    </a:cubicBezTo>
                    <a:cubicBezTo>
                      <a:pt x="1219200" y="1209228"/>
                      <a:pt x="1209142" y="1315040"/>
                      <a:pt x="1186465" y="1405722"/>
                    </a:cubicBezTo>
                    <a:lnTo>
                      <a:pt x="1177630" y="1430869"/>
                    </a:lnTo>
                    <a:lnTo>
                      <a:pt x="478610" y="1430869"/>
                    </a:lnTo>
                    <a:lnTo>
                      <a:pt x="487109" y="1417338"/>
                    </a:lnTo>
                    <a:cubicBezTo>
                      <a:pt x="534040" y="1331406"/>
                      <a:pt x="559369" y="1214164"/>
                      <a:pt x="554249" y="1108351"/>
                    </a:cubicBezTo>
                    <a:cubicBezTo>
                      <a:pt x="547421" y="967268"/>
                      <a:pt x="531815" y="796994"/>
                      <a:pt x="391851" y="645036"/>
                    </a:cubicBezTo>
                    <a:cubicBezTo>
                      <a:pt x="245791" y="545161"/>
                      <a:pt x="259446" y="542013"/>
                      <a:pt x="30236" y="503952"/>
                    </a:cubicBezTo>
                    <a:lnTo>
                      <a:pt x="0" y="505372"/>
                    </a:lnTo>
                    <a:lnTo>
                      <a:pt x="0" y="2729"/>
                    </a:lnTo>
                    <a:close/>
                  </a:path>
                </a:pathLst>
              </a:custGeom>
              <a:solidFill>
                <a:srgbClr val="C8161D"/>
              </a:solidFill>
              <a:ln w="19050" cap="flat" cmpd="sng" algn="ctr">
                <a:gradFill flip="none" rotWithShape="1">
                  <a:gsLst>
                    <a:gs pos="0">
                      <a:sysClr val="window" lastClr="FFFFFF"/>
                    </a:gs>
                    <a:gs pos="100000">
                      <a:sysClr val="window" lastClr="FFFFFF">
                        <a:lumMod val="85000"/>
                      </a:sysClr>
                    </a:gs>
                  </a:gsLst>
                  <a:lin ang="8100000" scaled="1"/>
                  <a:tileRect/>
                </a:gradFill>
                <a:prstDash val="solid"/>
                <a:miter lim="800000"/>
              </a:ln>
              <a:effectLst>
                <a:outerShdw blurRad="292100" dist="127000" dir="2700000" algn="tl" rotWithShape="0">
                  <a:prstClr val="black">
                    <a:alpha val="30000"/>
                  </a:prstClr>
                </a:out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11" name="任意多边形 10"/>
              <p:cNvSpPr/>
              <p:nvPr/>
            </p:nvSpPr>
            <p:spPr>
              <a:xfrm>
                <a:off x="4248661" y="2839052"/>
                <a:ext cx="1469750" cy="1430869"/>
              </a:xfrm>
              <a:custGeom>
                <a:avLst/>
                <a:gdLst>
                  <a:gd name="connsiteX0" fmla="*/ 770730 w 1469750"/>
                  <a:gd name="connsiteY0" fmla="*/ 0 h 1430869"/>
                  <a:gd name="connsiteX1" fmla="*/ 1469750 w 1469750"/>
                  <a:gd name="connsiteY1" fmla="*/ 0 h 1430869"/>
                  <a:gd name="connsiteX2" fmla="*/ 1434785 w 1469750"/>
                  <a:gd name="connsiteY2" fmla="*/ 99522 h 1430869"/>
                  <a:gd name="connsiteX3" fmla="*/ 1370137 w 1469750"/>
                  <a:gd name="connsiteY3" fmla="*/ 201467 h 1430869"/>
                  <a:gd name="connsiteX4" fmla="*/ 1047780 w 1469750"/>
                  <a:gd name="connsiteY4" fmla="*/ 523984 h 1430869"/>
                  <a:gd name="connsiteX5" fmla="*/ 705185 w 1469750"/>
                  <a:gd name="connsiteY5" fmla="*/ 866534 h 1430869"/>
                  <a:gd name="connsiteX6" fmla="*/ 584241 w 1469750"/>
                  <a:gd name="connsiteY6" fmla="*/ 1430869 h 1430869"/>
                  <a:gd name="connsiteX7" fmla="*/ 0 w 1469750"/>
                  <a:gd name="connsiteY7" fmla="*/ 1430869 h 1430869"/>
                  <a:gd name="connsiteX8" fmla="*/ 100706 w 1469750"/>
                  <a:gd name="connsiteY8" fmla="*/ 745769 h 1430869"/>
                  <a:gd name="connsiteX9" fmla="*/ 423062 w 1469750"/>
                  <a:gd name="connsiteY9" fmla="*/ 342550 h 1430869"/>
                  <a:gd name="connsiteX10" fmla="*/ 725424 w 1469750"/>
                  <a:gd name="connsiteY10" fmla="*/ 60383 h 1430869"/>
                  <a:gd name="connsiteX11" fmla="*/ 754003 w 1469750"/>
                  <a:gd name="connsiteY11" fmla="*/ 26629 h 1430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69750" h="1430869">
                    <a:moveTo>
                      <a:pt x="770730" y="0"/>
                    </a:moveTo>
                    <a:lnTo>
                      <a:pt x="1469750" y="0"/>
                    </a:lnTo>
                    <a:lnTo>
                      <a:pt x="1434785" y="99522"/>
                    </a:lnTo>
                    <a:cubicBezTo>
                      <a:pt x="1416817" y="137292"/>
                      <a:pt x="1395374" y="171275"/>
                      <a:pt x="1370137" y="201467"/>
                    </a:cubicBezTo>
                    <a:cubicBezTo>
                      <a:pt x="1269431" y="322518"/>
                      <a:pt x="1168725" y="423251"/>
                      <a:pt x="1047780" y="523984"/>
                    </a:cubicBezTo>
                    <a:cubicBezTo>
                      <a:pt x="906841" y="645036"/>
                      <a:pt x="805891" y="765801"/>
                      <a:pt x="705185" y="866534"/>
                    </a:cubicBezTo>
                    <a:cubicBezTo>
                      <a:pt x="624718" y="987586"/>
                      <a:pt x="584241" y="1169020"/>
                      <a:pt x="584241" y="1430869"/>
                    </a:cubicBezTo>
                    <a:lnTo>
                      <a:pt x="0" y="1430869"/>
                    </a:lnTo>
                    <a:cubicBezTo>
                      <a:pt x="0" y="1108351"/>
                      <a:pt x="40233" y="886853"/>
                      <a:pt x="100706" y="745769"/>
                    </a:cubicBezTo>
                    <a:cubicBezTo>
                      <a:pt x="161178" y="604685"/>
                      <a:pt x="282123" y="463602"/>
                      <a:pt x="423062" y="342550"/>
                    </a:cubicBezTo>
                    <a:cubicBezTo>
                      <a:pt x="523768" y="241817"/>
                      <a:pt x="624718" y="161116"/>
                      <a:pt x="725424" y="60383"/>
                    </a:cubicBezTo>
                    <a:cubicBezTo>
                      <a:pt x="735482" y="50331"/>
                      <a:pt x="745022" y="39014"/>
                      <a:pt x="754003" y="26629"/>
                    </a:cubicBezTo>
                    <a:close/>
                  </a:path>
                </a:pathLst>
              </a:custGeom>
              <a:solidFill>
                <a:srgbClr val="C8161D"/>
              </a:solidFill>
              <a:ln w="19050" cap="flat" cmpd="sng" algn="ctr">
                <a:gradFill flip="none" rotWithShape="1">
                  <a:gsLst>
                    <a:gs pos="0">
                      <a:sysClr val="window" lastClr="FFFFFF"/>
                    </a:gs>
                    <a:gs pos="100000">
                      <a:sysClr val="window" lastClr="FFFFFF">
                        <a:lumMod val="85000"/>
                      </a:sysClr>
                    </a:gs>
                  </a:gsLst>
                  <a:lin ang="2700000" scaled="1"/>
                  <a:tileRect/>
                </a:gradFill>
                <a:prstDash val="solid"/>
                <a:miter lim="800000"/>
              </a:ln>
              <a:effectLst>
                <a:outerShdw blurRad="292100" dist="127000" dir="2700000" algn="tl" rotWithShape="0">
                  <a:prstClr val="black">
                    <a:alpha val="30000"/>
                  </a:prstClr>
                </a:out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grpSp>
        <p:sp>
          <p:nvSpPr>
            <p:cNvPr id="4" name="文本框 125"/>
            <p:cNvSpPr txBox="1"/>
            <p:nvPr/>
          </p:nvSpPr>
          <p:spPr>
            <a:xfrm>
              <a:off x="3781426" y="1826266"/>
              <a:ext cx="514350" cy="3002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R="0" algn="ctr" defTabSz="685800" fontAlgn="auto">
                <a:spcBef>
                  <a:spcPts val="0"/>
                </a:spcBef>
                <a:spcAft>
                  <a:spcPts val="0"/>
                </a:spcAft>
                <a:buClrTx/>
                <a:buSzTx/>
                <a:buFontTx/>
                <a:buNone/>
                <a:defRPr/>
              </a:pPr>
              <a:r>
                <a:rPr kumimoji="0" lang="en-US" altLang="zh-CN" b="1" i="0" kern="0" cap="none" spc="0" normalizeH="0" baseline="0" noProof="0" dirty="0" smtClean="0">
                  <a:solidFill>
                    <a:schemeClr val="bg1"/>
                  </a:solidFill>
                  <a:latin typeface="+mj-ea"/>
                  <a:ea typeface="+mj-ea"/>
                  <a:cs typeface="+mn-cs"/>
                </a:rPr>
                <a:t>01</a:t>
              </a:r>
              <a:endParaRPr kumimoji="0" lang="zh-CN" altLang="en-US" b="1" i="0" kern="0" cap="none" spc="0" normalizeH="0" baseline="0" noProof="0" dirty="0" smtClean="0">
                <a:solidFill>
                  <a:schemeClr val="bg1"/>
                </a:solidFill>
                <a:latin typeface="+mj-ea"/>
                <a:ea typeface="+mj-ea"/>
              </a:endParaRPr>
            </a:p>
          </p:txBody>
        </p:sp>
        <p:sp>
          <p:nvSpPr>
            <p:cNvPr id="5" name="文本框 128"/>
            <p:cNvSpPr txBox="1"/>
            <p:nvPr/>
          </p:nvSpPr>
          <p:spPr>
            <a:xfrm>
              <a:off x="4978378" y="2203408"/>
              <a:ext cx="514350" cy="3002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R="0" algn="ctr" defTabSz="685800" fontAlgn="auto">
                <a:spcBef>
                  <a:spcPts val="0"/>
                </a:spcBef>
                <a:spcAft>
                  <a:spcPts val="0"/>
                </a:spcAft>
                <a:buClrTx/>
                <a:buSzTx/>
                <a:buFontTx/>
                <a:buNone/>
                <a:defRPr/>
              </a:pPr>
              <a:r>
                <a:rPr kumimoji="0" lang="en-US" altLang="zh-CN" b="1" i="0" kern="0" cap="none" spc="0" normalizeH="0" baseline="0" noProof="0" dirty="0" smtClean="0">
                  <a:solidFill>
                    <a:schemeClr val="bg1"/>
                  </a:solidFill>
                  <a:latin typeface="+mj-ea"/>
                  <a:ea typeface="+mj-ea"/>
                  <a:cs typeface="+mn-cs"/>
                </a:rPr>
                <a:t>02</a:t>
              </a:r>
              <a:endParaRPr kumimoji="0" lang="zh-CN" altLang="en-US" b="1" i="0" kern="0" cap="none" spc="0" normalizeH="0" baseline="0" noProof="0" dirty="0" smtClean="0">
                <a:solidFill>
                  <a:schemeClr val="bg1"/>
                </a:solidFill>
                <a:latin typeface="+mj-ea"/>
                <a:ea typeface="+mj-ea"/>
              </a:endParaRPr>
            </a:p>
          </p:txBody>
        </p:sp>
        <p:sp>
          <p:nvSpPr>
            <p:cNvPr id="6" name="文本框 131"/>
            <p:cNvSpPr txBox="1"/>
            <p:nvPr/>
          </p:nvSpPr>
          <p:spPr>
            <a:xfrm>
              <a:off x="4432340" y="3025175"/>
              <a:ext cx="514350" cy="3002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R="0" algn="ctr" defTabSz="685800" fontAlgn="auto">
                <a:spcBef>
                  <a:spcPts val="0"/>
                </a:spcBef>
                <a:spcAft>
                  <a:spcPts val="0"/>
                </a:spcAft>
                <a:buClrTx/>
                <a:buSzTx/>
                <a:buFontTx/>
                <a:buNone/>
                <a:defRPr/>
              </a:pPr>
              <a:r>
                <a:rPr kumimoji="0" lang="en-US" altLang="zh-CN" b="1" i="0" kern="0" cap="none" spc="0" normalizeH="0" baseline="0" noProof="0" dirty="0" smtClean="0">
                  <a:solidFill>
                    <a:schemeClr val="bg1"/>
                  </a:solidFill>
                  <a:latin typeface="+mj-ea"/>
                  <a:ea typeface="+mj-ea"/>
                  <a:cs typeface="+mn-cs"/>
                </a:rPr>
                <a:t>03</a:t>
              </a:r>
              <a:endParaRPr kumimoji="0" lang="zh-CN" altLang="en-US" b="1" i="0" kern="0" cap="none" spc="0" normalizeH="0" baseline="0" noProof="0" dirty="0" smtClean="0">
                <a:solidFill>
                  <a:schemeClr val="bg1"/>
                </a:solidFill>
                <a:latin typeface="+mj-ea"/>
                <a:ea typeface="+mj-ea"/>
              </a:endParaRPr>
            </a:p>
          </p:txBody>
        </p:sp>
        <p:sp>
          <p:nvSpPr>
            <p:cNvPr id="7" name="文本框 134"/>
            <p:cNvSpPr txBox="1"/>
            <p:nvPr/>
          </p:nvSpPr>
          <p:spPr>
            <a:xfrm>
              <a:off x="4330106" y="4016275"/>
              <a:ext cx="514350" cy="3002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R="0" algn="ctr" defTabSz="685800" fontAlgn="auto">
                <a:spcBef>
                  <a:spcPts val="0"/>
                </a:spcBef>
                <a:spcAft>
                  <a:spcPts val="0"/>
                </a:spcAft>
                <a:buClrTx/>
                <a:buSzTx/>
                <a:buFontTx/>
                <a:buNone/>
                <a:defRPr/>
              </a:pPr>
              <a:r>
                <a:rPr kumimoji="0" lang="en-US" altLang="zh-CN" b="0" i="0" kern="0" cap="none" spc="0" normalizeH="0" baseline="0" noProof="0" dirty="0" smtClean="0">
                  <a:solidFill>
                    <a:srgbClr val="BD0000"/>
                  </a:solidFill>
                  <a:latin typeface="Impact" panose="020B0806030902050204" pitchFamily="34" charset="0"/>
                  <a:ea typeface="微软雅黑" panose="020B0503020204020204" charset="-122"/>
                  <a:cs typeface="+mn-cs"/>
                </a:rPr>
                <a:t>04</a:t>
              </a:r>
              <a:endParaRPr kumimoji="0" lang="zh-CN" altLang="en-US" b="0" i="0" kern="0" cap="none" spc="0" normalizeH="0" baseline="0" noProof="0" dirty="0" smtClean="0">
                <a:solidFill>
                  <a:srgbClr val="BD0000"/>
                </a:solidFill>
                <a:latin typeface="Impact" panose="020B0806030902050204" pitchFamily="34" charset="0"/>
                <a:ea typeface="微软雅黑" panose="020B0503020204020204" charset="-122"/>
              </a:endParaRPr>
            </a:p>
          </p:txBody>
        </p:sp>
      </p:grpSp>
      <p:sp>
        <p:nvSpPr>
          <p:cNvPr id="15" name="文本框 36"/>
          <p:cNvSpPr txBox="1"/>
          <p:nvPr/>
        </p:nvSpPr>
        <p:spPr>
          <a:xfrm>
            <a:off x="4545330" y="2110105"/>
            <a:ext cx="571309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sz="2000" b="1" dirty="0" smtClean="0">
                <a:solidFill>
                  <a:srgbClr val="C00000"/>
                </a:solidFill>
                <a:latin typeface="微软雅黑" panose="020B0503020204020204" charset="-122"/>
                <a:ea typeface="微软雅黑" panose="020B0503020204020204" charset="-122"/>
              </a:rPr>
              <a:t>以下代码的输出结果为</a:t>
            </a:r>
            <a:endParaRPr lang="zh-CN" sz="2000" b="1" dirty="0" smtClean="0">
              <a:solidFill>
                <a:srgbClr val="C00000"/>
              </a:solidFill>
              <a:latin typeface="微软雅黑" panose="020B0503020204020204" charset="-122"/>
              <a:ea typeface="微软雅黑" panose="020B0503020204020204" charset="-122"/>
            </a:endParaRPr>
          </a:p>
        </p:txBody>
      </p:sp>
      <p:sp>
        <p:nvSpPr>
          <p:cNvPr id="20" name="任意多边形 19"/>
          <p:cNvSpPr/>
          <p:nvPr/>
        </p:nvSpPr>
        <p:spPr>
          <a:xfrm>
            <a:off x="655320" y="426720"/>
            <a:ext cx="1143000" cy="1112520"/>
          </a:xfrm>
          <a:custGeom>
            <a:avLst/>
            <a:gdLst>
              <a:gd name="connsiteX0" fmla="*/ 1143000 w 1143000"/>
              <a:gd name="connsiteY0" fmla="*/ 548640 h 1112520"/>
              <a:gd name="connsiteX1" fmla="*/ 472440 w 1143000"/>
              <a:gd name="connsiteY1" fmla="*/ 1112520 h 1112520"/>
              <a:gd name="connsiteX2" fmla="*/ 0 w 1143000"/>
              <a:gd name="connsiteY2" fmla="*/ 640080 h 1112520"/>
              <a:gd name="connsiteX3" fmla="*/ 586740 w 1143000"/>
              <a:gd name="connsiteY3" fmla="*/ 0 h 1112520"/>
              <a:gd name="connsiteX4" fmla="*/ 1143000 w 1143000"/>
              <a:gd name="connsiteY4" fmla="*/ 548640 h 1112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12520">
                <a:moveTo>
                  <a:pt x="1143000" y="548640"/>
                </a:moveTo>
                <a:lnTo>
                  <a:pt x="472440" y="1112520"/>
                </a:lnTo>
                <a:lnTo>
                  <a:pt x="0" y="640080"/>
                </a:lnTo>
                <a:lnTo>
                  <a:pt x="586740" y="0"/>
                </a:lnTo>
                <a:lnTo>
                  <a:pt x="1143000" y="548640"/>
                </a:lnTo>
                <a:close/>
              </a:path>
            </a:pathLst>
          </a:custGeom>
          <a:gradFill flip="none" rotWithShape="0">
            <a:gsLst>
              <a:gs pos="0">
                <a:schemeClr val="tx1">
                  <a:lumMod val="75000"/>
                  <a:lumOff val="25000"/>
                  <a:alpha val="57000"/>
                </a:schemeClr>
              </a:gs>
              <a:gs pos="61000">
                <a:schemeClr val="bg1">
                  <a:lumMod val="95000"/>
                  <a:alpha val="34000"/>
                </a:schemeClr>
              </a:gs>
              <a:gs pos="100000">
                <a:schemeClr val="bg1">
                  <a:lumMod val="95000"/>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00">
              <a:solidFill>
                <a:prstClr val="white"/>
              </a:solidFill>
              <a:latin typeface="Arial" panose="020B0604020202020204"/>
              <a:ea typeface="微软雅黑" panose="020B0503020204020204" charset="-122"/>
            </a:endParaRPr>
          </a:p>
        </p:txBody>
      </p:sp>
      <p:sp>
        <p:nvSpPr>
          <p:cNvPr id="21" name="任意多边形 20"/>
          <p:cNvSpPr/>
          <p:nvPr/>
        </p:nvSpPr>
        <p:spPr>
          <a:xfrm rot="19421727" flipH="1">
            <a:off x="442098" y="207302"/>
            <a:ext cx="865231" cy="851392"/>
          </a:xfrm>
          <a:custGeom>
            <a:avLst/>
            <a:gdLst>
              <a:gd name="connsiteX0" fmla="*/ 7433887 w 15105456"/>
              <a:gd name="connsiteY0" fmla="*/ 268 h 14863851"/>
              <a:gd name="connsiteX1" fmla="*/ 1667178 w 15105456"/>
              <a:gd name="connsiteY1" fmla="*/ 4920872 h 14863851"/>
              <a:gd name="connsiteX2" fmla="*/ 150574 w 15105456"/>
              <a:gd name="connsiteY2" fmla="*/ 11662331 h 14863851"/>
              <a:gd name="connsiteX3" fmla="*/ 159932 w 15105456"/>
              <a:gd name="connsiteY3" fmla="*/ 11692695 h 14863851"/>
              <a:gd name="connsiteX4" fmla="*/ 165780 w 15105456"/>
              <a:gd name="connsiteY4" fmla="*/ 11728888 h 14863851"/>
              <a:gd name="connsiteX5" fmla="*/ 7547446 w 15105456"/>
              <a:gd name="connsiteY5" fmla="*/ 14863851 h 14863851"/>
              <a:gd name="connsiteX6" fmla="*/ 14881926 w 15105456"/>
              <a:gd name="connsiteY6" fmla="*/ 11903648 h 14863851"/>
              <a:gd name="connsiteX7" fmla="*/ 14909761 w 15105456"/>
              <a:gd name="connsiteY7" fmla="*/ 11800558 h 14863851"/>
              <a:gd name="connsiteX8" fmla="*/ 14923904 w 15105456"/>
              <a:gd name="connsiteY8" fmla="*/ 11761043 h 14863851"/>
              <a:gd name="connsiteX9" fmla="*/ 13310172 w 15105456"/>
              <a:gd name="connsiteY9" fmla="*/ 4851018 h 14863851"/>
              <a:gd name="connsiteX10" fmla="*/ 8234354 w 15105456"/>
              <a:gd name="connsiteY10" fmla="*/ 162370 h 14863851"/>
              <a:gd name="connsiteX11" fmla="*/ 8119928 w 15105456"/>
              <a:gd name="connsiteY11" fmla="*/ 136115 h 14863851"/>
              <a:gd name="connsiteX12" fmla="*/ 8105217 w 15105456"/>
              <a:gd name="connsiteY12" fmla="*/ 129095 h 14863851"/>
              <a:gd name="connsiteX13" fmla="*/ 7433887 w 15105456"/>
              <a:gd name="connsiteY13" fmla="*/ 268 h 1486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05456" h="14863851">
                <a:moveTo>
                  <a:pt x="7433887" y="268"/>
                </a:moveTo>
                <a:cubicBezTo>
                  <a:pt x="5721391" y="-26383"/>
                  <a:pt x="3342882" y="1936394"/>
                  <a:pt x="1667178" y="4920872"/>
                </a:cubicBezTo>
                <a:cubicBezTo>
                  <a:pt x="239727" y="7463205"/>
                  <a:pt x="-289215" y="10054975"/>
                  <a:pt x="150574" y="11662331"/>
                </a:cubicBezTo>
                <a:lnTo>
                  <a:pt x="159932" y="11692695"/>
                </a:lnTo>
                <a:lnTo>
                  <a:pt x="165780" y="11728888"/>
                </a:lnTo>
                <a:cubicBezTo>
                  <a:pt x="545757" y="13489750"/>
                  <a:pt x="3705628" y="14863851"/>
                  <a:pt x="7547446" y="14863851"/>
                </a:cubicBezTo>
                <a:cubicBezTo>
                  <a:pt x="11261203" y="14863851"/>
                  <a:pt x="14337719" y="13579830"/>
                  <a:pt x="14881926" y="11903648"/>
                </a:cubicBezTo>
                <a:lnTo>
                  <a:pt x="14909761" y="11800558"/>
                </a:lnTo>
                <a:lnTo>
                  <a:pt x="14923904" y="11761043"/>
                </a:lnTo>
                <a:cubicBezTo>
                  <a:pt x="15434087" y="10162959"/>
                  <a:pt x="14860547" y="7468785"/>
                  <a:pt x="13310172" y="4851018"/>
                </a:cubicBezTo>
                <a:cubicBezTo>
                  <a:pt x="11824395" y="2342324"/>
                  <a:pt x="9845883" y="586608"/>
                  <a:pt x="8234354" y="162370"/>
                </a:cubicBezTo>
                <a:lnTo>
                  <a:pt x="8119928" y="136115"/>
                </a:lnTo>
                <a:lnTo>
                  <a:pt x="8105217" y="129095"/>
                </a:lnTo>
                <a:cubicBezTo>
                  <a:pt x="7896733" y="46048"/>
                  <a:pt x="7671734" y="3970"/>
                  <a:pt x="7433887" y="268"/>
                </a:cubicBezTo>
                <a:close/>
              </a:path>
            </a:pathLst>
          </a:custGeom>
          <a:solidFill>
            <a:srgbClr val="C80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1538896" y="326680"/>
            <a:ext cx="3978632" cy="778097"/>
            <a:chOff x="1520468" y="3554359"/>
            <a:chExt cx="3978632" cy="778097"/>
          </a:xfrm>
        </p:grpSpPr>
        <p:sp>
          <p:nvSpPr>
            <p:cNvPr id="23" name="文本框 22"/>
            <p:cNvSpPr txBox="1"/>
            <p:nvPr/>
          </p:nvSpPr>
          <p:spPr>
            <a:xfrm>
              <a:off x="1520469" y="3554359"/>
              <a:ext cx="1402080" cy="58356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latin typeface="Century Gothic" panose="020B0502020202020204" pitchFamily="34" charset="0"/>
                </a:rPr>
                <a:t>题目三</a:t>
              </a:r>
              <a:endParaRPr lang="zh-CN" altLang="en-US" sz="3200" b="1" dirty="0">
                <a:solidFill>
                  <a:schemeClr val="tx1">
                    <a:lumMod val="75000"/>
                    <a:lumOff val="25000"/>
                  </a:schemeClr>
                </a:solidFill>
                <a:latin typeface="Century Gothic" panose="020B0502020202020204" pitchFamily="34" charset="0"/>
              </a:endParaRPr>
            </a:p>
          </p:txBody>
        </p:sp>
        <p:sp>
          <p:nvSpPr>
            <p:cNvPr id="24" name="文本框 23"/>
            <p:cNvSpPr txBox="1"/>
            <p:nvPr/>
          </p:nvSpPr>
          <p:spPr>
            <a:xfrm>
              <a:off x="1520468" y="4086235"/>
              <a:ext cx="3978632" cy="246221"/>
            </a:xfrm>
            <a:prstGeom prst="rect">
              <a:avLst/>
            </a:prstGeom>
            <a:noFill/>
          </p:spPr>
          <p:txBody>
            <a:bodyPr wrap="square" rtlCol="0">
              <a:spAutoFit/>
              <a:scene3d>
                <a:camera prst="orthographicFront"/>
                <a:lightRig rig="threePt" dir="t"/>
              </a:scene3d>
              <a:sp3d contourW="12700"/>
            </a:bodyPr>
            <a:lstStyle/>
            <a:p>
              <a:r>
                <a:rPr lang="en-US" altLang="zh-CN" sz="1000" dirty="0" smtClean="0">
                  <a:solidFill>
                    <a:schemeClr val="tx1">
                      <a:lumMod val="50000"/>
                      <a:lumOff val="50000"/>
                    </a:schemeClr>
                  </a:solidFill>
                  <a:latin typeface="Century Gothic" panose="020B0502020202020204" pitchFamily="34" charset="0"/>
                </a:rPr>
                <a:t>print </a:t>
              </a:r>
              <a:r>
                <a:rPr lang="en-US" altLang="zh-CN" sz="1000" dirty="0">
                  <a:solidFill>
                    <a:schemeClr val="tx1">
                      <a:lumMod val="50000"/>
                      <a:lumOff val="50000"/>
                    </a:schemeClr>
                  </a:solidFill>
                  <a:latin typeface="Century Gothic" panose="020B0502020202020204" pitchFamily="34" charset="0"/>
                </a:rPr>
                <a:t>the presentation and make it into a </a:t>
              </a:r>
              <a:r>
                <a:rPr lang="en-US" altLang="zh-CN" sz="1000" dirty="0" smtClean="0">
                  <a:solidFill>
                    <a:schemeClr val="tx1">
                      <a:lumMod val="50000"/>
                      <a:lumOff val="50000"/>
                    </a:schemeClr>
                  </a:solidFill>
                  <a:latin typeface="Century Gothic" panose="020B0502020202020204" pitchFamily="34" charset="0"/>
                </a:rPr>
                <a:t>film </a:t>
              </a:r>
              <a:r>
                <a:rPr lang="en-US" altLang="zh-CN" sz="1000" dirty="0">
                  <a:solidFill>
                    <a:schemeClr val="tx1">
                      <a:lumMod val="50000"/>
                      <a:lumOff val="50000"/>
                    </a:schemeClr>
                  </a:solidFill>
                  <a:latin typeface="Century Gothic" panose="020B0502020202020204" pitchFamily="34" charset="0"/>
                </a:rPr>
                <a:t>a wider field</a:t>
              </a:r>
              <a:endParaRPr lang="en-US" altLang="zh-CN" sz="1000" dirty="0">
                <a:solidFill>
                  <a:schemeClr val="tx1">
                    <a:lumMod val="50000"/>
                    <a:lumOff val="50000"/>
                  </a:schemeClr>
                </a:solidFill>
                <a:latin typeface="Century Gothic" panose="020B0502020202020204" pitchFamily="34" charset="0"/>
              </a:endParaRPr>
            </a:p>
          </p:txBody>
        </p:sp>
      </p:grpSp>
      <p:sp>
        <p:nvSpPr>
          <p:cNvPr id="25" name="Text Placeholder 2"/>
          <p:cNvSpPr txBox="1"/>
          <p:nvPr/>
        </p:nvSpPr>
        <p:spPr>
          <a:xfrm>
            <a:off x="4284345" y="2907030"/>
            <a:ext cx="5151755" cy="2325370"/>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int a = 1,b = 2,c = 3;</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if(a &gt; b &amp;&amp; c++ &gt; b){</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System.out.println(c);</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a:p>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int aa = 1,bb = 2,cc = 3;</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if(aa &gt; bb &amp; cc++ &gt; bb){</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System.out.println(cc);</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10690" y="1801495"/>
            <a:ext cx="1810385" cy="3456940"/>
            <a:chOff x="3648671" y="1602671"/>
            <a:chExt cx="1846660" cy="2817999"/>
          </a:xfrm>
        </p:grpSpPr>
        <p:grpSp>
          <p:nvGrpSpPr>
            <p:cNvPr id="3" name="组合 2"/>
            <p:cNvGrpSpPr/>
            <p:nvPr/>
          </p:nvGrpSpPr>
          <p:grpSpPr>
            <a:xfrm>
              <a:off x="3648671" y="1602671"/>
              <a:ext cx="1846660" cy="2817999"/>
              <a:chOff x="3297768" y="1382151"/>
              <a:chExt cx="2462213" cy="3757328"/>
            </a:xfrm>
          </p:grpSpPr>
          <p:sp>
            <p:nvSpPr>
              <p:cNvPr id="8" name="Rectangle 7"/>
              <p:cNvSpPr>
                <a:spLocks noChangeArrowheads="1"/>
              </p:cNvSpPr>
              <p:nvPr/>
            </p:nvSpPr>
            <p:spPr bwMode="auto">
              <a:xfrm>
                <a:off x="4189412" y="4470609"/>
                <a:ext cx="702736" cy="668870"/>
              </a:xfrm>
              <a:prstGeom prst="rect">
                <a:avLst/>
              </a:prstGeom>
              <a:gradFill>
                <a:gsLst>
                  <a:gs pos="100000">
                    <a:sysClr val="window" lastClr="FFFFFF"/>
                  </a:gs>
                  <a:gs pos="0">
                    <a:sysClr val="window" lastClr="FFFFFF">
                      <a:lumMod val="85000"/>
                    </a:sysClr>
                  </a:gs>
                </a:gsLst>
                <a:lin ang="2700000" scaled="1"/>
              </a:gradFill>
              <a:ln w="19050">
                <a:gradFill flip="none" rotWithShape="1">
                  <a:gsLst>
                    <a:gs pos="0">
                      <a:sysClr val="window" lastClr="FFFFFF"/>
                    </a:gs>
                    <a:gs pos="100000">
                      <a:sysClr val="window" lastClr="FFFFFF">
                        <a:lumMod val="85000"/>
                      </a:sysClr>
                    </a:gs>
                  </a:gsLst>
                  <a:lin ang="2700000" scaled="1"/>
                  <a:tileRect/>
                </a:gradFill>
              </a:ln>
              <a:effectLst>
                <a:outerShdw blurRad="292100" dist="127000" dir="2700000" algn="tl" rotWithShape="0">
                  <a:prstClr val="black">
                    <a:alpha val="30000"/>
                  </a:prstClr>
                </a:outerShdw>
              </a:effec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smtClean="0">
                  <a:ln>
                    <a:noFill/>
                  </a:ln>
                  <a:solidFill>
                    <a:srgbClr val="080808"/>
                  </a:solidFill>
                  <a:effectLst/>
                  <a:uLnTx/>
                  <a:uFillTx/>
                  <a:latin typeface="Arial" panose="020B0604020202020204"/>
                  <a:ea typeface="微软雅黑" panose="020B0503020204020204" charset="-122"/>
                </a:endParaRPr>
              </a:p>
            </p:txBody>
          </p:sp>
          <p:sp>
            <p:nvSpPr>
              <p:cNvPr id="9" name="任意多边形 8"/>
              <p:cNvSpPr/>
              <p:nvPr/>
            </p:nvSpPr>
            <p:spPr>
              <a:xfrm>
                <a:off x="3297768" y="1382151"/>
                <a:ext cx="1219200" cy="1320160"/>
              </a:xfrm>
              <a:custGeom>
                <a:avLst/>
                <a:gdLst>
                  <a:gd name="connsiteX0" fmla="*/ 1219200 w 1219200"/>
                  <a:gd name="connsiteY0" fmla="*/ 0 h 1307089"/>
                  <a:gd name="connsiteX1" fmla="*/ 1219200 w 1219200"/>
                  <a:gd name="connsiteY1" fmla="*/ 502643 h 1307089"/>
                  <a:gd name="connsiteX2" fmla="*/ 1169971 w 1219200"/>
                  <a:gd name="connsiteY2" fmla="*/ 504954 h 1307089"/>
                  <a:gd name="connsiteX3" fmla="*/ 765658 w 1219200"/>
                  <a:gd name="connsiteY3" fmla="*/ 722722 h 1307089"/>
                  <a:gd name="connsiteX4" fmla="*/ 604480 w 1219200"/>
                  <a:gd name="connsiteY4" fmla="*/ 1307089 h 1307089"/>
                  <a:gd name="connsiteX5" fmla="*/ 0 w 1219200"/>
                  <a:gd name="connsiteY5" fmla="*/ 1307089 h 1307089"/>
                  <a:gd name="connsiteX6" fmla="*/ 342595 w 1219200"/>
                  <a:gd name="connsiteY6" fmla="*/ 360139 h 1307089"/>
                  <a:gd name="connsiteX7" fmla="*/ 1143172 w 1219200"/>
                  <a:gd name="connsiteY7" fmla="*/ 2945 h 130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 h="1307089">
                    <a:moveTo>
                      <a:pt x="1219200" y="0"/>
                    </a:moveTo>
                    <a:lnTo>
                      <a:pt x="1219200" y="502643"/>
                    </a:lnTo>
                    <a:lnTo>
                      <a:pt x="1169971" y="504954"/>
                    </a:lnTo>
                    <a:cubicBezTo>
                      <a:pt x="992806" y="522275"/>
                      <a:pt x="871484" y="599274"/>
                      <a:pt x="765658" y="722722"/>
                    </a:cubicBezTo>
                    <a:cubicBezTo>
                      <a:pt x="664952" y="863805"/>
                      <a:pt x="604480" y="1065272"/>
                      <a:pt x="604480" y="1307089"/>
                    </a:cubicBezTo>
                    <a:lnTo>
                      <a:pt x="0" y="1307089"/>
                    </a:lnTo>
                    <a:cubicBezTo>
                      <a:pt x="0" y="904156"/>
                      <a:pt x="120945" y="601956"/>
                      <a:pt x="342595" y="360139"/>
                    </a:cubicBezTo>
                    <a:cubicBezTo>
                      <a:pt x="554249" y="148550"/>
                      <a:pt x="812014" y="29421"/>
                      <a:pt x="1143172" y="2945"/>
                    </a:cubicBezTo>
                    <a:close/>
                  </a:path>
                </a:pathLst>
              </a:custGeom>
              <a:solidFill>
                <a:srgbClr val="C8161D"/>
              </a:solidFill>
              <a:ln w="19050" cap="flat" cmpd="sng" algn="ctr">
                <a:gradFill flip="none" rotWithShape="1">
                  <a:gsLst>
                    <a:gs pos="0">
                      <a:sysClr val="window" lastClr="FFFFFF"/>
                    </a:gs>
                    <a:gs pos="100000">
                      <a:sysClr val="window" lastClr="FFFFFF">
                        <a:lumMod val="85000"/>
                      </a:sysClr>
                    </a:gs>
                  </a:gsLst>
                  <a:lin ang="2700000" scaled="1"/>
                  <a:tileRect/>
                </a:gradFill>
                <a:prstDash val="solid"/>
                <a:miter lim="800000"/>
              </a:ln>
              <a:effectLst>
                <a:outerShdw blurRad="292100" dist="127000" dir="2700000" algn="tl" rotWithShape="0">
                  <a:prstClr val="black">
                    <a:alpha val="30000"/>
                  </a:prstClr>
                </a:out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10" name="任意多边形 9"/>
              <p:cNvSpPr/>
              <p:nvPr/>
            </p:nvSpPr>
            <p:spPr>
              <a:xfrm>
                <a:off x="4540781" y="1385958"/>
                <a:ext cx="1219200" cy="1430869"/>
              </a:xfrm>
              <a:custGeom>
                <a:avLst/>
                <a:gdLst>
                  <a:gd name="connsiteX0" fmla="*/ 70470 w 1219200"/>
                  <a:gd name="connsiteY0" fmla="*/ 0 h 1430869"/>
                  <a:gd name="connsiteX1" fmla="*/ 876605 w 1219200"/>
                  <a:gd name="connsiteY1" fmla="*/ 282167 h 1430869"/>
                  <a:gd name="connsiteX2" fmla="*/ 1219200 w 1219200"/>
                  <a:gd name="connsiteY2" fmla="*/ 1088319 h 1430869"/>
                  <a:gd name="connsiteX3" fmla="*/ 1186465 w 1219200"/>
                  <a:gd name="connsiteY3" fmla="*/ 1405722 h 1430869"/>
                  <a:gd name="connsiteX4" fmla="*/ 1177630 w 1219200"/>
                  <a:gd name="connsiteY4" fmla="*/ 1430869 h 1430869"/>
                  <a:gd name="connsiteX5" fmla="*/ 478610 w 1219200"/>
                  <a:gd name="connsiteY5" fmla="*/ 1430869 h 1430869"/>
                  <a:gd name="connsiteX6" fmla="*/ 487109 w 1219200"/>
                  <a:gd name="connsiteY6" fmla="*/ 1417338 h 1430869"/>
                  <a:gd name="connsiteX7" fmla="*/ 554249 w 1219200"/>
                  <a:gd name="connsiteY7" fmla="*/ 1108351 h 1430869"/>
                  <a:gd name="connsiteX8" fmla="*/ 391851 w 1219200"/>
                  <a:gd name="connsiteY8" fmla="*/ 645036 h 1430869"/>
                  <a:gd name="connsiteX9" fmla="*/ 30236 w 1219200"/>
                  <a:gd name="connsiteY9" fmla="*/ 503952 h 1430869"/>
                  <a:gd name="connsiteX10" fmla="*/ 0 w 1219200"/>
                  <a:gd name="connsiteY10" fmla="*/ 505372 h 1430869"/>
                  <a:gd name="connsiteX11" fmla="*/ 0 w 1219200"/>
                  <a:gd name="connsiteY11" fmla="*/ 2729 h 1430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 h="1430869">
                    <a:moveTo>
                      <a:pt x="70470" y="0"/>
                    </a:moveTo>
                    <a:cubicBezTo>
                      <a:pt x="393070" y="0"/>
                      <a:pt x="654954" y="100733"/>
                      <a:pt x="876605" y="282167"/>
                    </a:cubicBezTo>
                    <a:cubicBezTo>
                      <a:pt x="1098255" y="463602"/>
                      <a:pt x="1219200" y="725451"/>
                      <a:pt x="1219200" y="1088319"/>
                    </a:cubicBezTo>
                    <a:cubicBezTo>
                      <a:pt x="1219200" y="1209228"/>
                      <a:pt x="1209142" y="1315040"/>
                      <a:pt x="1186465" y="1405722"/>
                    </a:cubicBezTo>
                    <a:lnTo>
                      <a:pt x="1177630" y="1430869"/>
                    </a:lnTo>
                    <a:lnTo>
                      <a:pt x="478610" y="1430869"/>
                    </a:lnTo>
                    <a:lnTo>
                      <a:pt x="487109" y="1417338"/>
                    </a:lnTo>
                    <a:cubicBezTo>
                      <a:pt x="534040" y="1331406"/>
                      <a:pt x="559369" y="1214164"/>
                      <a:pt x="554249" y="1108351"/>
                    </a:cubicBezTo>
                    <a:cubicBezTo>
                      <a:pt x="547421" y="967268"/>
                      <a:pt x="531815" y="796994"/>
                      <a:pt x="391851" y="645036"/>
                    </a:cubicBezTo>
                    <a:cubicBezTo>
                      <a:pt x="245791" y="545161"/>
                      <a:pt x="259446" y="542013"/>
                      <a:pt x="30236" y="503952"/>
                    </a:cubicBezTo>
                    <a:lnTo>
                      <a:pt x="0" y="505372"/>
                    </a:lnTo>
                    <a:lnTo>
                      <a:pt x="0" y="2729"/>
                    </a:lnTo>
                    <a:close/>
                  </a:path>
                </a:pathLst>
              </a:custGeom>
              <a:solidFill>
                <a:srgbClr val="C8161D"/>
              </a:solidFill>
              <a:ln w="19050" cap="flat" cmpd="sng" algn="ctr">
                <a:gradFill flip="none" rotWithShape="1">
                  <a:gsLst>
                    <a:gs pos="0">
                      <a:sysClr val="window" lastClr="FFFFFF"/>
                    </a:gs>
                    <a:gs pos="100000">
                      <a:sysClr val="window" lastClr="FFFFFF">
                        <a:lumMod val="85000"/>
                      </a:sysClr>
                    </a:gs>
                  </a:gsLst>
                  <a:lin ang="8100000" scaled="1"/>
                  <a:tileRect/>
                </a:gradFill>
                <a:prstDash val="solid"/>
                <a:miter lim="800000"/>
              </a:ln>
              <a:effectLst>
                <a:outerShdw blurRad="292100" dist="127000" dir="2700000" algn="tl" rotWithShape="0">
                  <a:prstClr val="black">
                    <a:alpha val="30000"/>
                  </a:prstClr>
                </a:out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11" name="任意多边形 10"/>
              <p:cNvSpPr/>
              <p:nvPr/>
            </p:nvSpPr>
            <p:spPr>
              <a:xfrm>
                <a:off x="4248661" y="2839052"/>
                <a:ext cx="1469750" cy="1430869"/>
              </a:xfrm>
              <a:custGeom>
                <a:avLst/>
                <a:gdLst>
                  <a:gd name="connsiteX0" fmla="*/ 770730 w 1469750"/>
                  <a:gd name="connsiteY0" fmla="*/ 0 h 1430869"/>
                  <a:gd name="connsiteX1" fmla="*/ 1469750 w 1469750"/>
                  <a:gd name="connsiteY1" fmla="*/ 0 h 1430869"/>
                  <a:gd name="connsiteX2" fmla="*/ 1434785 w 1469750"/>
                  <a:gd name="connsiteY2" fmla="*/ 99522 h 1430869"/>
                  <a:gd name="connsiteX3" fmla="*/ 1370137 w 1469750"/>
                  <a:gd name="connsiteY3" fmla="*/ 201467 h 1430869"/>
                  <a:gd name="connsiteX4" fmla="*/ 1047780 w 1469750"/>
                  <a:gd name="connsiteY4" fmla="*/ 523984 h 1430869"/>
                  <a:gd name="connsiteX5" fmla="*/ 705185 w 1469750"/>
                  <a:gd name="connsiteY5" fmla="*/ 866534 h 1430869"/>
                  <a:gd name="connsiteX6" fmla="*/ 584241 w 1469750"/>
                  <a:gd name="connsiteY6" fmla="*/ 1430869 h 1430869"/>
                  <a:gd name="connsiteX7" fmla="*/ 0 w 1469750"/>
                  <a:gd name="connsiteY7" fmla="*/ 1430869 h 1430869"/>
                  <a:gd name="connsiteX8" fmla="*/ 100706 w 1469750"/>
                  <a:gd name="connsiteY8" fmla="*/ 745769 h 1430869"/>
                  <a:gd name="connsiteX9" fmla="*/ 423062 w 1469750"/>
                  <a:gd name="connsiteY9" fmla="*/ 342550 h 1430869"/>
                  <a:gd name="connsiteX10" fmla="*/ 725424 w 1469750"/>
                  <a:gd name="connsiteY10" fmla="*/ 60383 h 1430869"/>
                  <a:gd name="connsiteX11" fmla="*/ 754003 w 1469750"/>
                  <a:gd name="connsiteY11" fmla="*/ 26629 h 1430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69750" h="1430869">
                    <a:moveTo>
                      <a:pt x="770730" y="0"/>
                    </a:moveTo>
                    <a:lnTo>
                      <a:pt x="1469750" y="0"/>
                    </a:lnTo>
                    <a:lnTo>
                      <a:pt x="1434785" y="99522"/>
                    </a:lnTo>
                    <a:cubicBezTo>
                      <a:pt x="1416817" y="137292"/>
                      <a:pt x="1395374" y="171275"/>
                      <a:pt x="1370137" y="201467"/>
                    </a:cubicBezTo>
                    <a:cubicBezTo>
                      <a:pt x="1269431" y="322518"/>
                      <a:pt x="1168725" y="423251"/>
                      <a:pt x="1047780" y="523984"/>
                    </a:cubicBezTo>
                    <a:cubicBezTo>
                      <a:pt x="906841" y="645036"/>
                      <a:pt x="805891" y="765801"/>
                      <a:pt x="705185" y="866534"/>
                    </a:cubicBezTo>
                    <a:cubicBezTo>
                      <a:pt x="624718" y="987586"/>
                      <a:pt x="584241" y="1169020"/>
                      <a:pt x="584241" y="1430869"/>
                    </a:cubicBezTo>
                    <a:lnTo>
                      <a:pt x="0" y="1430869"/>
                    </a:lnTo>
                    <a:cubicBezTo>
                      <a:pt x="0" y="1108351"/>
                      <a:pt x="40233" y="886853"/>
                      <a:pt x="100706" y="745769"/>
                    </a:cubicBezTo>
                    <a:cubicBezTo>
                      <a:pt x="161178" y="604685"/>
                      <a:pt x="282123" y="463602"/>
                      <a:pt x="423062" y="342550"/>
                    </a:cubicBezTo>
                    <a:cubicBezTo>
                      <a:pt x="523768" y="241817"/>
                      <a:pt x="624718" y="161116"/>
                      <a:pt x="725424" y="60383"/>
                    </a:cubicBezTo>
                    <a:cubicBezTo>
                      <a:pt x="735482" y="50331"/>
                      <a:pt x="745022" y="39014"/>
                      <a:pt x="754003" y="26629"/>
                    </a:cubicBezTo>
                    <a:close/>
                  </a:path>
                </a:pathLst>
              </a:custGeom>
              <a:solidFill>
                <a:srgbClr val="C8161D"/>
              </a:solidFill>
              <a:ln w="19050" cap="flat" cmpd="sng" algn="ctr">
                <a:gradFill flip="none" rotWithShape="1">
                  <a:gsLst>
                    <a:gs pos="0">
                      <a:sysClr val="window" lastClr="FFFFFF"/>
                    </a:gs>
                    <a:gs pos="100000">
                      <a:sysClr val="window" lastClr="FFFFFF">
                        <a:lumMod val="85000"/>
                      </a:sysClr>
                    </a:gs>
                  </a:gsLst>
                  <a:lin ang="2700000" scaled="1"/>
                  <a:tileRect/>
                </a:gradFill>
                <a:prstDash val="solid"/>
                <a:miter lim="800000"/>
              </a:ln>
              <a:effectLst>
                <a:outerShdw blurRad="292100" dist="127000" dir="2700000" algn="tl" rotWithShape="0">
                  <a:prstClr val="black">
                    <a:alpha val="30000"/>
                  </a:prstClr>
                </a:out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grpSp>
        <p:sp>
          <p:nvSpPr>
            <p:cNvPr id="4" name="文本框 125"/>
            <p:cNvSpPr txBox="1"/>
            <p:nvPr/>
          </p:nvSpPr>
          <p:spPr>
            <a:xfrm>
              <a:off x="3781426" y="1826266"/>
              <a:ext cx="514350" cy="3002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R="0" algn="ctr" defTabSz="685800" fontAlgn="auto">
                <a:spcBef>
                  <a:spcPts val="0"/>
                </a:spcBef>
                <a:spcAft>
                  <a:spcPts val="0"/>
                </a:spcAft>
                <a:buClrTx/>
                <a:buSzTx/>
                <a:buFontTx/>
                <a:buNone/>
                <a:defRPr/>
              </a:pPr>
              <a:r>
                <a:rPr kumimoji="0" lang="en-US" altLang="zh-CN" b="1" i="0" kern="0" cap="none" spc="0" normalizeH="0" baseline="0" noProof="0" dirty="0" smtClean="0">
                  <a:solidFill>
                    <a:schemeClr val="bg1"/>
                  </a:solidFill>
                  <a:latin typeface="+mj-ea"/>
                  <a:ea typeface="+mj-ea"/>
                  <a:cs typeface="+mn-cs"/>
                </a:rPr>
                <a:t>01</a:t>
              </a:r>
              <a:endParaRPr kumimoji="0" lang="zh-CN" altLang="en-US" b="1" i="0" kern="0" cap="none" spc="0" normalizeH="0" baseline="0" noProof="0" dirty="0" smtClean="0">
                <a:solidFill>
                  <a:schemeClr val="bg1"/>
                </a:solidFill>
                <a:latin typeface="+mj-ea"/>
                <a:ea typeface="+mj-ea"/>
              </a:endParaRPr>
            </a:p>
          </p:txBody>
        </p:sp>
        <p:sp>
          <p:nvSpPr>
            <p:cNvPr id="5" name="文本框 128"/>
            <p:cNvSpPr txBox="1"/>
            <p:nvPr/>
          </p:nvSpPr>
          <p:spPr>
            <a:xfrm>
              <a:off x="4978378" y="2203408"/>
              <a:ext cx="514350" cy="3002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R="0" algn="ctr" defTabSz="685800" fontAlgn="auto">
                <a:spcBef>
                  <a:spcPts val="0"/>
                </a:spcBef>
                <a:spcAft>
                  <a:spcPts val="0"/>
                </a:spcAft>
                <a:buClrTx/>
                <a:buSzTx/>
                <a:buFontTx/>
                <a:buNone/>
                <a:defRPr/>
              </a:pPr>
              <a:r>
                <a:rPr kumimoji="0" lang="en-US" altLang="zh-CN" b="1" i="0" kern="0" cap="none" spc="0" normalizeH="0" baseline="0" noProof="0" dirty="0" smtClean="0">
                  <a:solidFill>
                    <a:schemeClr val="bg1"/>
                  </a:solidFill>
                  <a:latin typeface="+mj-ea"/>
                  <a:ea typeface="+mj-ea"/>
                  <a:cs typeface="+mn-cs"/>
                </a:rPr>
                <a:t>02</a:t>
              </a:r>
              <a:endParaRPr kumimoji="0" lang="zh-CN" altLang="en-US" b="1" i="0" kern="0" cap="none" spc="0" normalizeH="0" baseline="0" noProof="0" dirty="0" smtClean="0">
                <a:solidFill>
                  <a:schemeClr val="bg1"/>
                </a:solidFill>
                <a:latin typeface="+mj-ea"/>
                <a:ea typeface="+mj-ea"/>
              </a:endParaRPr>
            </a:p>
          </p:txBody>
        </p:sp>
        <p:sp>
          <p:nvSpPr>
            <p:cNvPr id="6" name="文本框 131"/>
            <p:cNvSpPr txBox="1"/>
            <p:nvPr/>
          </p:nvSpPr>
          <p:spPr>
            <a:xfrm>
              <a:off x="4432340" y="3025175"/>
              <a:ext cx="514350" cy="3002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R="0" algn="ctr" defTabSz="685800" fontAlgn="auto">
                <a:spcBef>
                  <a:spcPts val="0"/>
                </a:spcBef>
                <a:spcAft>
                  <a:spcPts val="0"/>
                </a:spcAft>
                <a:buClrTx/>
                <a:buSzTx/>
                <a:buFontTx/>
                <a:buNone/>
                <a:defRPr/>
              </a:pPr>
              <a:r>
                <a:rPr kumimoji="0" lang="en-US" altLang="zh-CN" b="1" i="0" kern="0" cap="none" spc="0" normalizeH="0" baseline="0" noProof="0" dirty="0" smtClean="0">
                  <a:solidFill>
                    <a:schemeClr val="bg1"/>
                  </a:solidFill>
                  <a:latin typeface="+mj-ea"/>
                  <a:ea typeface="+mj-ea"/>
                  <a:cs typeface="+mn-cs"/>
                </a:rPr>
                <a:t>03</a:t>
              </a:r>
              <a:endParaRPr kumimoji="0" lang="zh-CN" altLang="en-US" b="1" i="0" kern="0" cap="none" spc="0" normalizeH="0" baseline="0" noProof="0" dirty="0" smtClean="0">
                <a:solidFill>
                  <a:schemeClr val="bg1"/>
                </a:solidFill>
                <a:latin typeface="+mj-ea"/>
                <a:ea typeface="+mj-ea"/>
              </a:endParaRPr>
            </a:p>
          </p:txBody>
        </p:sp>
        <p:sp>
          <p:nvSpPr>
            <p:cNvPr id="7" name="文本框 134"/>
            <p:cNvSpPr txBox="1"/>
            <p:nvPr/>
          </p:nvSpPr>
          <p:spPr>
            <a:xfrm>
              <a:off x="4330106" y="4016275"/>
              <a:ext cx="514350" cy="3002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R="0" algn="ctr" defTabSz="685800" fontAlgn="auto">
                <a:spcBef>
                  <a:spcPts val="0"/>
                </a:spcBef>
                <a:spcAft>
                  <a:spcPts val="0"/>
                </a:spcAft>
                <a:buClrTx/>
                <a:buSzTx/>
                <a:buFontTx/>
                <a:buNone/>
                <a:defRPr/>
              </a:pPr>
              <a:r>
                <a:rPr kumimoji="0" lang="en-US" altLang="zh-CN" b="0" i="0" kern="0" cap="none" spc="0" normalizeH="0" baseline="0" noProof="0" dirty="0" smtClean="0">
                  <a:solidFill>
                    <a:srgbClr val="BD0000"/>
                  </a:solidFill>
                  <a:latin typeface="Impact" panose="020B0806030902050204" pitchFamily="34" charset="0"/>
                  <a:ea typeface="微软雅黑" panose="020B0503020204020204" charset="-122"/>
                  <a:cs typeface="+mn-cs"/>
                </a:rPr>
                <a:t>04</a:t>
              </a:r>
              <a:endParaRPr kumimoji="0" lang="zh-CN" altLang="en-US" b="0" i="0" kern="0" cap="none" spc="0" normalizeH="0" baseline="0" noProof="0" dirty="0" smtClean="0">
                <a:solidFill>
                  <a:srgbClr val="BD0000"/>
                </a:solidFill>
                <a:latin typeface="Impact" panose="020B0806030902050204" pitchFamily="34" charset="0"/>
                <a:ea typeface="微软雅黑" panose="020B0503020204020204" charset="-122"/>
              </a:endParaRPr>
            </a:p>
          </p:txBody>
        </p:sp>
      </p:grpSp>
      <p:sp>
        <p:nvSpPr>
          <p:cNvPr id="15" name="文本框 36"/>
          <p:cNvSpPr txBox="1"/>
          <p:nvPr/>
        </p:nvSpPr>
        <p:spPr>
          <a:xfrm>
            <a:off x="4545330" y="2110105"/>
            <a:ext cx="571309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sz="2000" b="1" dirty="0" smtClean="0">
                <a:solidFill>
                  <a:srgbClr val="C00000"/>
                </a:solidFill>
                <a:latin typeface="微软雅黑" panose="020B0503020204020204" charset="-122"/>
                <a:ea typeface="微软雅黑" panose="020B0503020204020204" charset="-122"/>
              </a:rPr>
              <a:t>以下代码的输出结果为</a:t>
            </a:r>
            <a:endParaRPr lang="zh-CN" sz="2000" b="1" dirty="0" smtClean="0">
              <a:solidFill>
                <a:srgbClr val="C00000"/>
              </a:solidFill>
              <a:latin typeface="微软雅黑" panose="020B0503020204020204" charset="-122"/>
              <a:ea typeface="微软雅黑" panose="020B0503020204020204" charset="-122"/>
            </a:endParaRPr>
          </a:p>
        </p:txBody>
      </p:sp>
      <p:sp>
        <p:nvSpPr>
          <p:cNvPr id="20" name="任意多边形 19"/>
          <p:cNvSpPr/>
          <p:nvPr/>
        </p:nvSpPr>
        <p:spPr>
          <a:xfrm>
            <a:off x="655320" y="426720"/>
            <a:ext cx="1143000" cy="1112520"/>
          </a:xfrm>
          <a:custGeom>
            <a:avLst/>
            <a:gdLst>
              <a:gd name="connsiteX0" fmla="*/ 1143000 w 1143000"/>
              <a:gd name="connsiteY0" fmla="*/ 548640 h 1112520"/>
              <a:gd name="connsiteX1" fmla="*/ 472440 w 1143000"/>
              <a:gd name="connsiteY1" fmla="*/ 1112520 h 1112520"/>
              <a:gd name="connsiteX2" fmla="*/ 0 w 1143000"/>
              <a:gd name="connsiteY2" fmla="*/ 640080 h 1112520"/>
              <a:gd name="connsiteX3" fmla="*/ 586740 w 1143000"/>
              <a:gd name="connsiteY3" fmla="*/ 0 h 1112520"/>
              <a:gd name="connsiteX4" fmla="*/ 1143000 w 1143000"/>
              <a:gd name="connsiteY4" fmla="*/ 548640 h 1112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12520">
                <a:moveTo>
                  <a:pt x="1143000" y="548640"/>
                </a:moveTo>
                <a:lnTo>
                  <a:pt x="472440" y="1112520"/>
                </a:lnTo>
                <a:lnTo>
                  <a:pt x="0" y="640080"/>
                </a:lnTo>
                <a:lnTo>
                  <a:pt x="586740" y="0"/>
                </a:lnTo>
                <a:lnTo>
                  <a:pt x="1143000" y="548640"/>
                </a:lnTo>
                <a:close/>
              </a:path>
            </a:pathLst>
          </a:custGeom>
          <a:gradFill flip="none" rotWithShape="0">
            <a:gsLst>
              <a:gs pos="0">
                <a:schemeClr val="tx1">
                  <a:lumMod val="75000"/>
                  <a:lumOff val="25000"/>
                  <a:alpha val="57000"/>
                </a:schemeClr>
              </a:gs>
              <a:gs pos="61000">
                <a:schemeClr val="bg1">
                  <a:lumMod val="95000"/>
                  <a:alpha val="34000"/>
                </a:schemeClr>
              </a:gs>
              <a:gs pos="100000">
                <a:schemeClr val="bg1">
                  <a:lumMod val="95000"/>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00">
              <a:solidFill>
                <a:prstClr val="white"/>
              </a:solidFill>
              <a:latin typeface="Arial" panose="020B0604020202020204"/>
              <a:ea typeface="微软雅黑" panose="020B0503020204020204" charset="-122"/>
            </a:endParaRPr>
          </a:p>
        </p:txBody>
      </p:sp>
      <p:sp>
        <p:nvSpPr>
          <p:cNvPr id="21" name="任意多边形 20"/>
          <p:cNvSpPr/>
          <p:nvPr/>
        </p:nvSpPr>
        <p:spPr>
          <a:xfrm rot="19421727" flipH="1">
            <a:off x="442098" y="207302"/>
            <a:ext cx="865231" cy="851392"/>
          </a:xfrm>
          <a:custGeom>
            <a:avLst/>
            <a:gdLst>
              <a:gd name="connsiteX0" fmla="*/ 7433887 w 15105456"/>
              <a:gd name="connsiteY0" fmla="*/ 268 h 14863851"/>
              <a:gd name="connsiteX1" fmla="*/ 1667178 w 15105456"/>
              <a:gd name="connsiteY1" fmla="*/ 4920872 h 14863851"/>
              <a:gd name="connsiteX2" fmla="*/ 150574 w 15105456"/>
              <a:gd name="connsiteY2" fmla="*/ 11662331 h 14863851"/>
              <a:gd name="connsiteX3" fmla="*/ 159932 w 15105456"/>
              <a:gd name="connsiteY3" fmla="*/ 11692695 h 14863851"/>
              <a:gd name="connsiteX4" fmla="*/ 165780 w 15105456"/>
              <a:gd name="connsiteY4" fmla="*/ 11728888 h 14863851"/>
              <a:gd name="connsiteX5" fmla="*/ 7547446 w 15105456"/>
              <a:gd name="connsiteY5" fmla="*/ 14863851 h 14863851"/>
              <a:gd name="connsiteX6" fmla="*/ 14881926 w 15105456"/>
              <a:gd name="connsiteY6" fmla="*/ 11903648 h 14863851"/>
              <a:gd name="connsiteX7" fmla="*/ 14909761 w 15105456"/>
              <a:gd name="connsiteY7" fmla="*/ 11800558 h 14863851"/>
              <a:gd name="connsiteX8" fmla="*/ 14923904 w 15105456"/>
              <a:gd name="connsiteY8" fmla="*/ 11761043 h 14863851"/>
              <a:gd name="connsiteX9" fmla="*/ 13310172 w 15105456"/>
              <a:gd name="connsiteY9" fmla="*/ 4851018 h 14863851"/>
              <a:gd name="connsiteX10" fmla="*/ 8234354 w 15105456"/>
              <a:gd name="connsiteY10" fmla="*/ 162370 h 14863851"/>
              <a:gd name="connsiteX11" fmla="*/ 8119928 w 15105456"/>
              <a:gd name="connsiteY11" fmla="*/ 136115 h 14863851"/>
              <a:gd name="connsiteX12" fmla="*/ 8105217 w 15105456"/>
              <a:gd name="connsiteY12" fmla="*/ 129095 h 14863851"/>
              <a:gd name="connsiteX13" fmla="*/ 7433887 w 15105456"/>
              <a:gd name="connsiteY13" fmla="*/ 268 h 1486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05456" h="14863851">
                <a:moveTo>
                  <a:pt x="7433887" y="268"/>
                </a:moveTo>
                <a:cubicBezTo>
                  <a:pt x="5721391" y="-26383"/>
                  <a:pt x="3342882" y="1936394"/>
                  <a:pt x="1667178" y="4920872"/>
                </a:cubicBezTo>
                <a:cubicBezTo>
                  <a:pt x="239727" y="7463205"/>
                  <a:pt x="-289215" y="10054975"/>
                  <a:pt x="150574" y="11662331"/>
                </a:cubicBezTo>
                <a:lnTo>
                  <a:pt x="159932" y="11692695"/>
                </a:lnTo>
                <a:lnTo>
                  <a:pt x="165780" y="11728888"/>
                </a:lnTo>
                <a:cubicBezTo>
                  <a:pt x="545757" y="13489750"/>
                  <a:pt x="3705628" y="14863851"/>
                  <a:pt x="7547446" y="14863851"/>
                </a:cubicBezTo>
                <a:cubicBezTo>
                  <a:pt x="11261203" y="14863851"/>
                  <a:pt x="14337719" y="13579830"/>
                  <a:pt x="14881926" y="11903648"/>
                </a:cubicBezTo>
                <a:lnTo>
                  <a:pt x="14909761" y="11800558"/>
                </a:lnTo>
                <a:lnTo>
                  <a:pt x="14923904" y="11761043"/>
                </a:lnTo>
                <a:cubicBezTo>
                  <a:pt x="15434087" y="10162959"/>
                  <a:pt x="14860547" y="7468785"/>
                  <a:pt x="13310172" y="4851018"/>
                </a:cubicBezTo>
                <a:cubicBezTo>
                  <a:pt x="11824395" y="2342324"/>
                  <a:pt x="9845883" y="586608"/>
                  <a:pt x="8234354" y="162370"/>
                </a:cubicBezTo>
                <a:lnTo>
                  <a:pt x="8119928" y="136115"/>
                </a:lnTo>
                <a:lnTo>
                  <a:pt x="8105217" y="129095"/>
                </a:lnTo>
                <a:cubicBezTo>
                  <a:pt x="7896733" y="46048"/>
                  <a:pt x="7671734" y="3970"/>
                  <a:pt x="7433887" y="268"/>
                </a:cubicBezTo>
                <a:close/>
              </a:path>
            </a:pathLst>
          </a:custGeom>
          <a:solidFill>
            <a:srgbClr val="C80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1538896" y="326680"/>
            <a:ext cx="3978632" cy="778097"/>
            <a:chOff x="1520468" y="3554359"/>
            <a:chExt cx="3978632" cy="778097"/>
          </a:xfrm>
        </p:grpSpPr>
        <p:sp>
          <p:nvSpPr>
            <p:cNvPr id="23" name="文本框 22"/>
            <p:cNvSpPr txBox="1"/>
            <p:nvPr/>
          </p:nvSpPr>
          <p:spPr>
            <a:xfrm>
              <a:off x="1520469" y="3554359"/>
              <a:ext cx="1402080" cy="58356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latin typeface="Century Gothic" panose="020B0502020202020204" pitchFamily="34" charset="0"/>
                </a:rPr>
                <a:t>题目四</a:t>
              </a:r>
              <a:endParaRPr lang="zh-CN" altLang="en-US" sz="3200" b="1" dirty="0">
                <a:solidFill>
                  <a:schemeClr val="tx1">
                    <a:lumMod val="75000"/>
                    <a:lumOff val="25000"/>
                  </a:schemeClr>
                </a:solidFill>
                <a:latin typeface="Century Gothic" panose="020B0502020202020204" pitchFamily="34" charset="0"/>
              </a:endParaRPr>
            </a:p>
          </p:txBody>
        </p:sp>
        <p:sp>
          <p:nvSpPr>
            <p:cNvPr id="24" name="文本框 23"/>
            <p:cNvSpPr txBox="1"/>
            <p:nvPr/>
          </p:nvSpPr>
          <p:spPr>
            <a:xfrm>
              <a:off x="1520468" y="4086235"/>
              <a:ext cx="3978632" cy="246221"/>
            </a:xfrm>
            <a:prstGeom prst="rect">
              <a:avLst/>
            </a:prstGeom>
            <a:noFill/>
          </p:spPr>
          <p:txBody>
            <a:bodyPr wrap="square" rtlCol="0">
              <a:spAutoFit/>
              <a:scene3d>
                <a:camera prst="orthographicFront"/>
                <a:lightRig rig="threePt" dir="t"/>
              </a:scene3d>
              <a:sp3d contourW="12700"/>
            </a:bodyPr>
            <a:lstStyle/>
            <a:p>
              <a:r>
                <a:rPr lang="en-US" altLang="zh-CN" sz="1000" dirty="0" smtClean="0">
                  <a:solidFill>
                    <a:schemeClr val="tx1">
                      <a:lumMod val="50000"/>
                      <a:lumOff val="50000"/>
                    </a:schemeClr>
                  </a:solidFill>
                  <a:latin typeface="Century Gothic" panose="020B0502020202020204" pitchFamily="34" charset="0"/>
                </a:rPr>
                <a:t>print </a:t>
              </a:r>
              <a:r>
                <a:rPr lang="en-US" altLang="zh-CN" sz="1000" dirty="0">
                  <a:solidFill>
                    <a:schemeClr val="tx1">
                      <a:lumMod val="50000"/>
                      <a:lumOff val="50000"/>
                    </a:schemeClr>
                  </a:solidFill>
                  <a:latin typeface="Century Gothic" panose="020B0502020202020204" pitchFamily="34" charset="0"/>
                </a:rPr>
                <a:t>the presentation and make it into a </a:t>
              </a:r>
              <a:r>
                <a:rPr lang="en-US" altLang="zh-CN" sz="1000" dirty="0" smtClean="0">
                  <a:solidFill>
                    <a:schemeClr val="tx1">
                      <a:lumMod val="50000"/>
                      <a:lumOff val="50000"/>
                    </a:schemeClr>
                  </a:solidFill>
                  <a:latin typeface="Century Gothic" panose="020B0502020202020204" pitchFamily="34" charset="0"/>
                </a:rPr>
                <a:t>film </a:t>
              </a:r>
              <a:r>
                <a:rPr lang="en-US" altLang="zh-CN" sz="1000" dirty="0">
                  <a:solidFill>
                    <a:schemeClr val="tx1">
                      <a:lumMod val="50000"/>
                      <a:lumOff val="50000"/>
                    </a:schemeClr>
                  </a:solidFill>
                  <a:latin typeface="Century Gothic" panose="020B0502020202020204" pitchFamily="34" charset="0"/>
                </a:rPr>
                <a:t>a wider field</a:t>
              </a:r>
              <a:endParaRPr lang="en-US" altLang="zh-CN" sz="1000" dirty="0">
                <a:solidFill>
                  <a:schemeClr val="tx1">
                    <a:lumMod val="50000"/>
                    <a:lumOff val="50000"/>
                  </a:schemeClr>
                </a:solidFill>
                <a:latin typeface="Century Gothic" panose="020B0502020202020204" pitchFamily="34" charset="0"/>
              </a:endParaRPr>
            </a:p>
          </p:txBody>
        </p:sp>
      </p:grpSp>
      <p:sp>
        <p:nvSpPr>
          <p:cNvPr id="25" name="Text Placeholder 2"/>
          <p:cNvSpPr txBox="1"/>
          <p:nvPr/>
        </p:nvSpPr>
        <p:spPr>
          <a:xfrm>
            <a:off x="4284345" y="2907030"/>
            <a:ext cx="5151755" cy="1033145"/>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String str1 = 'a' + 3 + "Hello";</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String str2 = "Hello" + 'a' + 3;</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System.out.println(str1);</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System.out.println(str2);</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10690" y="1801495"/>
            <a:ext cx="1810385" cy="3456940"/>
            <a:chOff x="3648671" y="1602671"/>
            <a:chExt cx="1846660" cy="2817999"/>
          </a:xfrm>
        </p:grpSpPr>
        <p:grpSp>
          <p:nvGrpSpPr>
            <p:cNvPr id="3" name="组合 2"/>
            <p:cNvGrpSpPr/>
            <p:nvPr/>
          </p:nvGrpSpPr>
          <p:grpSpPr>
            <a:xfrm>
              <a:off x="3648671" y="1602671"/>
              <a:ext cx="1846660" cy="2817999"/>
              <a:chOff x="3297768" y="1382151"/>
              <a:chExt cx="2462213" cy="3757328"/>
            </a:xfrm>
          </p:grpSpPr>
          <p:sp>
            <p:nvSpPr>
              <p:cNvPr id="8" name="Rectangle 7"/>
              <p:cNvSpPr>
                <a:spLocks noChangeArrowheads="1"/>
              </p:cNvSpPr>
              <p:nvPr/>
            </p:nvSpPr>
            <p:spPr bwMode="auto">
              <a:xfrm>
                <a:off x="4189412" y="4470609"/>
                <a:ext cx="702736" cy="668870"/>
              </a:xfrm>
              <a:prstGeom prst="rect">
                <a:avLst/>
              </a:prstGeom>
              <a:gradFill>
                <a:gsLst>
                  <a:gs pos="100000">
                    <a:sysClr val="window" lastClr="FFFFFF"/>
                  </a:gs>
                  <a:gs pos="0">
                    <a:sysClr val="window" lastClr="FFFFFF">
                      <a:lumMod val="85000"/>
                    </a:sysClr>
                  </a:gs>
                </a:gsLst>
                <a:lin ang="2700000" scaled="1"/>
              </a:gradFill>
              <a:ln w="19050">
                <a:gradFill flip="none" rotWithShape="1">
                  <a:gsLst>
                    <a:gs pos="0">
                      <a:sysClr val="window" lastClr="FFFFFF"/>
                    </a:gs>
                    <a:gs pos="100000">
                      <a:sysClr val="window" lastClr="FFFFFF">
                        <a:lumMod val="85000"/>
                      </a:sysClr>
                    </a:gs>
                  </a:gsLst>
                  <a:lin ang="2700000" scaled="1"/>
                  <a:tileRect/>
                </a:gradFill>
              </a:ln>
              <a:effectLst>
                <a:outerShdw blurRad="292100" dist="127000" dir="2700000" algn="tl" rotWithShape="0">
                  <a:prstClr val="black">
                    <a:alpha val="30000"/>
                  </a:prstClr>
                </a:outerShdw>
              </a:effec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smtClean="0">
                  <a:ln>
                    <a:noFill/>
                  </a:ln>
                  <a:solidFill>
                    <a:srgbClr val="080808"/>
                  </a:solidFill>
                  <a:effectLst/>
                  <a:uLnTx/>
                  <a:uFillTx/>
                  <a:latin typeface="Arial" panose="020B0604020202020204"/>
                  <a:ea typeface="微软雅黑" panose="020B0503020204020204" charset="-122"/>
                </a:endParaRPr>
              </a:p>
            </p:txBody>
          </p:sp>
          <p:sp>
            <p:nvSpPr>
              <p:cNvPr id="9" name="任意多边形 8"/>
              <p:cNvSpPr/>
              <p:nvPr/>
            </p:nvSpPr>
            <p:spPr>
              <a:xfrm>
                <a:off x="3297768" y="1382151"/>
                <a:ext cx="1219200" cy="1320160"/>
              </a:xfrm>
              <a:custGeom>
                <a:avLst/>
                <a:gdLst>
                  <a:gd name="connsiteX0" fmla="*/ 1219200 w 1219200"/>
                  <a:gd name="connsiteY0" fmla="*/ 0 h 1307089"/>
                  <a:gd name="connsiteX1" fmla="*/ 1219200 w 1219200"/>
                  <a:gd name="connsiteY1" fmla="*/ 502643 h 1307089"/>
                  <a:gd name="connsiteX2" fmla="*/ 1169971 w 1219200"/>
                  <a:gd name="connsiteY2" fmla="*/ 504954 h 1307089"/>
                  <a:gd name="connsiteX3" fmla="*/ 765658 w 1219200"/>
                  <a:gd name="connsiteY3" fmla="*/ 722722 h 1307089"/>
                  <a:gd name="connsiteX4" fmla="*/ 604480 w 1219200"/>
                  <a:gd name="connsiteY4" fmla="*/ 1307089 h 1307089"/>
                  <a:gd name="connsiteX5" fmla="*/ 0 w 1219200"/>
                  <a:gd name="connsiteY5" fmla="*/ 1307089 h 1307089"/>
                  <a:gd name="connsiteX6" fmla="*/ 342595 w 1219200"/>
                  <a:gd name="connsiteY6" fmla="*/ 360139 h 1307089"/>
                  <a:gd name="connsiteX7" fmla="*/ 1143172 w 1219200"/>
                  <a:gd name="connsiteY7" fmla="*/ 2945 h 130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 h="1307089">
                    <a:moveTo>
                      <a:pt x="1219200" y="0"/>
                    </a:moveTo>
                    <a:lnTo>
                      <a:pt x="1219200" y="502643"/>
                    </a:lnTo>
                    <a:lnTo>
                      <a:pt x="1169971" y="504954"/>
                    </a:lnTo>
                    <a:cubicBezTo>
                      <a:pt x="992806" y="522275"/>
                      <a:pt x="871484" y="599274"/>
                      <a:pt x="765658" y="722722"/>
                    </a:cubicBezTo>
                    <a:cubicBezTo>
                      <a:pt x="664952" y="863805"/>
                      <a:pt x="604480" y="1065272"/>
                      <a:pt x="604480" y="1307089"/>
                    </a:cubicBezTo>
                    <a:lnTo>
                      <a:pt x="0" y="1307089"/>
                    </a:lnTo>
                    <a:cubicBezTo>
                      <a:pt x="0" y="904156"/>
                      <a:pt x="120945" y="601956"/>
                      <a:pt x="342595" y="360139"/>
                    </a:cubicBezTo>
                    <a:cubicBezTo>
                      <a:pt x="554249" y="148550"/>
                      <a:pt x="812014" y="29421"/>
                      <a:pt x="1143172" y="2945"/>
                    </a:cubicBezTo>
                    <a:close/>
                  </a:path>
                </a:pathLst>
              </a:custGeom>
              <a:solidFill>
                <a:srgbClr val="C8161D"/>
              </a:solidFill>
              <a:ln w="19050" cap="flat" cmpd="sng" algn="ctr">
                <a:gradFill flip="none" rotWithShape="1">
                  <a:gsLst>
                    <a:gs pos="0">
                      <a:sysClr val="window" lastClr="FFFFFF"/>
                    </a:gs>
                    <a:gs pos="100000">
                      <a:sysClr val="window" lastClr="FFFFFF">
                        <a:lumMod val="85000"/>
                      </a:sysClr>
                    </a:gs>
                  </a:gsLst>
                  <a:lin ang="2700000" scaled="1"/>
                  <a:tileRect/>
                </a:gradFill>
                <a:prstDash val="solid"/>
                <a:miter lim="800000"/>
              </a:ln>
              <a:effectLst>
                <a:outerShdw blurRad="292100" dist="127000" dir="2700000" algn="tl" rotWithShape="0">
                  <a:prstClr val="black">
                    <a:alpha val="30000"/>
                  </a:prstClr>
                </a:out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10" name="任意多边形 9"/>
              <p:cNvSpPr/>
              <p:nvPr/>
            </p:nvSpPr>
            <p:spPr>
              <a:xfrm>
                <a:off x="4540781" y="1385958"/>
                <a:ext cx="1219200" cy="1430869"/>
              </a:xfrm>
              <a:custGeom>
                <a:avLst/>
                <a:gdLst>
                  <a:gd name="connsiteX0" fmla="*/ 70470 w 1219200"/>
                  <a:gd name="connsiteY0" fmla="*/ 0 h 1430869"/>
                  <a:gd name="connsiteX1" fmla="*/ 876605 w 1219200"/>
                  <a:gd name="connsiteY1" fmla="*/ 282167 h 1430869"/>
                  <a:gd name="connsiteX2" fmla="*/ 1219200 w 1219200"/>
                  <a:gd name="connsiteY2" fmla="*/ 1088319 h 1430869"/>
                  <a:gd name="connsiteX3" fmla="*/ 1186465 w 1219200"/>
                  <a:gd name="connsiteY3" fmla="*/ 1405722 h 1430869"/>
                  <a:gd name="connsiteX4" fmla="*/ 1177630 w 1219200"/>
                  <a:gd name="connsiteY4" fmla="*/ 1430869 h 1430869"/>
                  <a:gd name="connsiteX5" fmla="*/ 478610 w 1219200"/>
                  <a:gd name="connsiteY5" fmla="*/ 1430869 h 1430869"/>
                  <a:gd name="connsiteX6" fmla="*/ 487109 w 1219200"/>
                  <a:gd name="connsiteY6" fmla="*/ 1417338 h 1430869"/>
                  <a:gd name="connsiteX7" fmla="*/ 554249 w 1219200"/>
                  <a:gd name="connsiteY7" fmla="*/ 1108351 h 1430869"/>
                  <a:gd name="connsiteX8" fmla="*/ 391851 w 1219200"/>
                  <a:gd name="connsiteY8" fmla="*/ 645036 h 1430869"/>
                  <a:gd name="connsiteX9" fmla="*/ 30236 w 1219200"/>
                  <a:gd name="connsiteY9" fmla="*/ 503952 h 1430869"/>
                  <a:gd name="connsiteX10" fmla="*/ 0 w 1219200"/>
                  <a:gd name="connsiteY10" fmla="*/ 505372 h 1430869"/>
                  <a:gd name="connsiteX11" fmla="*/ 0 w 1219200"/>
                  <a:gd name="connsiteY11" fmla="*/ 2729 h 1430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 h="1430869">
                    <a:moveTo>
                      <a:pt x="70470" y="0"/>
                    </a:moveTo>
                    <a:cubicBezTo>
                      <a:pt x="393070" y="0"/>
                      <a:pt x="654954" y="100733"/>
                      <a:pt x="876605" y="282167"/>
                    </a:cubicBezTo>
                    <a:cubicBezTo>
                      <a:pt x="1098255" y="463602"/>
                      <a:pt x="1219200" y="725451"/>
                      <a:pt x="1219200" y="1088319"/>
                    </a:cubicBezTo>
                    <a:cubicBezTo>
                      <a:pt x="1219200" y="1209228"/>
                      <a:pt x="1209142" y="1315040"/>
                      <a:pt x="1186465" y="1405722"/>
                    </a:cubicBezTo>
                    <a:lnTo>
                      <a:pt x="1177630" y="1430869"/>
                    </a:lnTo>
                    <a:lnTo>
                      <a:pt x="478610" y="1430869"/>
                    </a:lnTo>
                    <a:lnTo>
                      <a:pt x="487109" y="1417338"/>
                    </a:lnTo>
                    <a:cubicBezTo>
                      <a:pt x="534040" y="1331406"/>
                      <a:pt x="559369" y="1214164"/>
                      <a:pt x="554249" y="1108351"/>
                    </a:cubicBezTo>
                    <a:cubicBezTo>
                      <a:pt x="547421" y="967268"/>
                      <a:pt x="531815" y="796994"/>
                      <a:pt x="391851" y="645036"/>
                    </a:cubicBezTo>
                    <a:cubicBezTo>
                      <a:pt x="245791" y="545161"/>
                      <a:pt x="259446" y="542013"/>
                      <a:pt x="30236" y="503952"/>
                    </a:cubicBezTo>
                    <a:lnTo>
                      <a:pt x="0" y="505372"/>
                    </a:lnTo>
                    <a:lnTo>
                      <a:pt x="0" y="2729"/>
                    </a:lnTo>
                    <a:close/>
                  </a:path>
                </a:pathLst>
              </a:custGeom>
              <a:solidFill>
                <a:srgbClr val="C8161D"/>
              </a:solidFill>
              <a:ln w="19050" cap="flat" cmpd="sng" algn="ctr">
                <a:gradFill flip="none" rotWithShape="1">
                  <a:gsLst>
                    <a:gs pos="0">
                      <a:sysClr val="window" lastClr="FFFFFF"/>
                    </a:gs>
                    <a:gs pos="100000">
                      <a:sysClr val="window" lastClr="FFFFFF">
                        <a:lumMod val="85000"/>
                      </a:sysClr>
                    </a:gs>
                  </a:gsLst>
                  <a:lin ang="8100000" scaled="1"/>
                  <a:tileRect/>
                </a:gradFill>
                <a:prstDash val="solid"/>
                <a:miter lim="800000"/>
              </a:ln>
              <a:effectLst>
                <a:outerShdw blurRad="292100" dist="127000" dir="2700000" algn="tl" rotWithShape="0">
                  <a:prstClr val="black">
                    <a:alpha val="30000"/>
                  </a:prstClr>
                </a:out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11" name="任意多边形 10"/>
              <p:cNvSpPr/>
              <p:nvPr/>
            </p:nvSpPr>
            <p:spPr>
              <a:xfrm>
                <a:off x="4248661" y="2839052"/>
                <a:ext cx="1469750" cy="1430869"/>
              </a:xfrm>
              <a:custGeom>
                <a:avLst/>
                <a:gdLst>
                  <a:gd name="connsiteX0" fmla="*/ 770730 w 1469750"/>
                  <a:gd name="connsiteY0" fmla="*/ 0 h 1430869"/>
                  <a:gd name="connsiteX1" fmla="*/ 1469750 w 1469750"/>
                  <a:gd name="connsiteY1" fmla="*/ 0 h 1430869"/>
                  <a:gd name="connsiteX2" fmla="*/ 1434785 w 1469750"/>
                  <a:gd name="connsiteY2" fmla="*/ 99522 h 1430869"/>
                  <a:gd name="connsiteX3" fmla="*/ 1370137 w 1469750"/>
                  <a:gd name="connsiteY3" fmla="*/ 201467 h 1430869"/>
                  <a:gd name="connsiteX4" fmla="*/ 1047780 w 1469750"/>
                  <a:gd name="connsiteY4" fmla="*/ 523984 h 1430869"/>
                  <a:gd name="connsiteX5" fmla="*/ 705185 w 1469750"/>
                  <a:gd name="connsiteY5" fmla="*/ 866534 h 1430869"/>
                  <a:gd name="connsiteX6" fmla="*/ 584241 w 1469750"/>
                  <a:gd name="connsiteY6" fmla="*/ 1430869 h 1430869"/>
                  <a:gd name="connsiteX7" fmla="*/ 0 w 1469750"/>
                  <a:gd name="connsiteY7" fmla="*/ 1430869 h 1430869"/>
                  <a:gd name="connsiteX8" fmla="*/ 100706 w 1469750"/>
                  <a:gd name="connsiteY8" fmla="*/ 745769 h 1430869"/>
                  <a:gd name="connsiteX9" fmla="*/ 423062 w 1469750"/>
                  <a:gd name="connsiteY9" fmla="*/ 342550 h 1430869"/>
                  <a:gd name="connsiteX10" fmla="*/ 725424 w 1469750"/>
                  <a:gd name="connsiteY10" fmla="*/ 60383 h 1430869"/>
                  <a:gd name="connsiteX11" fmla="*/ 754003 w 1469750"/>
                  <a:gd name="connsiteY11" fmla="*/ 26629 h 1430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69750" h="1430869">
                    <a:moveTo>
                      <a:pt x="770730" y="0"/>
                    </a:moveTo>
                    <a:lnTo>
                      <a:pt x="1469750" y="0"/>
                    </a:lnTo>
                    <a:lnTo>
                      <a:pt x="1434785" y="99522"/>
                    </a:lnTo>
                    <a:cubicBezTo>
                      <a:pt x="1416817" y="137292"/>
                      <a:pt x="1395374" y="171275"/>
                      <a:pt x="1370137" y="201467"/>
                    </a:cubicBezTo>
                    <a:cubicBezTo>
                      <a:pt x="1269431" y="322518"/>
                      <a:pt x="1168725" y="423251"/>
                      <a:pt x="1047780" y="523984"/>
                    </a:cubicBezTo>
                    <a:cubicBezTo>
                      <a:pt x="906841" y="645036"/>
                      <a:pt x="805891" y="765801"/>
                      <a:pt x="705185" y="866534"/>
                    </a:cubicBezTo>
                    <a:cubicBezTo>
                      <a:pt x="624718" y="987586"/>
                      <a:pt x="584241" y="1169020"/>
                      <a:pt x="584241" y="1430869"/>
                    </a:cubicBezTo>
                    <a:lnTo>
                      <a:pt x="0" y="1430869"/>
                    </a:lnTo>
                    <a:cubicBezTo>
                      <a:pt x="0" y="1108351"/>
                      <a:pt x="40233" y="886853"/>
                      <a:pt x="100706" y="745769"/>
                    </a:cubicBezTo>
                    <a:cubicBezTo>
                      <a:pt x="161178" y="604685"/>
                      <a:pt x="282123" y="463602"/>
                      <a:pt x="423062" y="342550"/>
                    </a:cubicBezTo>
                    <a:cubicBezTo>
                      <a:pt x="523768" y="241817"/>
                      <a:pt x="624718" y="161116"/>
                      <a:pt x="725424" y="60383"/>
                    </a:cubicBezTo>
                    <a:cubicBezTo>
                      <a:pt x="735482" y="50331"/>
                      <a:pt x="745022" y="39014"/>
                      <a:pt x="754003" y="26629"/>
                    </a:cubicBezTo>
                    <a:close/>
                  </a:path>
                </a:pathLst>
              </a:custGeom>
              <a:solidFill>
                <a:srgbClr val="C8161D"/>
              </a:solidFill>
              <a:ln w="19050" cap="flat" cmpd="sng" algn="ctr">
                <a:gradFill flip="none" rotWithShape="1">
                  <a:gsLst>
                    <a:gs pos="0">
                      <a:sysClr val="window" lastClr="FFFFFF"/>
                    </a:gs>
                    <a:gs pos="100000">
                      <a:sysClr val="window" lastClr="FFFFFF">
                        <a:lumMod val="85000"/>
                      </a:sysClr>
                    </a:gs>
                  </a:gsLst>
                  <a:lin ang="2700000" scaled="1"/>
                  <a:tileRect/>
                </a:gradFill>
                <a:prstDash val="solid"/>
                <a:miter lim="800000"/>
              </a:ln>
              <a:effectLst>
                <a:outerShdw blurRad="292100" dist="127000" dir="2700000" algn="tl" rotWithShape="0">
                  <a:prstClr val="black">
                    <a:alpha val="30000"/>
                  </a:prstClr>
                </a:out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grpSp>
        <p:sp>
          <p:nvSpPr>
            <p:cNvPr id="4" name="文本框 125"/>
            <p:cNvSpPr txBox="1"/>
            <p:nvPr/>
          </p:nvSpPr>
          <p:spPr>
            <a:xfrm>
              <a:off x="3781426" y="1826266"/>
              <a:ext cx="514350" cy="3002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R="0" algn="ctr" defTabSz="685800" fontAlgn="auto">
                <a:spcBef>
                  <a:spcPts val="0"/>
                </a:spcBef>
                <a:spcAft>
                  <a:spcPts val="0"/>
                </a:spcAft>
                <a:buClrTx/>
                <a:buSzTx/>
                <a:buFontTx/>
                <a:buNone/>
                <a:defRPr/>
              </a:pPr>
              <a:r>
                <a:rPr kumimoji="0" lang="en-US" altLang="zh-CN" b="1" i="0" kern="0" cap="none" spc="0" normalizeH="0" baseline="0" noProof="0" dirty="0" smtClean="0">
                  <a:solidFill>
                    <a:schemeClr val="bg1"/>
                  </a:solidFill>
                  <a:latin typeface="+mj-ea"/>
                  <a:ea typeface="+mj-ea"/>
                  <a:cs typeface="+mn-cs"/>
                </a:rPr>
                <a:t>01</a:t>
              </a:r>
              <a:endParaRPr kumimoji="0" lang="zh-CN" altLang="en-US" b="1" i="0" kern="0" cap="none" spc="0" normalizeH="0" baseline="0" noProof="0" dirty="0" smtClean="0">
                <a:solidFill>
                  <a:schemeClr val="bg1"/>
                </a:solidFill>
                <a:latin typeface="+mj-ea"/>
                <a:ea typeface="+mj-ea"/>
              </a:endParaRPr>
            </a:p>
          </p:txBody>
        </p:sp>
        <p:sp>
          <p:nvSpPr>
            <p:cNvPr id="5" name="文本框 128"/>
            <p:cNvSpPr txBox="1"/>
            <p:nvPr/>
          </p:nvSpPr>
          <p:spPr>
            <a:xfrm>
              <a:off x="4978378" y="2203408"/>
              <a:ext cx="514350" cy="3002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R="0" algn="ctr" defTabSz="685800" fontAlgn="auto">
                <a:spcBef>
                  <a:spcPts val="0"/>
                </a:spcBef>
                <a:spcAft>
                  <a:spcPts val="0"/>
                </a:spcAft>
                <a:buClrTx/>
                <a:buSzTx/>
                <a:buFontTx/>
                <a:buNone/>
                <a:defRPr/>
              </a:pPr>
              <a:r>
                <a:rPr kumimoji="0" lang="en-US" altLang="zh-CN" b="1" i="0" kern="0" cap="none" spc="0" normalizeH="0" baseline="0" noProof="0" dirty="0" smtClean="0">
                  <a:solidFill>
                    <a:schemeClr val="bg1"/>
                  </a:solidFill>
                  <a:latin typeface="+mj-ea"/>
                  <a:ea typeface="+mj-ea"/>
                  <a:cs typeface="+mn-cs"/>
                </a:rPr>
                <a:t>02</a:t>
              </a:r>
              <a:endParaRPr kumimoji="0" lang="zh-CN" altLang="en-US" b="1" i="0" kern="0" cap="none" spc="0" normalizeH="0" baseline="0" noProof="0" dirty="0" smtClean="0">
                <a:solidFill>
                  <a:schemeClr val="bg1"/>
                </a:solidFill>
                <a:latin typeface="+mj-ea"/>
                <a:ea typeface="+mj-ea"/>
              </a:endParaRPr>
            </a:p>
          </p:txBody>
        </p:sp>
        <p:sp>
          <p:nvSpPr>
            <p:cNvPr id="6" name="文本框 131"/>
            <p:cNvSpPr txBox="1"/>
            <p:nvPr/>
          </p:nvSpPr>
          <p:spPr>
            <a:xfrm>
              <a:off x="4432340" y="3025175"/>
              <a:ext cx="514350" cy="3002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R="0" algn="ctr" defTabSz="685800" fontAlgn="auto">
                <a:spcBef>
                  <a:spcPts val="0"/>
                </a:spcBef>
                <a:spcAft>
                  <a:spcPts val="0"/>
                </a:spcAft>
                <a:buClrTx/>
                <a:buSzTx/>
                <a:buFontTx/>
                <a:buNone/>
                <a:defRPr/>
              </a:pPr>
              <a:r>
                <a:rPr kumimoji="0" lang="en-US" altLang="zh-CN" b="1" i="0" kern="0" cap="none" spc="0" normalizeH="0" baseline="0" noProof="0" dirty="0" smtClean="0">
                  <a:solidFill>
                    <a:schemeClr val="bg1"/>
                  </a:solidFill>
                  <a:latin typeface="+mj-ea"/>
                  <a:ea typeface="+mj-ea"/>
                  <a:cs typeface="+mn-cs"/>
                </a:rPr>
                <a:t>03</a:t>
              </a:r>
              <a:endParaRPr kumimoji="0" lang="zh-CN" altLang="en-US" b="1" i="0" kern="0" cap="none" spc="0" normalizeH="0" baseline="0" noProof="0" dirty="0" smtClean="0">
                <a:solidFill>
                  <a:schemeClr val="bg1"/>
                </a:solidFill>
                <a:latin typeface="+mj-ea"/>
                <a:ea typeface="+mj-ea"/>
              </a:endParaRPr>
            </a:p>
          </p:txBody>
        </p:sp>
        <p:sp>
          <p:nvSpPr>
            <p:cNvPr id="7" name="文本框 134"/>
            <p:cNvSpPr txBox="1"/>
            <p:nvPr/>
          </p:nvSpPr>
          <p:spPr>
            <a:xfrm>
              <a:off x="4330106" y="4016275"/>
              <a:ext cx="514350" cy="3002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R="0" algn="ctr" defTabSz="685800" fontAlgn="auto">
                <a:spcBef>
                  <a:spcPts val="0"/>
                </a:spcBef>
                <a:spcAft>
                  <a:spcPts val="0"/>
                </a:spcAft>
                <a:buClrTx/>
                <a:buSzTx/>
                <a:buFontTx/>
                <a:buNone/>
                <a:defRPr/>
              </a:pPr>
              <a:r>
                <a:rPr kumimoji="0" lang="en-US" altLang="zh-CN" b="0" i="0" kern="0" cap="none" spc="0" normalizeH="0" baseline="0" noProof="0" dirty="0" smtClean="0">
                  <a:solidFill>
                    <a:srgbClr val="BD0000"/>
                  </a:solidFill>
                  <a:latin typeface="Impact" panose="020B0806030902050204" pitchFamily="34" charset="0"/>
                  <a:ea typeface="微软雅黑" panose="020B0503020204020204" charset="-122"/>
                  <a:cs typeface="+mn-cs"/>
                </a:rPr>
                <a:t>04</a:t>
              </a:r>
              <a:endParaRPr kumimoji="0" lang="zh-CN" altLang="en-US" b="0" i="0" kern="0" cap="none" spc="0" normalizeH="0" baseline="0" noProof="0" dirty="0" smtClean="0">
                <a:solidFill>
                  <a:srgbClr val="BD0000"/>
                </a:solidFill>
                <a:latin typeface="Impact" panose="020B0806030902050204" pitchFamily="34" charset="0"/>
                <a:ea typeface="微软雅黑" panose="020B0503020204020204" charset="-122"/>
              </a:endParaRPr>
            </a:p>
          </p:txBody>
        </p:sp>
      </p:grpSp>
      <p:sp>
        <p:nvSpPr>
          <p:cNvPr id="15" name="文本框 36"/>
          <p:cNvSpPr txBox="1"/>
          <p:nvPr/>
        </p:nvSpPr>
        <p:spPr>
          <a:xfrm>
            <a:off x="4545330" y="2110105"/>
            <a:ext cx="571309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sz="2000" b="1" dirty="0" smtClean="0">
                <a:solidFill>
                  <a:srgbClr val="C00000"/>
                </a:solidFill>
                <a:latin typeface="微软雅黑" panose="020B0503020204020204" charset="-122"/>
                <a:ea typeface="微软雅黑" panose="020B0503020204020204" charset="-122"/>
              </a:rPr>
              <a:t>代码填空题，写出缺失的代码</a:t>
            </a:r>
            <a:endParaRPr lang="zh-CN" sz="2000" b="1" dirty="0" smtClean="0">
              <a:solidFill>
                <a:srgbClr val="C00000"/>
              </a:solidFill>
              <a:latin typeface="微软雅黑" panose="020B0503020204020204" charset="-122"/>
              <a:ea typeface="微软雅黑" panose="020B0503020204020204" charset="-122"/>
            </a:endParaRPr>
          </a:p>
        </p:txBody>
      </p:sp>
      <p:sp>
        <p:nvSpPr>
          <p:cNvPr id="20" name="任意多边形 19"/>
          <p:cNvSpPr/>
          <p:nvPr/>
        </p:nvSpPr>
        <p:spPr>
          <a:xfrm>
            <a:off x="655320" y="426720"/>
            <a:ext cx="1143000" cy="1112520"/>
          </a:xfrm>
          <a:custGeom>
            <a:avLst/>
            <a:gdLst>
              <a:gd name="connsiteX0" fmla="*/ 1143000 w 1143000"/>
              <a:gd name="connsiteY0" fmla="*/ 548640 h 1112520"/>
              <a:gd name="connsiteX1" fmla="*/ 472440 w 1143000"/>
              <a:gd name="connsiteY1" fmla="*/ 1112520 h 1112520"/>
              <a:gd name="connsiteX2" fmla="*/ 0 w 1143000"/>
              <a:gd name="connsiteY2" fmla="*/ 640080 h 1112520"/>
              <a:gd name="connsiteX3" fmla="*/ 586740 w 1143000"/>
              <a:gd name="connsiteY3" fmla="*/ 0 h 1112520"/>
              <a:gd name="connsiteX4" fmla="*/ 1143000 w 1143000"/>
              <a:gd name="connsiteY4" fmla="*/ 548640 h 1112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12520">
                <a:moveTo>
                  <a:pt x="1143000" y="548640"/>
                </a:moveTo>
                <a:lnTo>
                  <a:pt x="472440" y="1112520"/>
                </a:lnTo>
                <a:lnTo>
                  <a:pt x="0" y="640080"/>
                </a:lnTo>
                <a:lnTo>
                  <a:pt x="586740" y="0"/>
                </a:lnTo>
                <a:lnTo>
                  <a:pt x="1143000" y="548640"/>
                </a:lnTo>
                <a:close/>
              </a:path>
            </a:pathLst>
          </a:custGeom>
          <a:gradFill flip="none" rotWithShape="0">
            <a:gsLst>
              <a:gs pos="0">
                <a:schemeClr val="tx1">
                  <a:lumMod val="75000"/>
                  <a:lumOff val="25000"/>
                  <a:alpha val="57000"/>
                </a:schemeClr>
              </a:gs>
              <a:gs pos="61000">
                <a:schemeClr val="bg1">
                  <a:lumMod val="95000"/>
                  <a:alpha val="34000"/>
                </a:schemeClr>
              </a:gs>
              <a:gs pos="100000">
                <a:schemeClr val="bg1">
                  <a:lumMod val="95000"/>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00">
              <a:solidFill>
                <a:prstClr val="white"/>
              </a:solidFill>
              <a:latin typeface="Arial" panose="020B0604020202020204"/>
              <a:ea typeface="微软雅黑" panose="020B0503020204020204" charset="-122"/>
            </a:endParaRPr>
          </a:p>
        </p:txBody>
      </p:sp>
      <p:sp>
        <p:nvSpPr>
          <p:cNvPr id="21" name="任意多边形 20"/>
          <p:cNvSpPr/>
          <p:nvPr/>
        </p:nvSpPr>
        <p:spPr>
          <a:xfrm rot="19421727" flipH="1">
            <a:off x="442098" y="207302"/>
            <a:ext cx="865231" cy="851392"/>
          </a:xfrm>
          <a:custGeom>
            <a:avLst/>
            <a:gdLst>
              <a:gd name="connsiteX0" fmla="*/ 7433887 w 15105456"/>
              <a:gd name="connsiteY0" fmla="*/ 268 h 14863851"/>
              <a:gd name="connsiteX1" fmla="*/ 1667178 w 15105456"/>
              <a:gd name="connsiteY1" fmla="*/ 4920872 h 14863851"/>
              <a:gd name="connsiteX2" fmla="*/ 150574 w 15105456"/>
              <a:gd name="connsiteY2" fmla="*/ 11662331 h 14863851"/>
              <a:gd name="connsiteX3" fmla="*/ 159932 w 15105456"/>
              <a:gd name="connsiteY3" fmla="*/ 11692695 h 14863851"/>
              <a:gd name="connsiteX4" fmla="*/ 165780 w 15105456"/>
              <a:gd name="connsiteY4" fmla="*/ 11728888 h 14863851"/>
              <a:gd name="connsiteX5" fmla="*/ 7547446 w 15105456"/>
              <a:gd name="connsiteY5" fmla="*/ 14863851 h 14863851"/>
              <a:gd name="connsiteX6" fmla="*/ 14881926 w 15105456"/>
              <a:gd name="connsiteY6" fmla="*/ 11903648 h 14863851"/>
              <a:gd name="connsiteX7" fmla="*/ 14909761 w 15105456"/>
              <a:gd name="connsiteY7" fmla="*/ 11800558 h 14863851"/>
              <a:gd name="connsiteX8" fmla="*/ 14923904 w 15105456"/>
              <a:gd name="connsiteY8" fmla="*/ 11761043 h 14863851"/>
              <a:gd name="connsiteX9" fmla="*/ 13310172 w 15105456"/>
              <a:gd name="connsiteY9" fmla="*/ 4851018 h 14863851"/>
              <a:gd name="connsiteX10" fmla="*/ 8234354 w 15105456"/>
              <a:gd name="connsiteY10" fmla="*/ 162370 h 14863851"/>
              <a:gd name="connsiteX11" fmla="*/ 8119928 w 15105456"/>
              <a:gd name="connsiteY11" fmla="*/ 136115 h 14863851"/>
              <a:gd name="connsiteX12" fmla="*/ 8105217 w 15105456"/>
              <a:gd name="connsiteY12" fmla="*/ 129095 h 14863851"/>
              <a:gd name="connsiteX13" fmla="*/ 7433887 w 15105456"/>
              <a:gd name="connsiteY13" fmla="*/ 268 h 1486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05456" h="14863851">
                <a:moveTo>
                  <a:pt x="7433887" y="268"/>
                </a:moveTo>
                <a:cubicBezTo>
                  <a:pt x="5721391" y="-26383"/>
                  <a:pt x="3342882" y="1936394"/>
                  <a:pt x="1667178" y="4920872"/>
                </a:cubicBezTo>
                <a:cubicBezTo>
                  <a:pt x="239727" y="7463205"/>
                  <a:pt x="-289215" y="10054975"/>
                  <a:pt x="150574" y="11662331"/>
                </a:cubicBezTo>
                <a:lnTo>
                  <a:pt x="159932" y="11692695"/>
                </a:lnTo>
                <a:lnTo>
                  <a:pt x="165780" y="11728888"/>
                </a:lnTo>
                <a:cubicBezTo>
                  <a:pt x="545757" y="13489750"/>
                  <a:pt x="3705628" y="14863851"/>
                  <a:pt x="7547446" y="14863851"/>
                </a:cubicBezTo>
                <a:cubicBezTo>
                  <a:pt x="11261203" y="14863851"/>
                  <a:pt x="14337719" y="13579830"/>
                  <a:pt x="14881926" y="11903648"/>
                </a:cubicBezTo>
                <a:lnTo>
                  <a:pt x="14909761" y="11800558"/>
                </a:lnTo>
                <a:lnTo>
                  <a:pt x="14923904" y="11761043"/>
                </a:lnTo>
                <a:cubicBezTo>
                  <a:pt x="15434087" y="10162959"/>
                  <a:pt x="14860547" y="7468785"/>
                  <a:pt x="13310172" y="4851018"/>
                </a:cubicBezTo>
                <a:cubicBezTo>
                  <a:pt x="11824395" y="2342324"/>
                  <a:pt x="9845883" y="586608"/>
                  <a:pt x="8234354" y="162370"/>
                </a:cubicBezTo>
                <a:lnTo>
                  <a:pt x="8119928" y="136115"/>
                </a:lnTo>
                <a:lnTo>
                  <a:pt x="8105217" y="129095"/>
                </a:lnTo>
                <a:cubicBezTo>
                  <a:pt x="7896733" y="46048"/>
                  <a:pt x="7671734" y="3970"/>
                  <a:pt x="7433887" y="268"/>
                </a:cubicBezTo>
                <a:close/>
              </a:path>
            </a:pathLst>
          </a:custGeom>
          <a:solidFill>
            <a:srgbClr val="C80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1538896" y="326680"/>
            <a:ext cx="3978632" cy="778097"/>
            <a:chOff x="1520468" y="3554359"/>
            <a:chExt cx="3978632" cy="778097"/>
          </a:xfrm>
        </p:grpSpPr>
        <p:sp>
          <p:nvSpPr>
            <p:cNvPr id="23" name="文本框 22"/>
            <p:cNvSpPr txBox="1"/>
            <p:nvPr/>
          </p:nvSpPr>
          <p:spPr>
            <a:xfrm>
              <a:off x="1520469" y="3554359"/>
              <a:ext cx="1402080" cy="58356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latin typeface="Century Gothic" panose="020B0502020202020204" pitchFamily="34" charset="0"/>
                </a:rPr>
                <a:t>题目五</a:t>
              </a:r>
              <a:endParaRPr lang="zh-CN" altLang="en-US" sz="3200" b="1" dirty="0">
                <a:solidFill>
                  <a:schemeClr val="tx1">
                    <a:lumMod val="75000"/>
                    <a:lumOff val="25000"/>
                  </a:schemeClr>
                </a:solidFill>
                <a:latin typeface="Century Gothic" panose="020B0502020202020204" pitchFamily="34" charset="0"/>
              </a:endParaRPr>
            </a:p>
          </p:txBody>
        </p:sp>
        <p:sp>
          <p:nvSpPr>
            <p:cNvPr id="24" name="文本框 23"/>
            <p:cNvSpPr txBox="1"/>
            <p:nvPr/>
          </p:nvSpPr>
          <p:spPr>
            <a:xfrm>
              <a:off x="1520468" y="4086235"/>
              <a:ext cx="3978632" cy="246221"/>
            </a:xfrm>
            <a:prstGeom prst="rect">
              <a:avLst/>
            </a:prstGeom>
            <a:noFill/>
          </p:spPr>
          <p:txBody>
            <a:bodyPr wrap="square" rtlCol="0">
              <a:spAutoFit/>
              <a:scene3d>
                <a:camera prst="orthographicFront"/>
                <a:lightRig rig="threePt" dir="t"/>
              </a:scene3d>
              <a:sp3d contourW="12700"/>
            </a:bodyPr>
            <a:lstStyle/>
            <a:p>
              <a:r>
                <a:rPr lang="en-US" altLang="zh-CN" sz="1000" dirty="0" smtClean="0">
                  <a:solidFill>
                    <a:schemeClr val="tx1">
                      <a:lumMod val="50000"/>
                      <a:lumOff val="50000"/>
                    </a:schemeClr>
                  </a:solidFill>
                  <a:latin typeface="Century Gothic" panose="020B0502020202020204" pitchFamily="34" charset="0"/>
                </a:rPr>
                <a:t>print </a:t>
              </a:r>
              <a:r>
                <a:rPr lang="en-US" altLang="zh-CN" sz="1000" dirty="0">
                  <a:solidFill>
                    <a:schemeClr val="tx1">
                      <a:lumMod val="50000"/>
                      <a:lumOff val="50000"/>
                    </a:schemeClr>
                  </a:solidFill>
                  <a:latin typeface="Century Gothic" panose="020B0502020202020204" pitchFamily="34" charset="0"/>
                </a:rPr>
                <a:t>the presentation and make it into a </a:t>
              </a:r>
              <a:r>
                <a:rPr lang="en-US" altLang="zh-CN" sz="1000" dirty="0" smtClean="0">
                  <a:solidFill>
                    <a:schemeClr val="tx1">
                      <a:lumMod val="50000"/>
                      <a:lumOff val="50000"/>
                    </a:schemeClr>
                  </a:solidFill>
                  <a:latin typeface="Century Gothic" panose="020B0502020202020204" pitchFamily="34" charset="0"/>
                </a:rPr>
                <a:t>film </a:t>
              </a:r>
              <a:r>
                <a:rPr lang="en-US" altLang="zh-CN" sz="1000" dirty="0">
                  <a:solidFill>
                    <a:schemeClr val="tx1">
                      <a:lumMod val="50000"/>
                      <a:lumOff val="50000"/>
                    </a:schemeClr>
                  </a:solidFill>
                  <a:latin typeface="Century Gothic" panose="020B0502020202020204" pitchFamily="34" charset="0"/>
                </a:rPr>
                <a:t>a wider field</a:t>
              </a:r>
              <a:endParaRPr lang="en-US" altLang="zh-CN" sz="1000" dirty="0">
                <a:solidFill>
                  <a:schemeClr val="tx1">
                    <a:lumMod val="50000"/>
                    <a:lumOff val="50000"/>
                  </a:schemeClr>
                </a:solidFill>
                <a:latin typeface="Century Gothic" panose="020B0502020202020204" pitchFamily="34" charset="0"/>
              </a:endParaRPr>
            </a:p>
          </p:txBody>
        </p:sp>
      </p:grpSp>
      <p:sp>
        <p:nvSpPr>
          <p:cNvPr id="25" name="Text Placeholder 2"/>
          <p:cNvSpPr txBox="1"/>
          <p:nvPr/>
        </p:nvSpPr>
        <p:spPr>
          <a:xfrm>
            <a:off x="3745230" y="2933065"/>
            <a:ext cx="6065520" cy="2325370"/>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public static void main(String[] args){</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int a=10;</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int b=10;</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method(a,b);</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 需要在method方法被调用之后，</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 仅打印出a=100,b=200,请写出method方法的代码</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System.out.println(“a=”+a);</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System.out.println(“b=”+b);</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nvSpPr>
        <p:spPr>
          <a:xfrm>
            <a:off x="5321300" y="1384300"/>
            <a:ext cx="4610100" cy="4483100"/>
          </a:xfrm>
          <a:custGeom>
            <a:avLst/>
            <a:gdLst>
              <a:gd name="connsiteX0" fmla="*/ 4610100 w 4610100"/>
              <a:gd name="connsiteY0" fmla="*/ 2349500 h 4483100"/>
              <a:gd name="connsiteX1" fmla="*/ 2082800 w 4610100"/>
              <a:gd name="connsiteY1" fmla="*/ 4483100 h 4483100"/>
              <a:gd name="connsiteX2" fmla="*/ 0 w 4610100"/>
              <a:gd name="connsiteY2" fmla="*/ 2336800 h 4483100"/>
              <a:gd name="connsiteX3" fmla="*/ 2260600 w 4610100"/>
              <a:gd name="connsiteY3" fmla="*/ 0 h 4483100"/>
              <a:gd name="connsiteX4" fmla="*/ 4610100 w 4610100"/>
              <a:gd name="connsiteY4" fmla="*/ 2349500 h 4483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0100" h="4483100">
                <a:moveTo>
                  <a:pt x="4610100" y="2349500"/>
                </a:moveTo>
                <a:lnTo>
                  <a:pt x="2082800" y="4483100"/>
                </a:lnTo>
                <a:lnTo>
                  <a:pt x="0" y="2336800"/>
                </a:lnTo>
                <a:lnTo>
                  <a:pt x="2260600" y="0"/>
                </a:lnTo>
                <a:lnTo>
                  <a:pt x="4610100" y="2349500"/>
                </a:lnTo>
                <a:close/>
              </a:path>
            </a:pathLst>
          </a:custGeom>
          <a:gradFill flip="none" rotWithShape="0">
            <a:gsLst>
              <a:gs pos="0">
                <a:schemeClr val="tx1">
                  <a:lumMod val="75000"/>
                  <a:lumOff val="25000"/>
                  <a:alpha val="57000"/>
                </a:schemeClr>
              </a:gs>
              <a:gs pos="61000">
                <a:schemeClr val="bg1">
                  <a:lumMod val="95000"/>
                  <a:alpha val="34000"/>
                </a:schemeClr>
              </a:gs>
              <a:gs pos="100000">
                <a:schemeClr val="bg1">
                  <a:lumMod val="95000"/>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00">
              <a:solidFill>
                <a:prstClr val="white"/>
              </a:solidFill>
              <a:latin typeface="Arial" panose="020B0604020202020204"/>
              <a:ea typeface="微软雅黑" panose="020B0503020204020204" charset="-122"/>
            </a:endParaRPr>
          </a:p>
        </p:txBody>
      </p:sp>
      <p:sp>
        <p:nvSpPr>
          <p:cNvPr id="2" name="任意多边形 1"/>
          <p:cNvSpPr/>
          <p:nvPr/>
        </p:nvSpPr>
        <p:spPr>
          <a:xfrm rot="10800000" flipH="1">
            <a:off x="4457700" y="913829"/>
            <a:ext cx="3276600" cy="3224192"/>
          </a:xfrm>
          <a:custGeom>
            <a:avLst/>
            <a:gdLst>
              <a:gd name="connsiteX0" fmla="*/ 7433887 w 15105456"/>
              <a:gd name="connsiteY0" fmla="*/ 268 h 14863851"/>
              <a:gd name="connsiteX1" fmla="*/ 1667178 w 15105456"/>
              <a:gd name="connsiteY1" fmla="*/ 4920872 h 14863851"/>
              <a:gd name="connsiteX2" fmla="*/ 150574 w 15105456"/>
              <a:gd name="connsiteY2" fmla="*/ 11662331 h 14863851"/>
              <a:gd name="connsiteX3" fmla="*/ 159932 w 15105456"/>
              <a:gd name="connsiteY3" fmla="*/ 11692695 h 14863851"/>
              <a:gd name="connsiteX4" fmla="*/ 165780 w 15105456"/>
              <a:gd name="connsiteY4" fmla="*/ 11728888 h 14863851"/>
              <a:gd name="connsiteX5" fmla="*/ 7547446 w 15105456"/>
              <a:gd name="connsiteY5" fmla="*/ 14863851 h 14863851"/>
              <a:gd name="connsiteX6" fmla="*/ 14881926 w 15105456"/>
              <a:gd name="connsiteY6" fmla="*/ 11903648 h 14863851"/>
              <a:gd name="connsiteX7" fmla="*/ 14909761 w 15105456"/>
              <a:gd name="connsiteY7" fmla="*/ 11800558 h 14863851"/>
              <a:gd name="connsiteX8" fmla="*/ 14923904 w 15105456"/>
              <a:gd name="connsiteY8" fmla="*/ 11761043 h 14863851"/>
              <a:gd name="connsiteX9" fmla="*/ 13310172 w 15105456"/>
              <a:gd name="connsiteY9" fmla="*/ 4851018 h 14863851"/>
              <a:gd name="connsiteX10" fmla="*/ 8234354 w 15105456"/>
              <a:gd name="connsiteY10" fmla="*/ 162370 h 14863851"/>
              <a:gd name="connsiteX11" fmla="*/ 8119928 w 15105456"/>
              <a:gd name="connsiteY11" fmla="*/ 136115 h 14863851"/>
              <a:gd name="connsiteX12" fmla="*/ 8105217 w 15105456"/>
              <a:gd name="connsiteY12" fmla="*/ 129095 h 14863851"/>
              <a:gd name="connsiteX13" fmla="*/ 7433887 w 15105456"/>
              <a:gd name="connsiteY13" fmla="*/ 268 h 1486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05456" h="14863851">
                <a:moveTo>
                  <a:pt x="7433887" y="268"/>
                </a:moveTo>
                <a:cubicBezTo>
                  <a:pt x="5721391" y="-26383"/>
                  <a:pt x="3342882" y="1936394"/>
                  <a:pt x="1667178" y="4920872"/>
                </a:cubicBezTo>
                <a:cubicBezTo>
                  <a:pt x="239727" y="7463205"/>
                  <a:pt x="-289215" y="10054975"/>
                  <a:pt x="150574" y="11662331"/>
                </a:cubicBezTo>
                <a:lnTo>
                  <a:pt x="159932" y="11692695"/>
                </a:lnTo>
                <a:lnTo>
                  <a:pt x="165780" y="11728888"/>
                </a:lnTo>
                <a:cubicBezTo>
                  <a:pt x="545757" y="13489750"/>
                  <a:pt x="3705628" y="14863851"/>
                  <a:pt x="7547446" y="14863851"/>
                </a:cubicBezTo>
                <a:cubicBezTo>
                  <a:pt x="11261203" y="14863851"/>
                  <a:pt x="14337719" y="13579830"/>
                  <a:pt x="14881926" y="11903648"/>
                </a:cubicBezTo>
                <a:lnTo>
                  <a:pt x="14909761" y="11800558"/>
                </a:lnTo>
                <a:lnTo>
                  <a:pt x="14923904" y="11761043"/>
                </a:lnTo>
                <a:cubicBezTo>
                  <a:pt x="15434087" y="10162959"/>
                  <a:pt x="14860547" y="7468785"/>
                  <a:pt x="13310172" y="4851018"/>
                </a:cubicBezTo>
                <a:cubicBezTo>
                  <a:pt x="11824395" y="2342324"/>
                  <a:pt x="9845883" y="586608"/>
                  <a:pt x="8234354" y="162370"/>
                </a:cubicBezTo>
                <a:lnTo>
                  <a:pt x="8119928" y="136115"/>
                </a:lnTo>
                <a:lnTo>
                  <a:pt x="8105217" y="129095"/>
                </a:lnTo>
                <a:cubicBezTo>
                  <a:pt x="7896733" y="46048"/>
                  <a:pt x="7671734" y="3970"/>
                  <a:pt x="7433887" y="268"/>
                </a:cubicBezTo>
                <a:close/>
              </a:path>
            </a:pathLst>
          </a:custGeom>
          <a:solidFill>
            <a:srgbClr val="C80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651759" y="4519664"/>
            <a:ext cx="6888480" cy="768350"/>
          </a:xfrm>
          <a:prstGeom prst="rect">
            <a:avLst/>
          </a:prstGeom>
          <a:noFill/>
        </p:spPr>
        <p:txBody>
          <a:bodyPr wrap="none" rtlCol="0">
            <a:spAutoFit/>
            <a:scene3d>
              <a:camera prst="orthographicFront"/>
              <a:lightRig rig="threePt" dir="t"/>
            </a:scene3d>
            <a:sp3d contourW="12700"/>
          </a:bodyPr>
          <a:lstStyle/>
          <a:p>
            <a:pPr algn="ctr"/>
            <a:r>
              <a:rPr lang="zh-CN" altLang="en-US" sz="4400" b="1" dirty="0">
                <a:solidFill>
                  <a:schemeClr val="tx1">
                    <a:lumMod val="85000"/>
                    <a:lumOff val="15000"/>
                  </a:schemeClr>
                </a:solidFill>
                <a:latin typeface="Century Gothic" panose="020B0502020202020204" pitchFamily="34" charset="0"/>
              </a:rPr>
              <a:t>不难倒你不死心之面试题二</a:t>
            </a:r>
            <a:endParaRPr lang="zh-CN" altLang="en-US" sz="4400" b="1" dirty="0">
              <a:solidFill>
                <a:schemeClr val="tx1">
                  <a:lumMod val="85000"/>
                  <a:lumOff val="15000"/>
                </a:schemeClr>
              </a:solidFill>
              <a:latin typeface="Century Gothic" panose="020B0502020202020204" pitchFamily="34" charset="0"/>
            </a:endParaRPr>
          </a:p>
        </p:txBody>
      </p:sp>
      <p:sp>
        <p:nvSpPr>
          <p:cNvPr id="10" name="文本框 9"/>
          <p:cNvSpPr txBox="1"/>
          <p:nvPr/>
        </p:nvSpPr>
        <p:spPr>
          <a:xfrm>
            <a:off x="3225798" y="5330842"/>
            <a:ext cx="5740402" cy="400110"/>
          </a:xfrm>
          <a:prstGeom prst="rect">
            <a:avLst/>
          </a:prstGeom>
          <a:noFill/>
        </p:spPr>
        <p:txBody>
          <a:bodyPr wrap="square" rtlCol="0">
            <a:spAutoFit/>
            <a:scene3d>
              <a:camera prst="orthographicFront"/>
              <a:lightRig rig="threePt" dir="t"/>
            </a:scene3d>
            <a:sp3d contourW="12700"/>
          </a:bodyPr>
          <a:lstStyle/>
          <a:p>
            <a:pPr algn="ctr"/>
            <a:r>
              <a:rPr lang="en-US" altLang="zh-CN" sz="1000" dirty="0">
                <a:solidFill>
                  <a:schemeClr val="bg1">
                    <a:lumMod val="50000"/>
                  </a:schemeClr>
                </a:solidFill>
                <a:latin typeface="Century Gothic" panose="020B0502020202020204" pitchFamily="34" charset="0"/>
              </a:rPr>
              <a:t>The user can demonstrate on a projector or computer, or print the presentation and make it into a film to be used in a wider field The user can </a:t>
            </a:r>
            <a:r>
              <a:rPr lang="en-US" altLang="zh-CN" sz="1000" dirty="0" smtClean="0">
                <a:solidFill>
                  <a:schemeClr val="bg1">
                    <a:lumMod val="50000"/>
                  </a:schemeClr>
                </a:solidFill>
                <a:latin typeface="Century Gothic" panose="020B0502020202020204" pitchFamily="34" charset="0"/>
              </a:rPr>
              <a:t>demonstrate</a:t>
            </a:r>
            <a:endParaRPr lang="en-US" altLang="zh-CN" sz="1000" dirty="0">
              <a:solidFill>
                <a:schemeClr val="bg1">
                  <a:lumMod val="50000"/>
                </a:schemeClr>
              </a:solidFill>
              <a:latin typeface="Century Gothic" panose="020B0502020202020204" pitchFamily="34" charset="0"/>
            </a:endParaRPr>
          </a:p>
        </p:txBody>
      </p:sp>
      <p:sp>
        <p:nvSpPr>
          <p:cNvPr id="11" name="文本框 10"/>
          <p:cNvSpPr txBox="1"/>
          <p:nvPr/>
        </p:nvSpPr>
        <p:spPr>
          <a:xfrm>
            <a:off x="4368242" y="2089300"/>
            <a:ext cx="3512861" cy="706755"/>
          </a:xfrm>
          <a:prstGeom prst="rect">
            <a:avLst/>
          </a:prstGeom>
          <a:noFill/>
        </p:spPr>
        <p:txBody>
          <a:bodyPr wrap="square" rtlCol="0">
            <a:spAutoFit/>
            <a:scene3d>
              <a:camera prst="orthographicFront"/>
              <a:lightRig rig="threePt" dir="t"/>
            </a:scene3d>
            <a:sp3d contourW="12700"/>
          </a:bodyPr>
          <a:lstStyle/>
          <a:p>
            <a:pPr algn="ctr"/>
            <a:r>
              <a:rPr lang="en-US" altLang="zh-CN" sz="4000" dirty="0" smtClean="0">
                <a:solidFill>
                  <a:schemeClr val="bg1"/>
                </a:solidFill>
                <a:latin typeface="Century Gothic" panose="020B0502020202020204" pitchFamily="34" charset="0"/>
                <a:cs typeface="经典综艺体简" panose="02010609000101010101" pitchFamily="49" charset="-122"/>
              </a:rPr>
              <a:t>PART 03</a:t>
            </a:r>
            <a:endParaRPr lang="zh-CN" altLang="en-US" sz="4000" dirty="0">
              <a:solidFill>
                <a:schemeClr val="bg1"/>
              </a:solidFill>
              <a:latin typeface="Century Gothic" panose="020B0502020202020204" pitchFamily="34" charset="0"/>
              <a:cs typeface="经典综艺体简" panose="0201060900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任意多边形 37"/>
          <p:cNvSpPr/>
          <p:nvPr/>
        </p:nvSpPr>
        <p:spPr>
          <a:xfrm>
            <a:off x="655320" y="426720"/>
            <a:ext cx="1143000" cy="1112520"/>
          </a:xfrm>
          <a:custGeom>
            <a:avLst/>
            <a:gdLst>
              <a:gd name="connsiteX0" fmla="*/ 1143000 w 1143000"/>
              <a:gd name="connsiteY0" fmla="*/ 548640 h 1112520"/>
              <a:gd name="connsiteX1" fmla="*/ 472440 w 1143000"/>
              <a:gd name="connsiteY1" fmla="*/ 1112520 h 1112520"/>
              <a:gd name="connsiteX2" fmla="*/ 0 w 1143000"/>
              <a:gd name="connsiteY2" fmla="*/ 640080 h 1112520"/>
              <a:gd name="connsiteX3" fmla="*/ 586740 w 1143000"/>
              <a:gd name="connsiteY3" fmla="*/ 0 h 1112520"/>
              <a:gd name="connsiteX4" fmla="*/ 1143000 w 1143000"/>
              <a:gd name="connsiteY4" fmla="*/ 548640 h 1112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12520">
                <a:moveTo>
                  <a:pt x="1143000" y="548640"/>
                </a:moveTo>
                <a:lnTo>
                  <a:pt x="472440" y="1112520"/>
                </a:lnTo>
                <a:lnTo>
                  <a:pt x="0" y="640080"/>
                </a:lnTo>
                <a:lnTo>
                  <a:pt x="586740" y="0"/>
                </a:lnTo>
                <a:lnTo>
                  <a:pt x="1143000" y="548640"/>
                </a:lnTo>
                <a:close/>
              </a:path>
            </a:pathLst>
          </a:custGeom>
          <a:gradFill flip="none" rotWithShape="0">
            <a:gsLst>
              <a:gs pos="0">
                <a:schemeClr val="tx1">
                  <a:lumMod val="75000"/>
                  <a:lumOff val="25000"/>
                  <a:alpha val="57000"/>
                </a:schemeClr>
              </a:gs>
              <a:gs pos="61000">
                <a:schemeClr val="bg1">
                  <a:lumMod val="95000"/>
                  <a:alpha val="34000"/>
                </a:schemeClr>
              </a:gs>
              <a:gs pos="100000">
                <a:schemeClr val="bg1">
                  <a:lumMod val="95000"/>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00">
              <a:solidFill>
                <a:prstClr val="white"/>
              </a:solidFill>
              <a:latin typeface="Arial" panose="020B0604020202020204"/>
              <a:ea typeface="微软雅黑" panose="020B0503020204020204" charset="-122"/>
            </a:endParaRPr>
          </a:p>
        </p:txBody>
      </p:sp>
      <p:sp>
        <p:nvSpPr>
          <p:cNvPr id="39" name="任意多边形 38"/>
          <p:cNvSpPr/>
          <p:nvPr/>
        </p:nvSpPr>
        <p:spPr>
          <a:xfrm rot="19421727" flipH="1">
            <a:off x="442098" y="207302"/>
            <a:ext cx="865231" cy="851392"/>
          </a:xfrm>
          <a:custGeom>
            <a:avLst/>
            <a:gdLst>
              <a:gd name="connsiteX0" fmla="*/ 7433887 w 15105456"/>
              <a:gd name="connsiteY0" fmla="*/ 268 h 14863851"/>
              <a:gd name="connsiteX1" fmla="*/ 1667178 w 15105456"/>
              <a:gd name="connsiteY1" fmla="*/ 4920872 h 14863851"/>
              <a:gd name="connsiteX2" fmla="*/ 150574 w 15105456"/>
              <a:gd name="connsiteY2" fmla="*/ 11662331 h 14863851"/>
              <a:gd name="connsiteX3" fmla="*/ 159932 w 15105456"/>
              <a:gd name="connsiteY3" fmla="*/ 11692695 h 14863851"/>
              <a:gd name="connsiteX4" fmla="*/ 165780 w 15105456"/>
              <a:gd name="connsiteY4" fmla="*/ 11728888 h 14863851"/>
              <a:gd name="connsiteX5" fmla="*/ 7547446 w 15105456"/>
              <a:gd name="connsiteY5" fmla="*/ 14863851 h 14863851"/>
              <a:gd name="connsiteX6" fmla="*/ 14881926 w 15105456"/>
              <a:gd name="connsiteY6" fmla="*/ 11903648 h 14863851"/>
              <a:gd name="connsiteX7" fmla="*/ 14909761 w 15105456"/>
              <a:gd name="connsiteY7" fmla="*/ 11800558 h 14863851"/>
              <a:gd name="connsiteX8" fmla="*/ 14923904 w 15105456"/>
              <a:gd name="connsiteY8" fmla="*/ 11761043 h 14863851"/>
              <a:gd name="connsiteX9" fmla="*/ 13310172 w 15105456"/>
              <a:gd name="connsiteY9" fmla="*/ 4851018 h 14863851"/>
              <a:gd name="connsiteX10" fmla="*/ 8234354 w 15105456"/>
              <a:gd name="connsiteY10" fmla="*/ 162370 h 14863851"/>
              <a:gd name="connsiteX11" fmla="*/ 8119928 w 15105456"/>
              <a:gd name="connsiteY11" fmla="*/ 136115 h 14863851"/>
              <a:gd name="connsiteX12" fmla="*/ 8105217 w 15105456"/>
              <a:gd name="connsiteY12" fmla="*/ 129095 h 14863851"/>
              <a:gd name="connsiteX13" fmla="*/ 7433887 w 15105456"/>
              <a:gd name="connsiteY13" fmla="*/ 268 h 1486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05456" h="14863851">
                <a:moveTo>
                  <a:pt x="7433887" y="268"/>
                </a:moveTo>
                <a:cubicBezTo>
                  <a:pt x="5721391" y="-26383"/>
                  <a:pt x="3342882" y="1936394"/>
                  <a:pt x="1667178" y="4920872"/>
                </a:cubicBezTo>
                <a:cubicBezTo>
                  <a:pt x="239727" y="7463205"/>
                  <a:pt x="-289215" y="10054975"/>
                  <a:pt x="150574" y="11662331"/>
                </a:cubicBezTo>
                <a:lnTo>
                  <a:pt x="159932" y="11692695"/>
                </a:lnTo>
                <a:lnTo>
                  <a:pt x="165780" y="11728888"/>
                </a:lnTo>
                <a:cubicBezTo>
                  <a:pt x="545757" y="13489750"/>
                  <a:pt x="3705628" y="14863851"/>
                  <a:pt x="7547446" y="14863851"/>
                </a:cubicBezTo>
                <a:cubicBezTo>
                  <a:pt x="11261203" y="14863851"/>
                  <a:pt x="14337719" y="13579830"/>
                  <a:pt x="14881926" y="11903648"/>
                </a:cubicBezTo>
                <a:lnTo>
                  <a:pt x="14909761" y="11800558"/>
                </a:lnTo>
                <a:lnTo>
                  <a:pt x="14923904" y="11761043"/>
                </a:lnTo>
                <a:cubicBezTo>
                  <a:pt x="15434087" y="10162959"/>
                  <a:pt x="14860547" y="7468785"/>
                  <a:pt x="13310172" y="4851018"/>
                </a:cubicBezTo>
                <a:cubicBezTo>
                  <a:pt x="11824395" y="2342324"/>
                  <a:pt x="9845883" y="586608"/>
                  <a:pt x="8234354" y="162370"/>
                </a:cubicBezTo>
                <a:lnTo>
                  <a:pt x="8119928" y="136115"/>
                </a:lnTo>
                <a:lnTo>
                  <a:pt x="8105217" y="129095"/>
                </a:lnTo>
                <a:cubicBezTo>
                  <a:pt x="7896733" y="46048"/>
                  <a:pt x="7671734" y="3970"/>
                  <a:pt x="7433887" y="268"/>
                </a:cubicBezTo>
                <a:close/>
              </a:path>
            </a:pathLst>
          </a:custGeom>
          <a:solidFill>
            <a:srgbClr val="C80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p:cNvGrpSpPr/>
          <p:nvPr/>
        </p:nvGrpSpPr>
        <p:grpSpPr>
          <a:xfrm>
            <a:off x="1538896" y="326680"/>
            <a:ext cx="3978632" cy="778097"/>
            <a:chOff x="1520468" y="3554359"/>
            <a:chExt cx="3978632" cy="778097"/>
          </a:xfrm>
        </p:grpSpPr>
        <p:sp>
          <p:nvSpPr>
            <p:cNvPr id="41" name="文本框 40"/>
            <p:cNvSpPr txBox="1"/>
            <p:nvPr/>
          </p:nvSpPr>
          <p:spPr>
            <a:xfrm>
              <a:off x="1520469" y="3554359"/>
              <a:ext cx="1808480" cy="58356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latin typeface="Century Gothic" panose="020B0502020202020204" pitchFamily="34" charset="0"/>
                </a:rPr>
                <a:t>个人介绍</a:t>
              </a:r>
              <a:endParaRPr lang="zh-CN" altLang="en-US" sz="3200" b="1" dirty="0">
                <a:solidFill>
                  <a:schemeClr val="tx1">
                    <a:lumMod val="75000"/>
                    <a:lumOff val="25000"/>
                  </a:schemeClr>
                </a:solidFill>
                <a:latin typeface="Century Gothic" panose="020B0502020202020204" pitchFamily="34" charset="0"/>
              </a:endParaRPr>
            </a:p>
          </p:txBody>
        </p:sp>
        <p:sp>
          <p:nvSpPr>
            <p:cNvPr id="42" name="文本框 41"/>
            <p:cNvSpPr txBox="1"/>
            <p:nvPr/>
          </p:nvSpPr>
          <p:spPr>
            <a:xfrm>
              <a:off x="1520468" y="4086235"/>
              <a:ext cx="3978632" cy="246221"/>
            </a:xfrm>
            <a:prstGeom prst="rect">
              <a:avLst/>
            </a:prstGeom>
            <a:noFill/>
          </p:spPr>
          <p:txBody>
            <a:bodyPr wrap="square" rtlCol="0">
              <a:spAutoFit/>
              <a:scene3d>
                <a:camera prst="orthographicFront"/>
                <a:lightRig rig="threePt" dir="t"/>
              </a:scene3d>
              <a:sp3d contourW="12700"/>
            </a:bodyPr>
            <a:lstStyle/>
            <a:p>
              <a:r>
                <a:rPr lang="en-US" altLang="zh-CN" sz="1000" dirty="0" smtClean="0">
                  <a:solidFill>
                    <a:schemeClr val="tx1">
                      <a:lumMod val="50000"/>
                      <a:lumOff val="50000"/>
                    </a:schemeClr>
                  </a:solidFill>
                  <a:latin typeface="Century Gothic" panose="020B0502020202020204" pitchFamily="34" charset="0"/>
                </a:rPr>
                <a:t>print </a:t>
              </a:r>
              <a:r>
                <a:rPr lang="en-US" altLang="zh-CN" sz="1000" dirty="0">
                  <a:solidFill>
                    <a:schemeClr val="tx1">
                      <a:lumMod val="50000"/>
                      <a:lumOff val="50000"/>
                    </a:schemeClr>
                  </a:solidFill>
                  <a:latin typeface="Century Gothic" panose="020B0502020202020204" pitchFamily="34" charset="0"/>
                </a:rPr>
                <a:t>the presentation and make it into a </a:t>
              </a:r>
              <a:r>
                <a:rPr lang="en-US" altLang="zh-CN" sz="1000" dirty="0" smtClean="0">
                  <a:solidFill>
                    <a:schemeClr val="tx1">
                      <a:lumMod val="50000"/>
                      <a:lumOff val="50000"/>
                    </a:schemeClr>
                  </a:solidFill>
                  <a:latin typeface="Century Gothic" panose="020B0502020202020204" pitchFamily="34" charset="0"/>
                </a:rPr>
                <a:t>film </a:t>
              </a:r>
              <a:r>
                <a:rPr lang="en-US" altLang="zh-CN" sz="1000" dirty="0">
                  <a:solidFill>
                    <a:schemeClr val="tx1">
                      <a:lumMod val="50000"/>
                      <a:lumOff val="50000"/>
                    </a:schemeClr>
                  </a:solidFill>
                  <a:latin typeface="Century Gothic" panose="020B0502020202020204" pitchFamily="34" charset="0"/>
                </a:rPr>
                <a:t>a wider field</a:t>
              </a:r>
              <a:endParaRPr lang="en-US" altLang="zh-CN" sz="1000" dirty="0">
                <a:solidFill>
                  <a:schemeClr val="tx1">
                    <a:lumMod val="50000"/>
                    <a:lumOff val="50000"/>
                  </a:schemeClr>
                </a:solidFill>
                <a:latin typeface="Century Gothic" panose="020B0502020202020204" pitchFamily="34" charset="0"/>
              </a:endParaRPr>
            </a:p>
          </p:txBody>
        </p:sp>
      </p:grpSp>
      <p:grpSp>
        <p:nvGrpSpPr>
          <p:cNvPr id="18" name="组合 17"/>
          <p:cNvGrpSpPr/>
          <p:nvPr/>
        </p:nvGrpSpPr>
        <p:grpSpPr>
          <a:xfrm>
            <a:off x="72648" y="1932165"/>
            <a:ext cx="12200794" cy="4653461"/>
            <a:chOff x="1376155" y="1679464"/>
            <a:chExt cx="9174128" cy="3499071"/>
          </a:xfrm>
        </p:grpSpPr>
        <p:sp>
          <p:nvSpPr>
            <p:cNvPr id="57" name="Freeform 6"/>
            <p:cNvSpPr/>
            <p:nvPr/>
          </p:nvSpPr>
          <p:spPr bwMode="auto">
            <a:xfrm>
              <a:off x="7692924" y="1994612"/>
              <a:ext cx="772156" cy="771678"/>
            </a:xfrm>
            <a:custGeom>
              <a:avLst/>
              <a:gdLst>
                <a:gd name="T0" fmla="*/ 242 w 242"/>
                <a:gd name="T1" fmla="*/ 94 h 242"/>
                <a:gd name="T2" fmla="*/ 137 w 242"/>
                <a:gd name="T3" fmla="*/ 137 h 242"/>
                <a:gd name="T4" fmla="*/ 94 w 242"/>
                <a:gd name="T5" fmla="*/ 242 h 242"/>
                <a:gd name="T6" fmla="*/ 0 w 242"/>
                <a:gd name="T7" fmla="*/ 242 h 242"/>
                <a:gd name="T8" fmla="*/ 71 w 242"/>
                <a:gd name="T9" fmla="*/ 71 h 242"/>
                <a:gd name="T10" fmla="*/ 242 w 242"/>
                <a:gd name="T11" fmla="*/ 0 h 242"/>
                <a:gd name="T12" fmla="*/ 242 w 242"/>
                <a:gd name="T13" fmla="*/ 94 h 242"/>
              </a:gdLst>
              <a:ahLst/>
              <a:cxnLst>
                <a:cxn ang="0">
                  <a:pos x="T0" y="T1"/>
                </a:cxn>
                <a:cxn ang="0">
                  <a:pos x="T2" y="T3"/>
                </a:cxn>
                <a:cxn ang="0">
                  <a:pos x="T4" y="T5"/>
                </a:cxn>
                <a:cxn ang="0">
                  <a:pos x="T6" y="T7"/>
                </a:cxn>
                <a:cxn ang="0">
                  <a:pos x="T8" y="T9"/>
                </a:cxn>
                <a:cxn ang="0">
                  <a:pos x="T10" y="T11"/>
                </a:cxn>
                <a:cxn ang="0">
                  <a:pos x="T12" y="T13"/>
                </a:cxn>
              </a:cxnLst>
              <a:rect l="0" t="0" r="r" b="b"/>
              <a:pathLst>
                <a:path w="242" h="242">
                  <a:moveTo>
                    <a:pt x="242" y="94"/>
                  </a:moveTo>
                  <a:cubicBezTo>
                    <a:pt x="201" y="94"/>
                    <a:pt x="164" y="111"/>
                    <a:pt x="137" y="137"/>
                  </a:cubicBezTo>
                  <a:cubicBezTo>
                    <a:pt x="110" y="164"/>
                    <a:pt x="94" y="201"/>
                    <a:pt x="94" y="242"/>
                  </a:cubicBezTo>
                  <a:cubicBezTo>
                    <a:pt x="0" y="242"/>
                    <a:pt x="0" y="242"/>
                    <a:pt x="0" y="242"/>
                  </a:cubicBezTo>
                  <a:cubicBezTo>
                    <a:pt x="0" y="175"/>
                    <a:pt x="27" y="115"/>
                    <a:pt x="71" y="71"/>
                  </a:cubicBezTo>
                  <a:cubicBezTo>
                    <a:pt x="115" y="28"/>
                    <a:pt x="175" y="0"/>
                    <a:pt x="242" y="0"/>
                  </a:cubicBezTo>
                  <a:lnTo>
                    <a:pt x="242" y="94"/>
                  </a:lnTo>
                  <a:close/>
                </a:path>
              </a:pathLst>
            </a:custGeom>
            <a:solidFill>
              <a:srgbClr val="D3381C"/>
            </a:solidFill>
            <a:ln>
              <a:noFill/>
            </a:ln>
          </p:spPr>
          <p:txBody>
            <a:bodyPr vert="horz" wrap="square" lIns="83993" tIns="41997" rIns="83993" bIns="41997" numCol="1" anchor="t" anchorCtr="0" compatLnSpc="1"/>
            <a:lst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665"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a:lstStyle>
            <a:p>
              <a:endParaRPr lang="zh-CN" altLang="en-US" sz="2400"/>
            </a:p>
          </p:txBody>
        </p:sp>
        <p:sp>
          <p:nvSpPr>
            <p:cNvPr id="58" name="Freeform 7"/>
            <p:cNvSpPr/>
            <p:nvPr/>
          </p:nvSpPr>
          <p:spPr bwMode="auto">
            <a:xfrm>
              <a:off x="7219883" y="2766768"/>
              <a:ext cx="773589" cy="773111"/>
            </a:xfrm>
            <a:custGeom>
              <a:avLst/>
              <a:gdLst>
                <a:gd name="T0" fmla="*/ 0 w 242"/>
                <a:gd name="T1" fmla="*/ 148 h 242"/>
                <a:gd name="T2" fmla="*/ 105 w 242"/>
                <a:gd name="T3" fmla="*/ 105 h 242"/>
                <a:gd name="T4" fmla="*/ 148 w 242"/>
                <a:gd name="T5" fmla="*/ 0 h 242"/>
                <a:gd name="T6" fmla="*/ 242 w 242"/>
                <a:gd name="T7" fmla="*/ 0 h 242"/>
                <a:gd name="T8" fmla="*/ 171 w 242"/>
                <a:gd name="T9" fmla="*/ 171 h 242"/>
                <a:gd name="T10" fmla="*/ 0 w 242"/>
                <a:gd name="T11" fmla="*/ 242 h 242"/>
                <a:gd name="T12" fmla="*/ 0 w 242"/>
                <a:gd name="T13" fmla="*/ 148 h 242"/>
              </a:gdLst>
              <a:ahLst/>
              <a:cxnLst>
                <a:cxn ang="0">
                  <a:pos x="T0" y="T1"/>
                </a:cxn>
                <a:cxn ang="0">
                  <a:pos x="T2" y="T3"/>
                </a:cxn>
                <a:cxn ang="0">
                  <a:pos x="T4" y="T5"/>
                </a:cxn>
                <a:cxn ang="0">
                  <a:pos x="T6" y="T7"/>
                </a:cxn>
                <a:cxn ang="0">
                  <a:pos x="T8" y="T9"/>
                </a:cxn>
                <a:cxn ang="0">
                  <a:pos x="T10" y="T11"/>
                </a:cxn>
                <a:cxn ang="0">
                  <a:pos x="T12" y="T13"/>
                </a:cxn>
              </a:cxnLst>
              <a:rect l="0" t="0" r="r" b="b"/>
              <a:pathLst>
                <a:path w="242" h="242">
                  <a:moveTo>
                    <a:pt x="0" y="148"/>
                  </a:moveTo>
                  <a:cubicBezTo>
                    <a:pt x="41" y="148"/>
                    <a:pt x="78" y="132"/>
                    <a:pt x="105" y="105"/>
                  </a:cubicBezTo>
                  <a:cubicBezTo>
                    <a:pt x="132" y="78"/>
                    <a:pt x="148" y="41"/>
                    <a:pt x="148" y="0"/>
                  </a:cubicBezTo>
                  <a:cubicBezTo>
                    <a:pt x="242" y="0"/>
                    <a:pt x="242" y="0"/>
                    <a:pt x="242" y="0"/>
                  </a:cubicBezTo>
                  <a:cubicBezTo>
                    <a:pt x="242" y="67"/>
                    <a:pt x="215" y="127"/>
                    <a:pt x="171" y="171"/>
                  </a:cubicBezTo>
                  <a:cubicBezTo>
                    <a:pt x="127" y="215"/>
                    <a:pt x="67" y="242"/>
                    <a:pt x="0" y="242"/>
                  </a:cubicBezTo>
                  <a:lnTo>
                    <a:pt x="0" y="148"/>
                  </a:lnTo>
                  <a:close/>
                </a:path>
              </a:pathLst>
            </a:custGeom>
            <a:solidFill>
              <a:srgbClr val="D3381C"/>
            </a:solidFill>
            <a:ln>
              <a:noFill/>
            </a:ln>
          </p:spPr>
          <p:txBody>
            <a:bodyPr vert="horz" wrap="square" lIns="83993" tIns="41997" rIns="83993" bIns="41997" numCol="1" anchor="t" anchorCtr="0" compatLnSpc="1"/>
            <a:lst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665"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a:lstStyle>
            <a:p>
              <a:endParaRPr lang="zh-CN" altLang="en-US" sz="2400"/>
            </a:p>
          </p:txBody>
        </p:sp>
        <p:sp>
          <p:nvSpPr>
            <p:cNvPr id="59" name="Freeform 8"/>
            <p:cNvSpPr/>
            <p:nvPr/>
          </p:nvSpPr>
          <p:spPr bwMode="auto">
            <a:xfrm>
              <a:off x="6450117" y="2766768"/>
              <a:ext cx="769289" cy="773111"/>
            </a:xfrm>
            <a:custGeom>
              <a:avLst/>
              <a:gdLst>
                <a:gd name="T0" fmla="*/ 241 w 241"/>
                <a:gd name="T1" fmla="*/ 242 h 242"/>
                <a:gd name="T2" fmla="*/ 70 w 241"/>
                <a:gd name="T3" fmla="*/ 171 h 242"/>
                <a:gd name="T4" fmla="*/ 0 w 241"/>
                <a:gd name="T5" fmla="*/ 0 h 242"/>
                <a:gd name="T6" fmla="*/ 93 w 241"/>
                <a:gd name="T7" fmla="*/ 0 h 242"/>
                <a:gd name="T8" fmla="*/ 136 w 241"/>
                <a:gd name="T9" fmla="*/ 105 h 242"/>
                <a:gd name="T10" fmla="*/ 241 w 241"/>
                <a:gd name="T11" fmla="*/ 148 h 242"/>
                <a:gd name="T12" fmla="*/ 241 w 241"/>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41" h="242">
                  <a:moveTo>
                    <a:pt x="241" y="242"/>
                  </a:moveTo>
                  <a:cubicBezTo>
                    <a:pt x="174" y="242"/>
                    <a:pt x="114" y="215"/>
                    <a:pt x="70" y="171"/>
                  </a:cubicBezTo>
                  <a:cubicBezTo>
                    <a:pt x="27" y="127"/>
                    <a:pt x="0" y="67"/>
                    <a:pt x="0" y="0"/>
                  </a:cubicBezTo>
                  <a:cubicBezTo>
                    <a:pt x="93" y="0"/>
                    <a:pt x="93" y="0"/>
                    <a:pt x="93" y="0"/>
                  </a:cubicBezTo>
                  <a:cubicBezTo>
                    <a:pt x="93" y="41"/>
                    <a:pt x="110" y="78"/>
                    <a:pt x="136" y="105"/>
                  </a:cubicBezTo>
                  <a:cubicBezTo>
                    <a:pt x="163" y="132"/>
                    <a:pt x="200" y="148"/>
                    <a:pt x="241" y="148"/>
                  </a:cubicBezTo>
                  <a:lnTo>
                    <a:pt x="241" y="242"/>
                  </a:lnTo>
                  <a:close/>
                </a:path>
              </a:pathLst>
            </a:custGeom>
            <a:solidFill>
              <a:srgbClr val="D3381C"/>
            </a:solidFill>
            <a:ln>
              <a:noFill/>
            </a:ln>
          </p:spPr>
          <p:txBody>
            <a:bodyPr vert="horz" wrap="square" lIns="83993" tIns="41997" rIns="83993" bIns="41997" numCol="1" anchor="t" anchorCtr="0" compatLnSpc="1"/>
            <a:lst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665"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a:lstStyle>
            <a:p>
              <a:endParaRPr lang="zh-CN" altLang="en-US" sz="2400"/>
            </a:p>
          </p:txBody>
        </p:sp>
        <p:sp>
          <p:nvSpPr>
            <p:cNvPr id="60" name="Freeform 9"/>
            <p:cNvSpPr/>
            <p:nvPr/>
          </p:nvSpPr>
          <p:spPr bwMode="auto">
            <a:xfrm>
              <a:off x="5974209" y="1994612"/>
              <a:ext cx="772156" cy="771678"/>
            </a:xfrm>
            <a:custGeom>
              <a:avLst/>
              <a:gdLst>
                <a:gd name="T0" fmla="*/ 0 w 242"/>
                <a:gd name="T1" fmla="*/ 0 h 242"/>
                <a:gd name="T2" fmla="*/ 171 w 242"/>
                <a:gd name="T3" fmla="*/ 71 h 242"/>
                <a:gd name="T4" fmla="*/ 242 w 242"/>
                <a:gd name="T5" fmla="*/ 242 h 242"/>
                <a:gd name="T6" fmla="*/ 149 w 242"/>
                <a:gd name="T7" fmla="*/ 242 h 242"/>
                <a:gd name="T8" fmla="*/ 105 w 242"/>
                <a:gd name="T9" fmla="*/ 137 h 242"/>
                <a:gd name="T10" fmla="*/ 0 w 242"/>
                <a:gd name="T11" fmla="*/ 94 h 242"/>
                <a:gd name="T12" fmla="*/ 0 w 242"/>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42" h="242">
                  <a:moveTo>
                    <a:pt x="0" y="0"/>
                  </a:moveTo>
                  <a:cubicBezTo>
                    <a:pt x="67" y="0"/>
                    <a:pt x="127" y="28"/>
                    <a:pt x="171" y="71"/>
                  </a:cubicBezTo>
                  <a:cubicBezTo>
                    <a:pt x="215" y="115"/>
                    <a:pt x="242" y="175"/>
                    <a:pt x="242" y="242"/>
                  </a:cubicBezTo>
                  <a:cubicBezTo>
                    <a:pt x="149" y="242"/>
                    <a:pt x="149" y="242"/>
                    <a:pt x="149" y="242"/>
                  </a:cubicBezTo>
                  <a:cubicBezTo>
                    <a:pt x="149" y="201"/>
                    <a:pt x="132" y="164"/>
                    <a:pt x="105" y="137"/>
                  </a:cubicBezTo>
                  <a:cubicBezTo>
                    <a:pt x="78" y="111"/>
                    <a:pt x="41" y="94"/>
                    <a:pt x="0" y="94"/>
                  </a:cubicBezTo>
                  <a:lnTo>
                    <a:pt x="0" y="0"/>
                  </a:lnTo>
                  <a:close/>
                </a:path>
              </a:pathLst>
            </a:custGeom>
            <a:solidFill>
              <a:srgbClr val="D3381C"/>
            </a:solidFill>
            <a:ln>
              <a:noFill/>
            </a:ln>
          </p:spPr>
          <p:txBody>
            <a:bodyPr vert="horz" wrap="square" lIns="83993" tIns="41997" rIns="83993" bIns="41997" numCol="1" anchor="t" anchorCtr="0" compatLnSpc="1"/>
            <a:lst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665"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a:lstStyle>
            <a:p>
              <a:endParaRPr lang="zh-CN" altLang="en-US" sz="2400"/>
            </a:p>
          </p:txBody>
        </p:sp>
        <p:sp>
          <p:nvSpPr>
            <p:cNvPr id="61" name="Freeform 10"/>
            <p:cNvSpPr/>
            <p:nvPr/>
          </p:nvSpPr>
          <p:spPr bwMode="auto">
            <a:xfrm>
              <a:off x="5204920" y="1994612"/>
              <a:ext cx="769289" cy="771678"/>
            </a:xfrm>
            <a:custGeom>
              <a:avLst/>
              <a:gdLst>
                <a:gd name="T0" fmla="*/ 241 w 241"/>
                <a:gd name="T1" fmla="*/ 94 h 242"/>
                <a:gd name="T2" fmla="*/ 137 w 241"/>
                <a:gd name="T3" fmla="*/ 137 h 242"/>
                <a:gd name="T4" fmla="*/ 93 w 241"/>
                <a:gd name="T5" fmla="*/ 242 h 242"/>
                <a:gd name="T6" fmla="*/ 0 w 241"/>
                <a:gd name="T7" fmla="*/ 242 h 242"/>
                <a:gd name="T8" fmla="*/ 71 w 241"/>
                <a:gd name="T9" fmla="*/ 71 h 242"/>
                <a:gd name="T10" fmla="*/ 241 w 241"/>
                <a:gd name="T11" fmla="*/ 0 h 242"/>
                <a:gd name="T12" fmla="*/ 241 w 241"/>
                <a:gd name="T13" fmla="*/ 94 h 242"/>
              </a:gdLst>
              <a:ahLst/>
              <a:cxnLst>
                <a:cxn ang="0">
                  <a:pos x="T0" y="T1"/>
                </a:cxn>
                <a:cxn ang="0">
                  <a:pos x="T2" y="T3"/>
                </a:cxn>
                <a:cxn ang="0">
                  <a:pos x="T4" y="T5"/>
                </a:cxn>
                <a:cxn ang="0">
                  <a:pos x="T6" y="T7"/>
                </a:cxn>
                <a:cxn ang="0">
                  <a:pos x="T8" y="T9"/>
                </a:cxn>
                <a:cxn ang="0">
                  <a:pos x="T10" y="T11"/>
                </a:cxn>
                <a:cxn ang="0">
                  <a:pos x="T12" y="T13"/>
                </a:cxn>
              </a:cxnLst>
              <a:rect l="0" t="0" r="r" b="b"/>
              <a:pathLst>
                <a:path w="241" h="242">
                  <a:moveTo>
                    <a:pt x="241" y="94"/>
                  </a:moveTo>
                  <a:cubicBezTo>
                    <a:pt x="200" y="94"/>
                    <a:pt x="163" y="111"/>
                    <a:pt x="137" y="137"/>
                  </a:cubicBezTo>
                  <a:cubicBezTo>
                    <a:pt x="110" y="164"/>
                    <a:pt x="93" y="201"/>
                    <a:pt x="93" y="242"/>
                  </a:cubicBezTo>
                  <a:cubicBezTo>
                    <a:pt x="0" y="242"/>
                    <a:pt x="0" y="242"/>
                    <a:pt x="0" y="242"/>
                  </a:cubicBezTo>
                  <a:cubicBezTo>
                    <a:pt x="0" y="175"/>
                    <a:pt x="27" y="115"/>
                    <a:pt x="71" y="71"/>
                  </a:cubicBezTo>
                  <a:cubicBezTo>
                    <a:pt x="114" y="28"/>
                    <a:pt x="175" y="0"/>
                    <a:pt x="241" y="0"/>
                  </a:cubicBezTo>
                  <a:lnTo>
                    <a:pt x="241" y="94"/>
                  </a:lnTo>
                  <a:close/>
                </a:path>
              </a:pathLst>
            </a:custGeom>
            <a:solidFill>
              <a:srgbClr val="D3381C"/>
            </a:solidFill>
            <a:ln>
              <a:noFill/>
            </a:ln>
          </p:spPr>
          <p:txBody>
            <a:bodyPr vert="horz" wrap="square" lIns="83993" tIns="41997" rIns="83993" bIns="41997" numCol="1" anchor="t" anchorCtr="0" compatLnSpc="1"/>
            <a:lst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665"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a:lstStyle>
            <a:p>
              <a:endParaRPr lang="zh-CN" altLang="en-US" sz="2400"/>
            </a:p>
          </p:txBody>
        </p:sp>
        <p:sp>
          <p:nvSpPr>
            <p:cNvPr id="62" name="Freeform 11"/>
            <p:cNvSpPr/>
            <p:nvPr/>
          </p:nvSpPr>
          <p:spPr bwMode="auto">
            <a:xfrm>
              <a:off x="5204920" y="2766768"/>
              <a:ext cx="769289" cy="773111"/>
            </a:xfrm>
            <a:custGeom>
              <a:avLst/>
              <a:gdLst>
                <a:gd name="T0" fmla="*/ 241 w 241"/>
                <a:gd name="T1" fmla="*/ 242 h 242"/>
                <a:gd name="T2" fmla="*/ 71 w 241"/>
                <a:gd name="T3" fmla="*/ 171 h 242"/>
                <a:gd name="T4" fmla="*/ 0 w 241"/>
                <a:gd name="T5" fmla="*/ 0 h 242"/>
                <a:gd name="T6" fmla="*/ 93 w 241"/>
                <a:gd name="T7" fmla="*/ 0 h 242"/>
                <a:gd name="T8" fmla="*/ 137 w 241"/>
                <a:gd name="T9" fmla="*/ 105 h 242"/>
                <a:gd name="T10" fmla="*/ 241 w 241"/>
                <a:gd name="T11" fmla="*/ 148 h 242"/>
                <a:gd name="T12" fmla="*/ 241 w 241"/>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41" h="242">
                  <a:moveTo>
                    <a:pt x="241" y="242"/>
                  </a:moveTo>
                  <a:cubicBezTo>
                    <a:pt x="175" y="242"/>
                    <a:pt x="114" y="215"/>
                    <a:pt x="71" y="171"/>
                  </a:cubicBezTo>
                  <a:cubicBezTo>
                    <a:pt x="27" y="127"/>
                    <a:pt x="0" y="67"/>
                    <a:pt x="0" y="0"/>
                  </a:cubicBezTo>
                  <a:cubicBezTo>
                    <a:pt x="93" y="0"/>
                    <a:pt x="93" y="0"/>
                    <a:pt x="93" y="0"/>
                  </a:cubicBezTo>
                  <a:cubicBezTo>
                    <a:pt x="93" y="41"/>
                    <a:pt x="110" y="78"/>
                    <a:pt x="137" y="105"/>
                  </a:cubicBezTo>
                  <a:cubicBezTo>
                    <a:pt x="163" y="132"/>
                    <a:pt x="200" y="148"/>
                    <a:pt x="241" y="148"/>
                  </a:cubicBezTo>
                  <a:lnTo>
                    <a:pt x="241" y="242"/>
                  </a:lnTo>
                  <a:close/>
                </a:path>
              </a:pathLst>
            </a:custGeom>
            <a:solidFill>
              <a:srgbClr val="D3381C"/>
            </a:solidFill>
            <a:ln>
              <a:noFill/>
            </a:ln>
          </p:spPr>
          <p:txBody>
            <a:bodyPr vert="horz" wrap="square" lIns="83993" tIns="41997" rIns="83993" bIns="41997" numCol="1" anchor="t" anchorCtr="0" compatLnSpc="1"/>
            <a:lst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665"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a:lstStyle>
            <a:p>
              <a:endParaRPr lang="zh-CN" altLang="en-US" sz="2400"/>
            </a:p>
          </p:txBody>
        </p:sp>
        <p:sp>
          <p:nvSpPr>
            <p:cNvPr id="63" name="Freeform 12"/>
            <p:cNvSpPr/>
            <p:nvPr/>
          </p:nvSpPr>
          <p:spPr bwMode="auto">
            <a:xfrm>
              <a:off x="5974209" y="3239809"/>
              <a:ext cx="772156" cy="771678"/>
            </a:xfrm>
            <a:custGeom>
              <a:avLst/>
              <a:gdLst>
                <a:gd name="T0" fmla="*/ 0 w 242"/>
                <a:gd name="T1" fmla="*/ 0 h 242"/>
                <a:gd name="T2" fmla="*/ 171 w 242"/>
                <a:gd name="T3" fmla="*/ 71 h 242"/>
                <a:gd name="T4" fmla="*/ 242 w 242"/>
                <a:gd name="T5" fmla="*/ 242 h 242"/>
                <a:gd name="T6" fmla="*/ 149 w 242"/>
                <a:gd name="T7" fmla="*/ 242 h 242"/>
                <a:gd name="T8" fmla="*/ 105 w 242"/>
                <a:gd name="T9" fmla="*/ 137 h 242"/>
                <a:gd name="T10" fmla="*/ 0 w 242"/>
                <a:gd name="T11" fmla="*/ 94 h 242"/>
                <a:gd name="T12" fmla="*/ 0 w 242"/>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42" h="242">
                  <a:moveTo>
                    <a:pt x="0" y="0"/>
                  </a:moveTo>
                  <a:cubicBezTo>
                    <a:pt x="67" y="0"/>
                    <a:pt x="127" y="27"/>
                    <a:pt x="171" y="71"/>
                  </a:cubicBezTo>
                  <a:cubicBezTo>
                    <a:pt x="215" y="115"/>
                    <a:pt x="242" y="175"/>
                    <a:pt x="242" y="242"/>
                  </a:cubicBezTo>
                  <a:cubicBezTo>
                    <a:pt x="149" y="242"/>
                    <a:pt x="149" y="242"/>
                    <a:pt x="149" y="242"/>
                  </a:cubicBezTo>
                  <a:cubicBezTo>
                    <a:pt x="149" y="201"/>
                    <a:pt x="132" y="164"/>
                    <a:pt x="105" y="137"/>
                  </a:cubicBezTo>
                  <a:cubicBezTo>
                    <a:pt x="78" y="110"/>
                    <a:pt x="41" y="94"/>
                    <a:pt x="0" y="94"/>
                  </a:cubicBezTo>
                  <a:lnTo>
                    <a:pt x="0" y="0"/>
                  </a:lnTo>
                  <a:close/>
                </a:path>
              </a:pathLst>
            </a:custGeom>
            <a:solidFill>
              <a:srgbClr val="D3381C"/>
            </a:solidFill>
            <a:ln>
              <a:noFill/>
            </a:ln>
          </p:spPr>
          <p:txBody>
            <a:bodyPr vert="horz" wrap="square" lIns="83993" tIns="41997" rIns="83993" bIns="41997" numCol="1" anchor="t" anchorCtr="0" compatLnSpc="1"/>
            <a:lst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665"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a:lstStyle>
            <a:p>
              <a:endParaRPr lang="zh-CN" altLang="en-US" sz="2400"/>
            </a:p>
          </p:txBody>
        </p:sp>
        <p:sp>
          <p:nvSpPr>
            <p:cNvPr id="64" name="Freeform 13"/>
            <p:cNvSpPr/>
            <p:nvPr/>
          </p:nvSpPr>
          <p:spPr bwMode="auto">
            <a:xfrm>
              <a:off x="5974209" y="4011487"/>
              <a:ext cx="772156" cy="773111"/>
            </a:xfrm>
            <a:custGeom>
              <a:avLst/>
              <a:gdLst>
                <a:gd name="T0" fmla="*/ 0 w 242"/>
                <a:gd name="T1" fmla="*/ 148 h 242"/>
                <a:gd name="T2" fmla="*/ 105 w 242"/>
                <a:gd name="T3" fmla="*/ 105 h 242"/>
                <a:gd name="T4" fmla="*/ 149 w 242"/>
                <a:gd name="T5" fmla="*/ 0 h 242"/>
                <a:gd name="T6" fmla="*/ 242 w 242"/>
                <a:gd name="T7" fmla="*/ 0 h 242"/>
                <a:gd name="T8" fmla="*/ 171 w 242"/>
                <a:gd name="T9" fmla="*/ 171 h 242"/>
                <a:gd name="T10" fmla="*/ 0 w 242"/>
                <a:gd name="T11" fmla="*/ 242 h 242"/>
                <a:gd name="T12" fmla="*/ 0 w 242"/>
                <a:gd name="T13" fmla="*/ 148 h 242"/>
              </a:gdLst>
              <a:ahLst/>
              <a:cxnLst>
                <a:cxn ang="0">
                  <a:pos x="T0" y="T1"/>
                </a:cxn>
                <a:cxn ang="0">
                  <a:pos x="T2" y="T3"/>
                </a:cxn>
                <a:cxn ang="0">
                  <a:pos x="T4" y="T5"/>
                </a:cxn>
                <a:cxn ang="0">
                  <a:pos x="T6" y="T7"/>
                </a:cxn>
                <a:cxn ang="0">
                  <a:pos x="T8" y="T9"/>
                </a:cxn>
                <a:cxn ang="0">
                  <a:pos x="T10" y="T11"/>
                </a:cxn>
                <a:cxn ang="0">
                  <a:pos x="T12" y="T13"/>
                </a:cxn>
              </a:cxnLst>
              <a:rect l="0" t="0" r="r" b="b"/>
              <a:pathLst>
                <a:path w="242" h="242">
                  <a:moveTo>
                    <a:pt x="0" y="148"/>
                  </a:moveTo>
                  <a:cubicBezTo>
                    <a:pt x="41" y="148"/>
                    <a:pt x="78" y="131"/>
                    <a:pt x="105" y="105"/>
                  </a:cubicBezTo>
                  <a:cubicBezTo>
                    <a:pt x="132" y="78"/>
                    <a:pt x="149" y="41"/>
                    <a:pt x="149" y="0"/>
                  </a:cubicBezTo>
                  <a:cubicBezTo>
                    <a:pt x="242" y="0"/>
                    <a:pt x="242" y="0"/>
                    <a:pt x="242" y="0"/>
                  </a:cubicBezTo>
                  <a:cubicBezTo>
                    <a:pt x="242" y="67"/>
                    <a:pt x="215" y="127"/>
                    <a:pt x="171" y="171"/>
                  </a:cubicBezTo>
                  <a:cubicBezTo>
                    <a:pt x="127" y="215"/>
                    <a:pt x="67" y="242"/>
                    <a:pt x="0" y="242"/>
                  </a:cubicBezTo>
                  <a:lnTo>
                    <a:pt x="0" y="148"/>
                  </a:lnTo>
                  <a:close/>
                </a:path>
              </a:pathLst>
            </a:custGeom>
            <a:solidFill>
              <a:srgbClr val="D3381C"/>
            </a:solidFill>
            <a:ln>
              <a:noFill/>
            </a:ln>
          </p:spPr>
          <p:txBody>
            <a:bodyPr vert="horz" wrap="square" lIns="83993" tIns="41997" rIns="83993" bIns="41997" numCol="1" anchor="t" anchorCtr="0" compatLnSpc="1"/>
            <a:lst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665"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a:lstStyle>
            <a:p>
              <a:endParaRPr lang="zh-CN" altLang="en-US" sz="2400"/>
            </a:p>
          </p:txBody>
        </p:sp>
        <p:sp>
          <p:nvSpPr>
            <p:cNvPr id="65" name="Freeform 14"/>
            <p:cNvSpPr/>
            <p:nvPr/>
          </p:nvSpPr>
          <p:spPr bwMode="auto">
            <a:xfrm>
              <a:off x="5204920" y="4011487"/>
              <a:ext cx="769289" cy="773111"/>
            </a:xfrm>
            <a:custGeom>
              <a:avLst/>
              <a:gdLst>
                <a:gd name="T0" fmla="*/ 241 w 241"/>
                <a:gd name="T1" fmla="*/ 242 h 242"/>
                <a:gd name="T2" fmla="*/ 71 w 241"/>
                <a:gd name="T3" fmla="*/ 171 h 242"/>
                <a:gd name="T4" fmla="*/ 0 w 241"/>
                <a:gd name="T5" fmla="*/ 0 h 242"/>
                <a:gd name="T6" fmla="*/ 93 w 241"/>
                <a:gd name="T7" fmla="*/ 0 h 242"/>
                <a:gd name="T8" fmla="*/ 137 w 241"/>
                <a:gd name="T9" fmla="*/ 105 h 242"/>
                <a:gd name="T10" fmla="*/ 241 w 241"/>
                <a:gd name="T11" fmla="*/ 148 h 242"/>
                <a:gd name="T12" fmla="*/ 241 w 241"/>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41" h="242">
                  <a:moveTo>
                    <a:pt x="241" y="242"/>
                  </a:moveTo>
                  <a:cubicBezTo>
                    <a:pt x="175" y="242"/>
                    <a:pt x="114" y="215"/>
                    <a:pt x="71" y="171"/>
                  </a:cubicBezTo>
                  <a:cubicBezTo>
                    <a:pt x="27" y="127"/>
                    <a:pt x="0" y="67"/>
                    <a:pt x="0" y="0"/>
                  </a:cubicBezTo>
                  <a:cubicBezTo>
                    <a:pt x="93" y="0"/>
                    <a:pt x="93" y="0"/>
                    <a:pt x="93" y="0"/>
                  </a:cubicBezTo>
                  <a:cubicBezTo>
                    <a:pt x="93" y="41"/>
                    <a:pt x="110" y="78"/>
                    <a:pt x="137" y="105"/>
                  </a:cubicBezTo>
                  <a:cubicBezTo>
                    <a:pt x="163" y="131"/>
                    <a:pt x="200" y="148"/>
                    <a:pt x="241" y="148"/>
                  </a:cubicBezTo>
                  <a:lnTo>
                    <a:pt x="241" y="242"/>
                  </a:lnTo>
                  <a:close/>
                </a:path>
              </a:pathLst>
            </a:custGeom>
            <a:solidFill>
              <a:srgbClr val="D3381C"/>
            </a:solidFill>
            <a:ln>
              <a:noFill/>
            </a:ln>
          </p:spPr>
          <p:txBody>
            <a:bodyPr vert="horz" wrap="square" lIns="83993" tIns="41997" rIns="83993" bIns="41997" numCol="1" anchor="t" anchorCtr="0" compatLnSpc="1"/>
            <a:lst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665"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a:lstStyle>
            <a:p>
              <a:endParaRPr lang="zh-CN" altLang="en-US" sz="2400"/>
            </a:p>
          </p:txBody>
        </p:sp>
        <p:sp>
          <p:nvSpPr>
            <p:cNvPr id="66" name="Freeform 15"/>
            <p:cNvSpPr/>
            <p:nvPr/>
          </p:nvSpPr>
          <p:spPr bwMode="auto">
            <a:xfrm>
              <a:off x="4731879" y="3239809"/>
              <a:ext cx="769289" cy="771678"/>
            </a:xfrm>
            <a:custGeom>
              <a:avLst/>
              <a:gdLst>
                <a:gd name="T0" fmla="*/ 0 w 241"/>
                <a:gd name="T1" fmla="*/ 0 h 242"/>
                <a:gd name="T2" fmla="*/ 170 w 241"/>
                <a:gd name="T3" fmla="*/ 71 h 242"/>
                <a:gd name="T4" fmla="*/ 241 w 241"/>
                <a:gd name="T5" fmla="*/ 242 h 242"/>
                <a:gd name="T6" fmla="*/ 148 w 241"/>
                <a:gd name="T7" fmla="*/ 242 h 242"/>
                <a:gd name="T8" fmla="*/ 104 w 241"/>
                <a:gd name="T9" fmla="*/ 137 h 242"/>
                <a:gd name="T10" fmla="*/ 0 w 241"/>
                <a:gd name="T11" fmla="*/ 94 h 242"/>
                <a:gd name="T12" fmla="*/ 0 w 241"/>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41" h="242">
                  <a:moveTo>
                    <a:pt x="0" y="0"/>
                  </a:moveTo>
                  <a:cubicBezTo>
                    <a:pt x="66" y="0"/>
                    <a:pt x="127" y="27"/>
                    <a:pt x="170" y="71"/>
                  </a:cubicBezTo>
                  <a:cubicBezTo>
                    <a:pt x="214" y="115"/>
                    <a:pt x="241" y="175"/>
                    <a:pt x="241" y="242"/>
                  </a:cubicBezTo>
                  <a:cubicBezTo>
                    <a:pt x="148" y="242"/>
                    <a:pt x="148" y="242"/>
                    <a:pt x="148" y="242"/>
                  </a:cubicBezTo>
                  <a:cubicBezTo>
                    <a:pt x="148" y="201"/>
                    <a:pt x="131" y="164"/>
                    <a:pt x="104" y="137"/>
                  </a:cubicBezTo>
                  <a:cubicBezTo>
                    <a:pt x="78" y="110"/>
                    <a:pt x="40" y="94"/>
                    <a:pt x="0" y="94"/>
                  </a:cubicBezTo>
                  <a:lnTo>
                    <a:pt x="0" y="0"/>
                  </a:lnTo>
                  <a:close/>
                </a:path>
              </a:pathLst>
            </a:custGeom>
            <a:solidFill>
              <a:srgbClr val="D3381C"/>
            </a:solidFill>
            <a:ln>
              <a:noFill/>
            </a:ln>
          </p:spPr>
          <p:txBody>
            <a:bodyPr vert="horz" wrap="square" lIns="83993" tIns="41997" rIns="83993" bIns="41997" numCol="1" anchor="t" anchorCtr="0" compatLnSpc="1"/>
            <a:lst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665"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a:lstStyle>
            <a:p>
              <a:endParaRPr lang="zh-CN" altLang="en-US" sz="2400"/>
            </a:p>
          </p:txBody>
        </p:sp>
        <p:sp>
          <p:nvSpPr>
            <p:cNvPr id="67" name="Freeform 16"/>
            <p:cNvSpPr/>
            <p:nvPr/>
          </p:nvSpPr>
          <p:spPr bwMode="auto">
            <a:xfrm>
              <a:off x="3958290" y="3239809"/>
              <a:ext cx="773589" cy="771678"/>
            </a:xfrm>
            <a:custGeom>
              <a:avLst/>
              <a:gdLst>
                <a:gd name="T0" fmla="*/ 242 w 242"/>
                <a:gd name="T1" fmla="*/ 94 h 242"/>
                <a:gd name="T2" fmla="*/ 137 w 242"/>
                <a:gd name="T3" fmla="*/ 137 h 242"/>
                <a:gd name="T4" fmla="*/ 93 w 242"/>
                <a:gd name="T5" fmla="*/ 242 h 242"/>
                <a:gd name="T6" fmla="*/ 0 w 242"/>
                <a:gd name="T7" fmla="*/ 242 h 242"/>
                <a:gd name="T8" fmla="*/ 71 w 242"/>
                <a:gd name="T9" fmla="*/ 71 h 242"/>
                <a:gd name="T10" fmla="*/ 242 w 242"/>
                <a:gd name="T11" fmla="*/ 0 h 242"/>
                <a:gd name="T12" fmla="*/ 242 w 242"/>
                <a:gd name="T13" fmla="*/ 94 h 242"/>
              </a:gdLst>
              <a:ahLst/>
              <a:cxnLst>
                <a:cxn ang="0">
                  <a:pos x="T0" y="T1"/>
                </a:cxn>
                <a:cxn ang="0">
                  <a:pos x="T2" y="T3"/>
                </a:cxn>
                <a:cxn ang="0">
                  <a:pos x="T4" y="T5"/>
                </a:cxn>
                <a:cxn ang="0">
                  <a:pos x="T6" y="T7"/>
                </a:cxn>
                <a:cxn ang="0">
                  <a:pos x="T8" y="T9"/>
                </a:cxn>
                <a:cxn ang="0">
                  <a:pos x="T10" y="T11"/>
                </a:cxn>
                <a:cxn ang="0">
                  <a:pos x="T12" y="T13"/>
                </a:cxn>
              </a:cxnLst>
              <a:rect l="0" t="0" r="r" b="b"/>
              <a:pathLst>
                <a:path w="242" h="242">
                  <a:moveTo>
                    <a:pt x="242" y="94"/>
                  </a:moveTo>
                  <a:cubicBezTo>
                    <a:pt x="201" y="94"/>
                    <a:pt x="164" y="110"/>
                    <a:pt x="137" y="137"/>
                  </a:cubicBezTo>
                  <a:cubicBezTo>
                    <a:pt x="110" y="164"/>
                    <a:pt x="93" y="201"/>
                    <a:pt x="93" y="242"/>
                  </a:cubicBezTo>
                  <a:cubicBezTo>
                    <a:pt x="0" y="242"/>
                    <a:pt x="0" y="242"/>
                    <a:pt x="0" y="242"/>
                  </a:cubicBezTo>
                  <a:cubicBezTo>
                    <a:pt x="0" y="175"/>
                    <a:pt x="27" y="115"/>
                    <a:pt x="71" y="71"/>
                  </a:cubicBezTo>
                  <a:cubicBezTo>
                    <a:pt x="114" y="27"/>
                    <a:pt x="175" y="0"/>
                    <a:pt x="242" y="0"/>
                  </a:cubicBezTo>
                  <a:lnTo>
                    <a:pt x="242" y="94"/>
                  </a:lnTo>
                  <a:close/>
                </a:path>
              </a:pathLst>
            </a:custGeom>
            <a:solidFill>
              <a:srgbClr val="D3381C"/>
            </a:solidFill>
            <a:ln>
              <a:noFill/>
            </a:ln>
          </p:spPr>
          <p:txBody>
            <a:bodyPr vert="horz" wrap="square" lIns="83993" tIns="41997" rIns="83993" bIns="41997" numCol="1" anchor="t" anchorCtr="0" compatLnSpc="1"/>
            <a:lst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665"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a:lstStyle>
            <a:p>
              <a:endParaRPr lang="zh-CN" altLang="en-US" sz="2400"/>
            </a:p>
          </p:txBody>
        </p:sp>
        <p:sp>
          <p:nvSpPr>
            <p:cNvPr id="68" name="Freeform 17"/>
            <p:cNvSpPr/>
            <p:nvPr/>
          </p:nvSpPr>
          <p:spPr bwMode="auto">
            <a:xfrm>
              <a:off x="3486682" y="4011487"/>
              <a:ext cx="769289" cy="773111"/>
            </a:xfrm>
            <a:custGeom>
              <a:avLst/>
              <a:gdLst>
                <a:gd name="T0" fmla="*/ 0 w 241"/>
                <a:gd name="T1" fmla="*/ 148 h 242"/>
                <a:gd name="T2" fmla="*/ 105 w 241"/>
                <a:gd name="T3" fmla="*/ 105 h 242"/>
                <a:gd name="T4" fmla="*/ 148 w 241"/>
                <a:gd name="T5" fmla="*/ 0 h 242"/>
                <a:gd name="T6" fmla="*/ 241 w 241"/>
                <a:gd name="T7" fmla="*/ 0 h 242"/>
                <a:gd name="T8" fmla="*/ 171 w 241"/>
                <a:gd name="T9" fmla="*/ 171 h 242"/>
                <a:gd name="T10" fmla="*/ 0 w 241"/>
                <a:gd name="T11" fmla="*/ 242 h 242"/>
                <a:gd name="T12" fmla="*/ 0 w 241"/>
                <a:gd name="T13" fmla="*/ 148 h 242"/>
              </a:gdLst>
              <a:ahLst/>
              <a:cxnLst>
                <a:cxn ang="0">
                  <a:pos x="T0" y="T1"/>
                </a:cxn>
                <a:cxn ang="0">
                  <a:pos x="T2" y="T3"/>
                </a:cxn>
                <a:cxn ang="0">
                  <a:pos x="T4" y="T5"/>
                </a:cxn>
                <a:cxn ang="0">
                  <a:pos x="T6" y="T7"/>
                </a:cxn>
                <a:cxn ang="0">
                  <a:pos x="T8" y="T9"/>
                </a:cxn>
                <a:cxn ang="0">
                  <a:pos x="T10" y="T11"/>
                </a:cxn>
                <a:cxn ang="0">
                  <a:pos x="T12" y="T13"/>
                </a:cxn>
              </a:cxnLst>
              <a:rect l="0" t="0" r="r" b="b"/>
              <a:pathLst>
                <a:path w="241" h="242">
                  <a:moveTo>
                    <a:pt x="0" y="148"/>
                  </a:moveTo>
                  <a:cubicBezTo>
                    <a:pt x="41" y="148"/>
                    <a:pt x="78" y="131"/>
                    <a:pt x="105" y="105"/>
                  </a:cubicBezTo>
                  <a:cubicBezTo>
                    <a:pt x="131" y="78"/>
                    <a:pt x="148" y="41"/>
                    <a:pt x="148" y="0"/>
                  </a:cubicBezTo>
                  <a:cubicBezTo>
                    <a:pt x="241" y="0"/>
                    <a:pt x="241" y="0"/>
                    <a:pt x="241" y="0"/>
                  </a:cubicBezTo>
                  <a:cubicBezTo>
                    <a:pt x="241" y="67"/>
                    <a:pt x="214" y="127"/>
                    <a:pt x="171" y="171"/>
                  </a:cubicBezTo>
                  <a:cubicBezTo>
                    <a:pt x="127" y="215"/>
                    <a:pt x="67" y="242"/>
                    <a:pt x="0" y="242"/>
                  </a:cubicBezTo>
                  <a:lnTo>
                    <a:pt x="0" y="148"/>
                  </a:lnTo>
                  <a:close/>
                </a:path>
              </a:pathLst>
            </a:custGeom>
            <a:solidFill>
              <a:srgbClr val="D3381C"/>
            </a:solidFill>
            <a:ln>
              <a:noFill/>
            </a:ln>
          </p:spPr>
          <p:txBody>
            <a:bodyPr vert="horz" wrap="square" lIns="83993" tIns="41997" rIns="83993" bIns="41997" numCol="1" anchor="t" anchorCtr="0" compatLnSpc="1"/>
            <a:lst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665"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a:lstStyle>
            <a:p>
              <a:endParaRPr lang="zh-CN" altLang="en-US" sz="2400"/>
            </a:p>
          </p:txBody>
        </p:sp>
        <p:sp>
          <p:nvSpPr>
            <p:cNvPr id="69" name="矩形 68"/>
            <p:cNvSpPr/>
            <p:nvPr/>
          </p:nvSpPr>
          <p:spPr>
            <a:xfrm>
              <a:off x="8465080" y="1994612"/>
              <a:ext cx="2085203" cy="301026"/>
            </a:xfrm>
            <a:prstGeom prst="rect">
              <a:avLst/>
            </a:prstGeom>
            <a:solidFill>
              <a:srgbClr val="D3381C"/>
            </a:solidFill>
            <a:ln>
              <a:noFill/>
            </a:ln>
          </p:spPr>
          <p:txBody>
            <a:bodyPr vert="horz" wrap="square" lIns="83993" tIns="41997" rIns="83993" bIns="41997" numCol="1" anchor="t" anchorCtr="0" compatLnSpc="1"/>
            <a:lst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665"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a:lstStyle>
            <a:p>
              <a:endParaRPr lang="zh-CN" altLang="en-US" sz="2400">
                <a:solidFill>
                  <a:schemeClr val="tx1"/>
                </a:solidFill>
              </a:endParaRPr>
            </a:p>
          </p:txBody>
        </p:sp>
        <p:sp>
          <p:nvSpPr>
            <p:cNvPr id="70" name="矩形 69"/>
            <p:cNvSpPr/>
            <p:nvPr/>
          </p:nvSpPr>
          <p:spPr>
            <a:xfrm>
              <a:off x="1376155" y="4483572"/>
              <a:ext cx="2119128" cy="301026"/>
            </a:xfrm>
            <a:prstGeom prst="rect">
              <a:avLst/>
            </a:prstGeom>
            <a:solidFill>
              <a:srgbClr val="D3381C"/>
            </a:solidFill>
            <a:ln>
              <a:noFill/>
            </a:ln>
          </p:spPr>
          <p:txBody>
            <a:bodyPr vert="horz" wrap="square" lIns="83993" tIns="41997" rIns="83993" bIns="41997" numCol="1" anchor="t" anchorCtr="0" compatLnSpc="1"/>
            <a:lst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665"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a:lstStyle>
            <a:p>
              <a:endParaRPr lang="zh-CN" altLang="en-US" sz="2400"/>
            </a:p>
          </p:txBody>
        </p:sp>
        <p:sp>
          <p:nvSpPr>
            <p:cNvPr id="71" name="椭圆 70"/>
            <p:cNvSpPr/>
            <p:nvPr/>
          </p:nvSpPr>
          <p:spPr>
            <a:xfrm>
              <a:off x="6807048" y="2358232"/>
              <a:ext cx="827583" cy="827583"/>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3683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45720" rIns="0" bIns="45720" rtlCol="0" anchor="ctr"/>
            <a:lstStyle>
              <a:defPPr>
                <a:defRPr lang="zh-CN">
                  <a:solidFill>
                    <a:schemeClr val="lt1"/>
                  </a:solidFill>
                </a:defRPr>
              </a:defPPr>
              <a:lvl1pPr marL="0" algn="l" defTabSz="866775" rtl="0" eaLnBrk="1" latinLnBrk="0" hangingPunct="1">
                <a:defRPr sz="1705" kern="1200">
                  <a:solidFill>
                    <a:schemeClr val="lt1"/>
                  </a:solidFill>
                  <a:latin typeface="+mn-lt"/>
                  <a:ea typeface="+mn-ea"/>
                  <a:cs typeface="+mn-cs"/>
                </a:defRPr>
              </a:lvl1pPr>
              <a:lvl2pPr marL="433705" algn="l" defTabSz="866775" rtl="0" eaLnBrk="1" latinLnBrk="0" hangingPunct="1">
                <a:defRPr sz="1705" kern="1200">
                  <a:solidFill>
                    <a:schemeClr val="lt1"/>
                  </a:solidFill>
                  <a:latin typeface="+mn-lt"/>
                  <a:ea typeface="+mn-ea"/>
                  <a:cs typeface="+mn-cs"/>
                </a:defRPr>
              </a:lvl2pPr>
              <a:lvl3pPr marL="866775" algn="l" defTabSz="866775" rtl="0" eaLnBrk="1" latinLnBrk="0" hangingPunct="1">
                <a:defRPr sz="1705" kern="1200">
                  <a:solidFill>
                    <a:schemeClr val="lt1"/>
                  </a:solidFill>
                  <a:latin typeface="+mn-lt"/>
                  <a:ea typeface="+mn-ea"/>
                  <a:cs typeface="+mn-cs"/>
                </a:defRPr>
              </a:lvl3pPr>
              <a:lvl4pPr marL="1300480" algn="l" defTabSz="866775" rtl="0" eaLnBrk="1" latinLnBrk="0" hangingPunct="1">
                <a:defRPr sz="1705" kern="1200">
                  <a:solidFill>
                    <a:schemeClr val="lt1"/>
                  </a:solidFill>
                  <a:latin typeface="+mn-lt"/>
                  <a:ea typeface="+mn-ea"/>
                  <a:cs typeface="+mn-cs"/>
                </a:defRPr>
              </a:lvl4pPr>
              <a:lvl5pPr marL="1734185" algn="l" defTabSz="866775" rtl="0" eaLnBrk="1" latinLnBrk="0" hangingPunct="1">
                <a:defRPr sz="1705" kern="1200">
                  <a:solidFill>
                    <a:schemeClr val="lt1"/>
                  </a:solidFill>
                  <a:latin typeface="+mn-lt"/>
                  <a:ea typeface="+mn-ea"/>
                  <a:cs typeface="+mn-cs"/>
                </a:defRPr>
              </a:lvl5pPr>
              <a:lvl6pPr marL="2167255" algn="l" defTabSz="866775" rtl="0" eaLnBrk="1" latinLnBrk="0" hangingPunct="1">
                <a:defRPr sz="1705" kern="1200">
                  <a:solidFill>
                    <a:schemeClr val="lt1"/>
                  </a:solidFill>
                  <a:latin typeface="+mn-lt"/>
                  <a:ea typeface="+mn-ea"/>
                  <a:cs typeface="+mn-cs"/>
                </a:defRPr>
              </a:lvl6pPr>
              <a:lvl7pPr marL="2600960" algn="l" defTabSz="866775" rtl="0" eaLnBrk="1" latinLnBrk="0" hangingPunct="1">
                <a:defRPr sz="1705" kern="1200">
                  <a:solidFill>
                    <a:schemeClr val="lt1"/>
                  </a:solidFill>
                  <a:latin typeface="+mn-lt"/>
                  <a:ea typeface="+mn-ea"/>
                  <a:cs typeface="+mn-cs"/>
                </a:defRPr>
              </a:lvl7pPr>
              <a:lvl8pPr marL="3034665" algn="l" defTabSz="866775" rtl="0" eaLnBrk="1" latinLnBrk="0" hangingPunct="1">
                <a:defRPr sz="1705" kern="1200">
                  <a:solidFill>
                    <a:schemeClr val="lt1"/>
                  </a:solidFill>
                  <a:latin typeface="+mn-lt"/>
                  <a:ea typeface="+mn-ea"/>
                  <a:cs typeface="+mn-cs"/>
                </a:defRPr>
              </a:lvl8pPr>
              <a:lvl9pPr marL="3467735" algn="l" defTabSz="866775" rtl="0" eaLnBrk="1" latinLnBrk="0" hangingPunct="1">
                <a:defRPr sz="1705" kern="1200">
                  <a:solidFill>
                    <a:schemeClr val="lt1"/>
                  </a:solidFill>
                  <a:latin typeface="+mn-lt"/>
                  <a:ea typeface="+mn-ea"/>
                  <a:cs typeface="+mn-cs"/>
                </a:defRPr>
              </a:lvl9pPr>
            </a:lstStyle>
            <a:p>
              <a:pPr algn="ctr"/>
              <a:endParaRPr lang="zh-CN" altLang="en-US" sz="2400">
                <a:solidFill>
                  <a:schemeClr val="tx1">
                    <a:lumMod val="75000"/>
                    <a:lumOff val="25000"/>
                  </a:schemeClr>
                </a:solidFill>
                <a:latin typeface="微软雅黑" panose="020B0503020204020204" charset="-122"/>
                <a:ea typeface="微软雅黑" panose="020B0503020204020204" charset="-122"/>
              </a:endParaRPr>
            </a:p>
          </p:txBody>
        </p:sp>
        <p:sp>
          <p:nvSpPr>
            <p:cNvPr id="72" name="椭圆 71"/>
            <p:cNvSpPr/>
            <p:nvPr/>
          </p:nvSpPr>
          <p:spPr>
            <a:xfrm>
              <a:off x="5561851" y="2358232"/>
              <a:ext cx="827583" cy="827583"/>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3683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45720" rIns="0" bIns="45720" rtlCol="0" anchor="ctr"/>
            <a:lstStyle>
              <a:defPPr>
                <a:defRPr lang="zh-CN">
                  <a:solidFill>
                    <a:schemeClr val="lt1"/>
                  </a:solidFill>
                </a:defRPr>
              </a:defPPr>
              <a:lvl1pPr marL="0" algn="l" defTabSz="866775" rtl="0" eaLnBrk="1" latinLnBrk="0" hangingPunct="1">
                <a:defRPr sz="1705" kern="1200">
                  <a:solidFill>
                    <a:schemeClr val="lt1"/>
                  </a:solidFill>
                  <a:latin typeface="+mn-lt"/>
                  <a:ea typeface="+mn-ea"/>
                  <a:cs typeface="+mn-cs"/>
                </a:defRPr>
              </a:lvl1pPr>
              <a:lvl2pPr marL="433705" algn="l" defTabSz="866775" rtl="0" eaLnBrk="1" latinLnBrk="0" hangingPunct="1">
                <a:defRPr sz="1705" kern="1200">
                  <a:solidFill>
                    <a:schemeClr val="lt1"/>
                  </a:solidFill>
                  <a:latin typeface="+mn-lt"/>
                  <a:ea typeface="+mn-ea"/>
                  <a:cs typeface="+mn-cs"/>
                </a:defRPr>
              </a:lvl2pPr>
              <a:lvl3pPr marL="866775" algn="l" defTabSz="866775" rtl="0" eaLnBrk="1" latinLnBrk="0" hangingPunct="1">
                <a:defRPr sz="1705" kern="1200">
                  <a:solidFill>
                    <a:schemeClr val="lt1"/>
                  </a:solidFill>
                  <a:latin typeface="+mn-lt"/>
                  <a:ea typeface="+mn-ea"/>
                  <a:cs typeface="+mn-cs"/>
                </a:defRPr>
              </a:lvl3pPr>
              <a:lvl4pPr marL="1300480" algn="l" defTabSz="866775" rtl="0" eaLnBrk="1" latinLnBrk="0" hangingPunct="1">
                <a:defRPr sz="1705" kern="1200">
                  <a:solidFill>
                    <a:schemeClr val="lt1"/>
                  </a:solidFill>
                  <a:latin typeface="+mn-lt"/>
                  <a:ea typeface="+mn-ea"/>
                  <a:cs typeface="+mn-cs"/>
                </a:defRPr>
              </a:lvl4pPr>
              <a:lvl5pPr marL="1734185" algn="l" defTabSz="866775" rtl="0" eaLnBrk="1" latinLnBrk="0" hangingPunct="1">
                <a:defRPr sz="1705" kern="1200">
                  <a:solidFill>
                    <a:schemeClr val="lt1"/>
                  </a:solidFill>
                  <a:latin typeface="+mn-lt"/>
                  <a:ea typeface="+mn-ea"/>
                  <a:cs typeface="+mn-cs"/>
                </a:defRPr>
              </a:lvl5pPr>
              <a:lvl6pPr marL="2167255" algn="l" defTabSz="866775" rtl="0" eaLnBrk="1" latinLnBrk="0" hangingPunct="1">
                <a:defRPr sz="1705" kern="1200">
                  <a:solidFill>
                    <a:schemeClr val="lt1"/>
                  </a:solidFill>
                  <a:latin typeface="+mn-lt"/>
                  <a:ea typeface="+mn-ea"/>
                  <a:cs typeface="+mn-cs"/>
                </a:defRPr>
              </a:lvl6pPr>
              <a:lvl7pPr marL="2600960" algn="l" defTabSz="866775" rtl="0" eaLnBrk="1" latinLnBrk="0" hangingPunct="1">
                <a:defRPr sz="1705" kern="1200">
                  <a:solidFill>
                    <a:schemeClr val="lt1"/>
                  </a:solidFill>
                  <a:latin typeface="+mn-lt"/>
                  <a:ea typeface="+mn-ea"/>
                  <a:cs typeface="+mn-cs"/>
                </a:defRPr>
              </a:lvl7pPr>
              <a:lvl8pPr marL="3034665" algn="l" defTabSz="866775" rtl="0" eaLnBrk="1" latinLnBrk="0" hangingPunct="1">
                <a:defRPr sz="1705" kern="1200">
                  <a:solidFill>
                    <a:schemeClr val="lt1"/>
                  </a:solidFill>
                  <a:latin typeface="+mn-lt"/>
                  <a:ea typeface="+mn-ea"/>
                  <a:cs typeface="+mn-cs"/>
                </a:defRPr>
              </a:lvl8pPr>
              <a:lvl9pPr marL="3467735" algn="l" defTabSz="866775" rtl="0" eaLnBrk="1" latinLnBrk="0" hangingPunct="1">
                <a:defRPr sz="1705" kern="1200">
                  <a:solidFill>
                    <a:schemeClr val="lt1"/>
                  </a:solidFill>
                  <a:latin typeface="+mn-lt"/>
                  <a:ea typeface="+mn-ea"/>
                  <a:cs typeface="+mn-cs"/>
                </a:defRPr>
              </a:lvl9pPr>
            </a:lstStyle>
            <a:p>
              <a:pPr algn="ctr"/>
              <a:endParaRPr lang="zh-CN" altLang="en-US" sz="2400">
                <a:solidFill>
                  <a:schemeClr val="tx1">
                    <a:lumMod val="75000"/>
                    <a:lumOff val="25000"/>
                  </a:schemeClr>
                </a:solidFill>
                <a:latin typeface="微软雅黑" panose="020B0503020204020204" charset="-122"/>
                <a:ea typeface="微软雅黑" panose="020B0503020204020204" charset="-122"/>
              </a:endParaRPr>
            </a:p>
          </p:txBody>
        </p:sp>
        <p:sp>
          <p:nvSpPr>
            <p:cNvPr id="73" name="椭圆 72"/>
            <p:cNvSpPr/>
            <p:nvPr/>
          </p:nvSpPr>
          <p:spPr>
            <a:xfrm>
              <a:off x="5561851" y="3596262"/>
              <a:ext cx="827583" cy="827583"/>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3683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45720" rIns="0" bIns="45720" rtlCol="0" anchor="ctr"/>
            <a:lstStyle>
              <a:defPPr>
                <a:defRPr lang="zh-CN">
                  <a:solidFill>
                    <a:schemeClr val="lt1"/>
                  </a:solidFill>
                </a:defRPr>
              </a:defPPr>
              <a:lvl1pPr marL="0" algn="l" defTabSz="866775" rtl="0" eaLnBrk="1" latinLnBrk="0" hangingPunct="1">
                <a:defRPr sz="1705" kern="1200">
                  <a:solidFill>
                    <a:schemeClr val="lt1"/>
                  </a:solidFill>
                  <a:latin typeface="+mn-lt"/>
                  <a:ea typeface="+mn-ea"/>
                  <a:cs typeface="+mn-cs"/>
                </a:defRPr>
              </a:lvl1pPr>
              <a:lvl2pPr marL="433705" algn="l" defTabSz="866775" rtl="0" eaLnBrk="1" latinLnBrk="0" hangingPunct="1">
                <a:defRPr sz="1705" kern="1200">
                  <a:solidFill>
                    <a:schemeClr val="lt1"/>
                  </a:solidFill>
                  <a:latin typeface="+mn-lt"/>
                  <a:ea typeface="+mn-ea"/>
                  <a:cs typeface="+mn-cs"/>
                </a:defRPr>
              </a:lvl2pPr>
              <a:lvl3pPr marL="866775" algn="l" defTabSz="866775" rtl="0" eaLnBrk="1" latinLnBrk="0" hangingPunct="1">
                <a:defRPr sz="1705" kern="1200">
                  <a:solidFill>
                    <a:schemeClr val="lt1"/>
                  </a:solidFill>
                  <a:latin typeface="+mn-lt"/>
                  <a:ea typeface="+mn-ea"/>
                  <a:cs typeface="+mn-cs"/>
                </a:defRPr>
              </a:lvl3pPr>
              <a:lvl4pPr marL="1300480" algn="l" defTabSz="866775" rtl="0" eaLnBrk="1" latinLnBrk="0" hangingPunct="1">
                <a:defRPr sz="1705" kern="1200">
                  <a:solidFill>
                    <a:schemeClr val="lt1"/>
                  </a:solidFill>
                  <a:latin typeface="+mn-lt"/>
                  <a:ea typeface="+mn-ea"/>
                  <a:cs typeface="+mn-cs"/>
                </a:defRPr>
              </a:lvl4pPr>
              <a:lvl5pPr marL="1734185" algn="l" defTabSz="866775" rtl="0" eaLnBrk="1" latinLnBrk="0" hangingPunct="1">
                <a:defRPr sz="1705" kern="1200">
                  <a:solidFill>
                    <a:schemeClr val="lt1"/>
                  </a:solidFill>
                  <a:latin typeface="+mn-lt"/>
                  <a:ea typeface="+mn-ea"/>
                  <a:cs typeface="+mn-cs"/>
                </a:defRPr>
              </a:lvl5pPr>
              <a:lvl6pPr marL="2167255" algn="l" defTabSz="866775" rtl="0" eaLnBrk="1" latinLnBrk="0" hangingPunct="1">
                <a:defRPr sz="1705" kern="1200">
                  <a:solidFill>
                    <a:schemeClr val="lt1"/>
                  </a:solidFill>
                  <a:latin typeface="+mn-lt"/>
                  <a:ea typeface="+mn-ea"/>
                  <a:cs typeface="+mn-cs"/>
                </a:defRPr>
              </a:lvl6pPr>
              <a:lvl7pPr marL="2600960" algn="l" defTabSz="866775" rtl="0" eaLnBrk="1" latinLnBrk="0" hangingPunct="1">
                <a:defRPr sz="1705" kern="1200">
                  <a:solidFill>
                    <a:schemeClr val="lt1"/>
                  </a:solidFill>
                  <a:latin typeface="+mn-lt"/>
                  <a:ea typeface="+mn-ea"/>
                  <a:cs typeface="+mn-cs"/>
                </a:defRPr>
              </a:lvl7pPr>
              <a:lvl8pPr marL="3034665" algn="l" defTabSz="866775" rtl="0" eaLnBrk="1" latinLnBrk="0" hangingPunct="1">
                <a:defRPr sz="1705" kern="1200">
                  <a:solidFill>
                    <a:schemeClr val="lt1"/>
                  </a:solidFill>
                  <a:latin typeface="+mn-lt"/>
                  <a:ea typeface="+mn-ea"/>
                  <a:cs typeface="+mn-cs"/>
                </a:defRPr>
              </a:lvl8pPr>
              <a:lvl9pPr marL="3467735" algn="l" defTabSz="866775" rtl="0" eaLnBrk="1" latinLnBrk="0" hangingPunct="1">
                <a:defRPr sz="1705" kern="1200">
                  <a:solidFill>
                    <a:schemeClr val="lt1"/>
                  </a:solidFill>
                  <a:latin typeface="+mn-lt"/>
                  <a:ea typeface="+mn-ea"/>
                  <a:cs typeface="+mn-cs"/>
                </a:defRPr>
              </a:lvl9pPr>
            </a:lstStyle>
            <a:p>
              <a:pPr algn="ctr"/>
              <a:endParaRPr lang="zh-CN" altLang="en-US" sz="2400">
                <a:solidFill>
                  <a:schemeClr val="tx1">
                    <a:lumMod val="75000"/>
                    <a:lumOff val="25000"/>
                  </a:schemeClr>
                </a:solidFill>
                <a:latin typeface="微软雅黑" panose="020B0503020204020204" charset="-122"/>
                <a:ea typeface="微软雅黑" panose="020B0503020204020204" charset="-122"/>
              </a:endParaRPr>
            </a:p>
          </p:txBody>
        </p:sp>
        <p:sp>
          <p:nvSpPr>
            <p:cNvPr id="74" name="椭圆 73"/>
            <p:cNvSpPr/>
            <p:nvPr/>
          </p:nvSpPr>
          <p:spPr>
            <a:xfrm>
              <a:off x="4316654" y="3596262"/>
              <a:ext cx="827583" cy="827583"/>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3683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45720" rIns="0" bIns="45720" rtlCol="0" anchor="ctr"/>
            <a:lstStyle>
              <a:defPPr>
                <a:defRPr lang="zh-CN">
                  <a:solidFill>
                    <a:schemeClr val="lt1"/>
                  </a:solidFill>
                </a:defRPr>
              </a:defPPr>
              <a:lvl1pPr marL="0" algn="l" defTabSz="866775" rtl="0" eaLnBrk="1" latinLnBrk="0" hangingPunct="1">
                <a:defRPr sz="1705" kern="1200">
                  <a:solidFill>
                    <a:schemeClr val="lt1"/>
                  </a:solidFill>
                  <a:latin typeface="+mn-lt"/>
                  <a:ea typeface="+mn-ea"/>
                  <a:cs typeface="+mn-cs"/>
                </a:defRPr>
              </a:lvl1pPr>
              <a:lvl2pPr marL="433705" algn="l" defTabSz="866775" rtl="0" eaLnBrk="1" latinLnBrk="0" hangingPunct="1">
                <a:defRPr sz="1705" kern="1200">
                  <a:solidFill>
                    <a:schemeClr val="lt1"/>
                  </a:solidFill>
                  <a:latin typeface="+mn-lt"/>
                  <a:ea typeface="+mn-ea"/>
                  <a:cs typeface="+mn-cs"/>
                </a:defRPr>
              </a:lvl2pPr>
              <a:lvl3pPr marL="866775" algn="l" defTabSz="866775" rtl="0" eaLnBrk="1" latinLnBrk="0" hangingPunct="1">
                <a:defRPr sz="1705" kern="1200">
                  <a:solidFill>
                    <a:schemeClr val="lt1"/>
                  </a:solidFill>
                  <a:latin typeface="+mn-lt"/>
                  <a:ea typeface="+mn-ea"/>
                  <a:cs typeface="+mn-cs"/>
                </a:defRPr>
              </a:lvl3pPr>
              <a:lvl4pPr marL="1300480" algn="l" defTabSz="866775" rtl="0" eaLnBrk="1" latinLnBrk="0" hangingPunct="1">
                <a:defRPr sz="1705" kern="1200">
                  <a:solidFill>
                    <a:schemeClr val="lt1"/>
                  </a:solidFill>
                  <a:latin typeface="+mn-lt"/>
                  <a:ea typeface="+mn-ea"/>
                  <a:cs typeface="+mn-cs"/>
                </a:defRPr>
              </a:lvl4pPr>
              <a:lvl5pPr marL="1734185" algn="l" defTabSz="866775" rtl="0" eaLnBrk="1" latinLnBrk="0" hangingPunct="1">
                <a:defRPr sz="1705" kern="1200">
                  <a:solidFill>
                    <a:schemeClr val="lt1"/>
                  </a:solidFill>
                  <a:latin typeface="+mn-lt"/>
                  <a:ea typeface="+mn-ea"/>
                  <a:cs typeface="+mn-cs"/>
                </a:defRPr>
              </a:lvl5pPr>
              <a:lvl6pPr marL="2167255" algn="l" defTabSz="866775" rtl="0" eaLnBrk="1" latinLnBrk="0" hangingPunct="1">
                <a:defRPr sz="1705" kern="1200">
                  <a:solidFill>
                    <a:schemeClr val="lt1"/>
                  </a:solidFill>
                  <a:latin typeface="+mn-lt"/>
                  <a:ea typeface="+mn-ea"/>
                  <a:cs typeface="+mn-cs"/>
                </a:defRPr>
              </a:lvl6pPr>
              <a:lvl7pPr marL="2600960" algn="l" defTabSz="866775" rtl="0" eaLnBrk="1" latinLnBrk="0" hangingPunct="1">
                <a:defRPr sz="1705" kern="1200">
                  <a:solidFill>
                    <a:schemeClr val="lt1"/>
                  </a:solidFill>
                  <a:latin typeface="+mn-lt"/>
                  <a:ea typeface="+mn-ea"/>
                  <a:cs typeface="+mn-cs"/>
                </a:defRPr>
              </a:lvl7pPr>
              <a:lvl8pPr marL="3034665" algn="l" defTabSz="866775" rtl="0" eaLnBrk="1" latinLnBrk="0" hangingPunct="1">
                <a:defRPr sz="1705" kern="1200">
                  <a:solidFill>
                    <a:schemeClr val="lt1"/>
                  </a:solidFill>
                  <a:latin typeface="+mn-lt"/>
                  <a:ea typeface="+mn-ea"/>
                  <a:cs typeface="+mn-cs"/>
                </a:defRPr>
              </a:lvl8pPr>
              <a:lvl9pPr marL="3467735" algn="l" defTabSz="866775" rtl="0" eaLnBrk="1" latinLnBrk="0" hangingPunct="1">
                <a:defRPr sz="1705" kern="1200">
                  <a:solidFill>
                    <a:schemeClr val="lt1"/>
                  </a:solidFill>
                  <a:latin typeface="+mn-lt"/>
                  <a:ea typeface="+mn-ea"/>
                  <a:cs typeface="+mn-cs"/>
                </a:defRPr>
              </a:lvl9pPr>
            </a:lstStyle>
            <a:p>
              <a:pPr algn="ctr"/>
              <a:endParaRPr lang="zh-CN" altLang="en-US" sz="2400">
                <a:solidFill>
                  <a:schemeClr val="tx1">
                    <a:lumMod val="75000"/>
                    <a:lumOff val="25000"/>
                  </a:schemeClr>
                </a:solidFill>
                <a:latin typeface="微软雅黑" panose="020B0503020204020204" charset="-122"/>
                <a:ea typeface="微软雅黑" panose="020B0503020204020204" charset="-122"/>
              </a:endParaRPr>
            </a:p>
          </p:txBody>
        </p:sp>
        <p:sp>
          <p:nvSpPr>
            <p:cNvPr id="75" name="Freeform 6"/>
            <p:cNvSpPr>
              <a:spLocks noEditPoints="1"/>
            </p:cNvSpPr>
            <p:nvPr/>
          </p:nvSpPr>
          <p:spPr bwMode="auto">
            <a:xfrm>
              <a:off x="5803150" y="2599053"/>
              <a:ext cx="345463" cy="345463"/>
            </a:xfrm>
            <a:custGeom>
              <a:avLst/>
              <a:gdLst>
                <a:gd name="T0" fmla="*/ 251 w 251"/>
                <a:gd name="T1" fmla="*/ 100 h 251"/>
                <a:gd name="T2" fmla="*/ 218 w 251"/>
                <a:gd name="T3" fmla="*/ 111 h 251"/>
                <a:gd name="T4" fmla="*/ 140 w 251"/>
                <a:gd name="T5" fmla="*/ 33 h 251"/>
                <a:gd name="T6" fmla="*/ 151 w 251"/>
                <a:gd name="T7" fmla="*/ 0 h 251"/>
                <a:gd name="T8" fmla="*/ 251 w 251"/>
                <a:gd name="T9" fmla="*/ 100 h 251"/>
                <a:gd name="T10" fmla="*/ 122 w 251"/>
                <a:gd name="T11" fmla="*/ 51 h 251"/>
                <a:gd name="T12" fmla="*/ 200 w 251"/>
                <a:gd name="T13" fmla="*/ 129 h 251"/>
                <a:gd name="T14" fmla="*/ 200 w 251"/>
                <a:gd name="T15" fmla="*/ 129 h 251"/>
                <a:gd name="T16" fmla="*/ 166 w 251"/>
                <a:gd name="T17" fmla="*/ 207 h 251"/>
                <a:gd name="T18" fmla="*/ 33 w 251"/>
                <a:gd name="T19" fmla="*/ 251 h 251"/>
                <a:gd name="T20" fmla="*/ 0 w 251"/>
                <a:gd name="T21" fmla="*/ 218 h 251"/>
                <a:gd name="T22" fmla="*/ 44 w 251"/>
                <a:gd name="T23" fmla="*/ 84 h 251"/>
                <a:gd name="T24" fmla="*/ 122 w 251"/>
                <a:gd name="T25" fmla="*/ 51 h 251"/>
                <a:gd name="T26" fmla="*/ 181 w 251"/>
                <a:gd name="T27" fmla="*/ 133 h 251"/>
                <a:gd name="T28" fmla="*/ 118 w 251"/>
                <a:gd name="T29" fmla="*/ 70 h 251"/>
                <a:gd name="T30" fmla="*/ 57 w 251"/>
                <a:gd name="T31" fmla="*/ 96 h 251"/>
                <a:gd name="T32" fmla="*/ 18 w 251"/>
                <a:gd name="T33" fmla="*/ 214 h 251"/>
                <a:gd name="T34" fmla="*/ 22 w 251"/>
                <a:gd name="T35" fmla="*/ 218 h 251"/>
                <a:gd name="T36" fmla="*/ 91 w 251"/>
                <a:gd name="T37" fmla="*/ 149 h 251"/>
                <a:gd name="T38" fmla="*/ 95 w 251"/>
                <a:gd name="T39" fmla="*/ 122 h 251"/>
                <a:gd name="T40" fmla="*/ 129 w 251"/>
                <a:gd name="T41" fmla="*/ 122 h 251"/>
                <a:gd name="T42" fmla="*/ 129 w 251"/>
                <a:gd name="T43" fmla="*/ 156 h 251"/>
                <a:gd name="T44" fmla="*/ 102 w 251"/>
                <a:gd name="T45" fmla="*/ 160 h 251"/>
                <a:gd name="T46" fmla="*/ 33 w 251"/>
                <a:gd name="T47" fmla="*/ 229 h 251"/>
                <a:gd name="T48" fmla="*/ 37 w 251"/>
                <a:gd name="T49" fmla="*/ 233 h 251"/>
                <a:gd name="T50" fmla="*/ 155 w 251"/>
                <a:gd name="T51" fmla="*/ 194 h 251"/>
                <a:gd name="T52" fmla="*/ 181 w 251"/>
                <a:gd name="T53" fmla="*/ 133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1" h="251">
                  <a:moveTo>
                    <a:pt x="251" y="100"/>
                  </a:moveTo>
                  <a:cubicBezTo>
                    <a:pt x="218" y="111"/>
                    <a:pt x="218" y="111"/>
                    <a:pt x="218" y="111"/>
                  </a:cubicBezTo>
                  <a:cubicBezTo>
                    <a:pt x="140" y="33"/>
                    <a:pt x="140" y="33"/>
                    <a:pt x="140" y="33"/>
                  </a:cubicBezTo>
                  <a:cubicBezTo>
                    <a:pt x="151" y="0"/>
                    <a:pt x="151" y="0"/>
                    <a:pt x="151" y="0"/>
                  </a:cubicBezTo>
                  <a:lnTo>
                    <a:pt x="251" y="100"/>
                  </a:lnTo>
                  <a:close/>
                  <a:moveTo>
                    <a:pt x="122" y="51"/>
                  </a:moveTo>
                  <a:cubicBezTo>
                    <a:pt x="200" y="129"/>
                    <a:pt x="200" y="129"/>
                    <a:pt x="200" y="129"/>
                  </a:cubicBezTo>
                  <a:cubicBezTo>
                    <a:pt x="200" y="129"/>
                    <a:pt x="200" y="129"/>
                    <a:pt x="200" y="129"/>
                  </a:cubicBezTo>
                  <a:cubicBezTo>
                    <a:pt x="166" y="207"/>
                    <a:pt x="166" y="207"/>
                    <a:pt x="166" y="207"/>
                  </a:cubicBezTo>
                  <a:cubicBezTo>
                    <a:pt x="33" y="251"/>
                    <a:pt x="33" y="251"/>
                    <a:pt x="33" y="251"/>
                  </a:cubicBezTo>
                  <a:cubicBezTo>
                    <a:pt x="0" y="218"/>
                    <a:pt x="0" y="218"/>
                    <a:pt x="0" y="218"/>
                  </a:cubicBezTo>
                  <a:cubicBezTo>
                    <a:pt x="44" y="84"/>
                    <a:pt x="44" y="84"/>
                    <a:pt x="44" y="84"/>
                  </a:cubicBezTo>
                  <a:lnTo>
                    <a:pt x="122" y="51"/>
                  </a:lnTo>
                  <a:close/>
                  <a:moveTo>
                    <a:pt x="181" y="133"/>
                  </a:moveTo>
                  <a:cubicBezTo>
                    <a:pt x="118" y="70"/>
                    <a:pt x="118" y="70"/>
                    <a:pt x="118" y="70"/>
                  </a:cubicBezTo>
                  <a:cubicBezTo>
                    <a:pt x="57" y="96"/>
                    <a:pt x="57" y="96"/>
                    <a:pt x="57" y="96"/>
                  </a:cubicBezTo>
                  <a:cubicBezTo>
                    <a:pt x="18" y="214"/>
                    <a:pt x="18" y="214"/>
                    <a:pt x="18" y="214"/>
                  </a:cubicBezTo>
                  <a:cubicBezTo>
                    <a:pt x="22" y="218"/>
                    <a:pt x="22" y="218"/>
                    <a:pt x="22" y="218"/>
                  </a:cubicBezTo>
                  <a:cubicBezTo>
                    <a:pt x="91" y="149"/>
                    <a:pt x="91" y="149"/>
                    <a:pt x="91" y="149"/>
                  </a:cubicBezTo>
                  <a:cubicBezTo>
                    <a:pt x="87" y="140"/>
                    <a:pt x="88" y="130"/>
                    <a:pt x="95" y="122"/>
                  </a:cubicBezTo>
                  <a:cubicBezTo>
                    <a:pt x="104" y="113"/>
                    <a:pt x="119" y="113"/>
                    <a:pt x="129" y="122"/>
                  </a:cubicBezTo>
                  <a:cubicBezTo>
                    <a:pt x="138" y="132"/>
                    <a:pt x="138" y="146"/>
                    <a:pt x="129" y="156"/>
                  </a:cubicBezTo>
                  <a:cubicBezTo>
                    <a:pt x="121" y="163"/>
                    <a:pt x="111" y="164"/>
                    <a:pt x="102" y="160"/>
                  </a:cubicBezTo>
                  <a:cubicBezTo>
                    <a:pt x="33" y="229"/>
                    <a:pt x="33" y="229"/>
                    <a:pt x="33" y="229"/>
                  </a:cubicBezTo>
                  <a:cubicBezTo>
                    <a:pt x="37" y="233"/>
                    <a:pt x="37" y="233"/>
                    <a:pt x="37" y="233"/>
                  </a:cubicBezTo>
                  <a:cubicBezTo>
                    <a:pt x="155" y="194"/>
                    <a:pt x="155" y="194"/>
                    <a:pt x="155" y="194"/>
                  </a:cubicBezTo>
                  <a:lnTo>
                    <a:pt x="181" y="133"/>
                  </a:lnTo>
                  <a:close/>
                </a:path>
              </a:pathLst>
            </a:custGeom>
            <a:solidFill>
              <a:srgbClr val="D3381C"/>
            </a:solidFill>
            <a:ln>
              <a:noFill/>
            </a:ln>
          </p:spPr>
          <p:txBody>
            <a:bodyPr vert="horz" wrap="square" lIns="91440" tIns="45720" rIns="91440" bIns="45720" numCol="1" anchor="t" anchorCtr="0" compatLnSpc="1"/>
            <a:lst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665"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a:lstStyle>
            <a:p>
              <a:endParaRPr lang="zh-CN" altLang="en-US" sz="2400"/>
            </a:p>
          </p:txBody>
        </p:sp>
        <p:sp>
          <p:nvSpPr>
            <p:cNvPr id="76" name="Freeform 7"/>
            <p:cNvSpPr>
              <a:spLocks noEditPoints="1"/>
            </p:cNvSpPr>
            <p:nvPr/>
          </p:nvSpPr>
          <p:spPr bwMode="auto">
            <a:xfrm>
              <a:off x="5841853" y="3831349"/>
              <a:ext cx="267579" cy="356931"/>
            </a:xfrm>
            <a:custGeom>
              <a:avLst/>
              <a:gdLst>
                <a:gd name="T0" fmla="*/ 173 w 188"/>
                <a:gd name="T1" fmla="*/ 16 h 251"/>
                <a:gd name="T2" fmla="*/ 188 w 188"/>
                <a:gd name="T3" fmla="*/ 16 h 251"/>
                <a:gd name="T4" fmla="*/ 188 w 188"/>
                <a:gd name="T5" fmla="*/ 0 h 251"/>
                <a:gd name="T6" fmla="*/ 0 w 188"/>
                <a:gd name="T7" fmla="*/ 0 h 251"/>
                <a:gd name="T8" fmla="*/ 0 w 188"/>
                <a:gd name="T9" fmla="*/ 16 h 251"/>
                <a:gd name="T10" fmla="*/ 15 w 188"/>
                <a:gd name="T11" fmla="*/ 16 h 251"/>
                <a:gd name="T12" fmla="*/ 15 w 188"/>
                <a:gd name="T13" fmla="*/ 31 h 251"/>
                <a:gd name="T14" fmla="*/ 23 w 188"/>
                <a:gd name="T15" fmla="*/ 31 h 251"/>
                <a:gd name="T16" fmla="*/ 48 w 188"/>
                <a:gd name="T17" fmla="*/ 118 h 251"/>
                <a:gd name="T18" fmla="*/ 61 w 188"/>
                <a:gd name="T19" fmla="*/ 126 h 251"/>
                <a:gd name="T20" fmla="*/ 48 w 188"/>
                <a:gd name="T21" fmla="*/ 134 h 251"/>
                <a:gd name="T22" fmla="*/ 23 w 188"/>
                <a:gd name="T23" fmla="*/ 220 h 251"/>
                <a:gd name="T24" fmla="*/ 15 w 188"/>
                <a:gd name="T25" fmla="*/ 220 h 251"/>
                <a:gd name="T26" fmla="*/ 15 w 188"/>
                <a:gd name="T27" fmla="*/ 236 h 251"/>
                <a:gd name="T28" fmla="*/ 0 w 188"/>
                <a:gd name="T29" fmla="*/ 236 h 251"/>
                <a:gd name="T30" fmla="*/ 0 w 188"/>
                <a:gd name="T31" fmla="*/ 251 h 251"/>
                <a:gd name="T32" fmla="*/ 188 w 188"/>
                <a:gd name="T33" fmla="*/ 251 h 251"/>
                <a:gd name="T34" fmla="*/ 188 w 188"/>
                <a:gd name="T35" fmla="*/ 236 h 251"/>
                <a:gd name="T36" fmla="*/ 173 w 188"/>
                <a:gd name="T37" fmla="*/ 236 h 251"/>
                <a:gd name="T38" fmla="*/ 173 w 188"/>
                <a:gd name="T39" fmla="*/ 220 h 251"/>
                <a:gd name="T40" fmla="*/ 165 w 188"/>
                <a:gd name="T41" fmla="*/ 220 h 251"/>
                <a:gd name="T42" fmla="*/ 140 w 188"/>
                <a:gd name="T43" fmla="*/ 134 h 251"/>
                <a:gd name="T44" fmla="*/ 127 w 188"/>
                <a:gd name="T45" fmla="*/ 126 h 251"/>
                <a:gd name="T46" fmla="*/ 140 w 188"/>
                <a:gd name="T47" fmla="*/ 118 h 251"/>
                <a:gd name="T48" fmla="*/ 165 w 188"/>
                <a:gd name="T49" fmla="*/ 31 h 251"/>
                <a:gd name="T50" fmla="*/ 173 w 188"/>
                <a:gd name="T51" fmla="*/ 31 h 251"/>
                <a:gd name="T52" fmla="*/ 173 w 188"/>
                <a:gd name="T53" fmla="*/ 16 h 251"/>
                <a:gd name="T54" fmla="*/ 131 w 188"/>
                <a:gd name="T55" fmla="*/ 105 h 251"/>
                <a:gd name="T56" fmla="*/ 110 w 188"/>
                <a:gd name="T57" fmla="*/ 116 h 251"/>
                <a:gd name="T58" fmla="*/ 110 w 188"/>
                <a:gd name="T59" fmla="*/ 136 h 251"/>
                <a:gd name="T60" fmla="*/ 131 w 188"/>
                <a:gd name="T61" fmla="*/ 146 h 251"/>
                <a:gd name="T62" fmla="*/ 150 w 188"/>
                <a:gd name="T63" fmla="*/ 217 h 251"/>
                <a:gd name="T64" fmla="*/ 148 w 188"/>
                <a:gd name="T65" fmla="*/ 220 h 251"/>
                <a:gd name="T66" fmla="*/ 132 w 188"/>
                <a:gd name="T67" fmla="*/ 220 h 251"/>
                <a:gd name="T68" fmla="*/ 120 w 188"/>
                <a:gd name="T69" fmla="*/ 183 h 251"/>
                <a:gd name="T70" fmla="*/ 102 w 188"/>
                <a:gd name="T71" fmla="*/ 174 h 251"/>
                <a:gd name="T72" fmla="*/ 102 w 188"/>
                <a:gd name="T73" fmla="*/ 109 h 251"/>
                <a:gd name="T74" fmla="*/ 128 w 188"/>
                <a:gd name="T75" fmla="*/ 98 h 251"/>
                <a:gd name="T76" fmla="*/ 143 w 188"/>
                <a:gd name="T77" fmla="*/ 79 h 251"/>
                <a:gd name="T78" fmla="*/ 46 w 188"/>
                <a:gd name="T79" fmla="*/ 79 h 251"/>
                <a:gd name="T80" fmla="*/ 60 w 188"/>
                <a:gd name="T81" fmla="*/ 98 h 251"/>
                <a:gd name="T82" fmla="*/ 86 w 188"/>
                <a:gd name="T83" fmla="*/ 109 h 251"/>
                <a:gd name="T84" fmla="*/ 86 w 188"/>
                <a:gd name="T85" fmla="*/ 174 h 251"/>
                <a:gd name="T86" fmla="*/ 68 w 188"/>
                <a:gd name="T87" fmla="*/ 183 h 251"/>
                <a:gd name="T88" fmla="*/ 56 w 188"/>
                <a:gd name="T89" fmla="*/ 220 h 251"/>
                <a:gd name="T90" fmla="*/ 40 w 188"/>
                <a:gd name="T91" fmla="*/ 220 h 251"/>
                <a:gd name="T92" fmla="*/ 38 w 188"/>
                <a:gd name="T93" fmla="*/ 217 h 251"/>
                <a:gd name="T94" fmla="*/ 57 w 188"/>
                <a:gd name="T95" fmla="*/ 146 h 251"/>
                <a:gd name="T96" fmla="*/ 78 w 188"/>
                <a:gd name="T97" fmla="*/ 136 h 251"/>
                <a:gd name="T98" fmla="*/ 78 w 188"/>
                <a:gd name="T99" fmla="*/ 116 h 251"/>
                <a:gd name="T100" fmla="*/ 57 w 188"/>
                <a:gd name="T101" fmla="*/ 105 h 251"/>
                <a:gd name="T102" fmla="*/ 38 w 188"/>
                <a:gd name="T103" fmla="*/ 34 h 251"/>
                <a:gd name="T104" fmla="*/ 40 w 188"/>
                <a:gd name="T105" fmla="*/ 31 h 251"/>
                <a:gd name="T106" fmla="*/ 148 w 188"/>
                <a:gd name="T107" fmla="*/ 31 h 251"/>
                <a:gd name="T108" fmla="*/ 150 w 188"/>
                <a:gd name="T109" fmla="*/ 34 h 251"/>
                <a:gd name="T110" fmla="*/ 131 w 188"/>
                <a:gd name="T111" fmla="*/ 10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8" h="251">
                  <a:moveTo>
                    <a:pt x="173" y="16"/>
                  </a:moveTo>
                  <a:cubicBezTo>
                    <a:pt x="188" y="16"/>
                    <a:pt x="188" y="16"/>
                    <a:pt x="188" y="16"/>
                  </a:cubicBezTo>
                  <a:cubicBezTo>
                    <a:pt x="188" y="0"/>
                    <a:pt x="188" y="0"/>
                    <a:pt x="188" y="0"/>
                  </a:cubicBezTo>
                  <a:cubicBezTo>
                    <a:pt x="0" y="0"/>
                    <a:pt x="0" y="0"/>
                    <a:pt x="0" y="0"/>
                  </a:cubicBezTo>
                  <a:cubicBezTo>
                    <a:pt x="0" y="16"/>
                    <a:pt x="0" y="16"/>
                    <a:pt x="0" y="16"/>
                  </a:cubicBezTo>
                  <a:cubicBezTo>
                    <a:pt x="15" y="16"/>
                    <a:pt x="15" y="16"/>
                    <a:pt x="15" y="16"/>
                  </a:cubicBezTo>
                  <a:cubicBezTo>
                    <a:pt x="15" y="31"/>
                    <a:pt x="15" y="31"/>
                    <a:pt x="15" y="31"/>
                  </a:cubicBezTo>
                  <a:cubicBezTo>
                    <a:pt x="23" y="31"/>
                    <a:pt x="23" y="31"/>
                    <a:pt x="23" y="31"/>
                  </a:cubicBezTo>
                  <a:cubicBezTo>
                    <a:pt x="12" y="62"/>
                    <a:pt x="21" y="98"/>
                    <a:pt x="48" y="118"/>
                  </a:cubicBezTo>
                  <a:cubicBezTo>
                    <a:pt x="52" y="121"/>
                    <a:pt x="56" y="123"/>
                    <a:pt x="61" y="126"/>
                  </a:cubicBezTo>
                  <a:cubicBezTo>
                    <a:pt x="56" y="128"/>
                    <a:pt x="52" y="130"/>
                    <a:pt x="48" y="134"/>
                  </a:cubicBezTo>
                  <a:cubicBezTo>
                    <a:pt x="21" y="154"/>
                    <a:pt x="12" y="189"/>
                    <a:pt x="23" y="220"/>
                  </a:cubicBezTo>
                  <a:cubicBezTo>
                    <a:pt x="15" y="220"/>
                    <a:pt x="15" y="220"/>
                    <a:pt x="15" y="220"/>
                  </a:cubicBezTo>
                  <a:cubicBezTo>
                    <a:pt x="15" y="236"/>
                    <a:pt x="15" y="236"/>
                    <a:pt x="15" y="236"/>
                  </a:cubicBezTo>
                  <a:cubicBezTo>
                    <a:pt x="0" y="236"/>
                    <a:pt x="0" y="236"/>
                    <a:pt x="0" y="236"/>
                  </a:cubicBezTo>
                  <a:cubicBezTo>
                    <a:pt x="0" y="251"/>
                    <a:pt x="0" y="251"/>
                    <a:pt x="0" y="251"/>
                  </a:cubicBezTo>
                  <a:cubicBezTo>
                    <a:pt x="188" y="251"/>
                    <a:pt x="188" y="251"/>
                    <a:pt x="188" y="251"/>
                  </a:cubicBezTo>
                  <a:cubicBezTo>
                    <a:pt x="188" y="236"/>
                    <a:pt x="188" y="236"/>
                    <a:pt x="188" y="236"/>
                  </a:cubicBezTo>
                  <a:cubicBezTo>
                    <a:pt x="173" y="236"/>
                    <a:pt x="173" y="236"/>
                    <a:pt x="173" y="236"/>
                  </a:cubicBezTo>
                  <a:cubicBezTo>
                    <a:pt x="173" y="220"/>
                    <a:pt x="173" y="220"/>
                    <a:pt x="173" y="220"/>
                  </a:cubicBezTo>
                  <a:cubicBezTo>
                    <a:pt x="165" y="220"/>
                    <a:pt x="165" y="220"/>
                    <a:pt x="165" y="220"/>
                  </a:cubicBezTo>
                  <a:cubicBezTo>
                    <a:pt x="177" y="189"/>
                    <a:pt x="167" y="154"/>
                    <a:pt x="140" y="134"/>
                  </a:cubicBezTo>
                  <a:cubicBezTo>
                    <a:pt x="136" y="130"/>
                    <a:pt x="132" y="128"/>
                    <a:pt x="127" y="126"/>
                  </a:cubicBezTo>
                  <a:cubicBezTo>
                    <a:pt x="132" y="123"/>
                    <a:pt x="136" y="121"/>
                    <a:pt x="140" y="118"/>
                  </a:cubicBezTo>
                  <a:cubicBezTo>
                    <a:pt x="167" y="98"/>
                    <a:pt x="177" y="62"/>
                    <a:pt x="165" y="31"/>
                  </a:cubicBezTo>
                  <a:cubicBezTo>
                    <a:pt x="173" y="31"/>
                    <a:pt x="173" y="31"/>
                    <a:pt x="173" y="31"/>
                  </a:cubicBezTo>
                  <a:lnTo>
                    <a:pt x="173" y="16"/>
                  </a:lnTo>
                  <a:close/>
                  <a:moveTo>
                    <a:pt x="131" y="105"/>
                  </a:moveTo>
                  <a:cubicBezTo>
                    <a:pt x="124" y="110"/>
                    <a:pt x="117" y="114"/>
                    <a:pt x="110" y="116"/>
                  </a:cubicBezTo>
                  <a:cubicBezTo>
                    <a:pt x="110" y="136"/>
                    <a:pt x="110" y="136"/>
                    <a:pt x="110" y="136"/>
                  </a:cubicBezTo>
                  <a:cubicBezTo>
                    <a:pt x="117" y="138"/>
                    <a:pt x="124" y="141"/>
                    <a:pt x="131" y="146"/>
                  </a:cubicBezTo>
                  <a:cubicBezTo>
                    <a:pt x="152" y="163"/>
                    <a:pt x="160" y="192"/>
                    <a:pt x="150" y="217"/>
                  </a:cubicBezTo>
                  <a:cubicBezTo>
                    <a:pt x="148" y="220"/>
                    <a:pt x="148" y="220"/>
                    <a:pt x="148" y="220"/>
                  </a:cubicBezTo>
                  <a:cubicBezTo>
                    <a:pt x="132" y="220"/>
                    <a:pt x="132" y="220"/>
                    <a:pt x="132" y="220"/>
                  </a:cubicBezTo>
                  <a:cubicBezTo>
                    <a:pt x="135" y="207"/>
                    <a:pt x="131" y="193"/>
                    <a:pt x="120" y="183"/>
                  </a:cubicBezTo>
                  <a:cubicBezTo>
                    <a:pt x="115" y="178"/>
                    <a:pt x="109" y="175"/>
                    <a:pt x="102" y="174"/>
                  </a:cubicBezTo>
                  <a:cubicBezTo>
                    <a:pt x="102" y="109"/>
                    <a:pt x="102" y="109"/>
                    <a:pt x="102" y="109"/>
                  </a:cubicBezTo>
                  <a:cubicBezTo>
                    <a:pt x="111" y="108"/>
                    <a:pt x="120" y="104"/>
                    <a:pt x="128" y="98"/>
                  </a:cubicBezTo>
                  <a:cubicBezTo>
                    <a:pt x="134" y="93"/>
                    <a:pt x="139" y="86"/>
                    <a:pt x="143" y="79"/>
                  </a:cubicBezTo>
                  <a:cubicBezTo>
                    <a:pt x="46" y="79"/>
                    <a:pt x="46" y="79"/>
                    <a:pt x="46" y="79"/>
                  </a:cubicBezTo>
                  <a:cubicBezTo>
                    <a:pt x="49" y="86"/>
                    <a:pt x="54" y="93"/>
                    <a:pt x="60" y="98"/>
                  </a:cubicBezTo>
                  <a:cubicBezTo>
                    <a:pt x="68" y="104"/>
                    <a:pt x="77" y="108"/>
                    <a:pt x="86" y="109"/>
                  </a:cubicBezTo>
                  <a:cubicBezTo>
                    <a:pt x="86" y="174"/>
                    <a:pt x="86" y="174"/>
                    <a:pt x="86" y="174"/>
                  </a:cubicBezTo>
                  <a:cubicBezTo>
                    <a:pt x="79" y="175"/>
                    <a:pt x="73" y="178"/>
                    <a:pt x="68" y="183"/>
                  </a:cubicBezTo>
                  <a:cubicBezTo>
                    <a:pt x="57" y="193"/>
                    <a:pt x="53" y="207"/>
                    <a:pt x="56" y="220"/>
                  </a:cubicBezTo>
                  <a:cubicBezTo>
                    <a:pt x="40" y="220"/>
                    <a:pt x="40" y="220"/>
                    <a:pt x="40" y="220"/>
                  </a:cubicBezTo>
                  <a:cubicBezTo>
                    <a:pt x="38" y="217"/>
                    <a:pt x="38" y="217"/>
                    <a:pt x="38" y="217"/>
                  </a:cubicBezTo>
                  <a:cubicBezTo>
                    <a:pt x="28" y="192"/>
                    <a:pt x="36" y="163"/>
                    <a:pt x="57" y="146"/>
                  </a:cubicBezTo>
                  <a:cubicBezTo>
                    <a:pt x="64" y="141"/>
                    <a:pt x="71" y="138"/>
                    <a:pt x="78" y="136"/>
                  </a:cubicBezTo>
                  <a:cubicBezTo>
                    <a:pt x="78" y="116"/>
                    <a:pt x="78" y="116"/>
                    <a:pt x="78" y="116"/>
                  </a:cubicBezTo>
                  <a:cubicBezTo>
                    <a:pt x="71" y="114"/>
                    <a:pt x="64" y="110"/>
                    <a:pt x="57" y="105"/>
                  </a:cubicBezTo>
                  <a:cubicBezTo>
                    <a:pt x="36" y="89"/>
                    <a:pt x="28" y="60"/>
                    <a:pt x="38" y="34"/>
                  </a:cubicBezTo>
                  <a:cubicBezTo>
                    <a:pt x="40" y="31"/>
                    <a:pt x="40" y="31"/>
                    <a:pt x="40" y="31"/>
                  </a:cubicBezTo>
                  <a:cubicBezTo>
                    <a:pt x="148" y="31"/>
                    <a:pt x="148" y="31"/>
                    <a:pt x="148" y="31"/>
                  </a:cubicBezTo>
                  <a:cubicBezTo>
                    <a:pt x="150" y="34"/>
                    <a:pt x="150" y="34"/>
                    <a:pt x="150" y="34"/>
                  </a:cubicBezTo>
                  <a:cubicBezTo>
                    <a:pt x="160" y="60"/>
                    <a:pt x="152" y="89"/>
                    <a:pt x="131" y="105"/>
                  </a:cubicBezTo>
                  <a:close/>
                </a:path>
              </a:pathLst>
            </a:custGeom>
            <a:solidFill>
              <a:srgbClr val="D3381C"/>
            </a:solidFill>
            <a:ln>
              <a:noFill/>
            </a:ln>
          </p:spPr>
          <p:txBody>
            <a:bodyPr vert="horz" wrap="square" lIns="91440" tIns="45720" rIns="91440" bIns="45720" numCol="1" anchor="t" anchorCtr="0" compatLnSpc="1"/>
            <a:lst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665"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a:lstStyle>
            <a:p>
              <a:endParaRPr lang="zh-CN" altLang="en-US" sz="2400"/>
            </a:p>
          </p:txBody>
        </p:sp>
        <p:sp>
          <p:nvSpPr>
            <p:cNvPr id="77" name="Freeform 8"/>
            <p:cNvSpPr>
              <a:spLocks noEditPoints="1"/>
            </p:cNvSpPr>
            <p:nvPr/>
          </p:nvSpPr>
          <p:spPr bwMode="auto">
            <a:xfrm>
              <a:off x="4602868" y="3807458"/>
              <a:ext cx="255155" cy="405191"/>
            </a:xfrm>
            <a:custGeom>
              <a:avLst/>
              <a:gdLst>
                <a:gd name="T0" fmla="*/ 110 w 158"/>
                <a:gd name="T1" fmla="*/ 204 h 251"/>
                <a:gd name="T2" fmla="*/ 103 w 158"/>
                <a:gd name="T3" fmla="*/ 212 h 251"/>
                <a:gd name="T4" fmla="*/ 55 w 158"/>
                <a:gd name="T5" fmla="*/ 212 h 251"/>
                <a:gd name="T6" fmla="*/ 48 w 158"/>
                <a:gd name="T7" fmla="*/ 204 h 251"/>
                <a:gd name="T8" fmla="*/ 55 w 158"/>
                <a:gd name="T9" fmla="*/ 196 h 251"/>
                <a:gd name="T10" fmla="*/ 103 w 158"/>
                <a:gd name="T11" fmla="*/ 196 h 251"/>
                <a:gd name="T12" fmla="*/ 110 w 158"/>
                <a:gd name="T13" fmla="*/ 204 h 251"/>
                <a:gd name="T14" fmla="*/ 103 w 158"/>
                <a:gd name="T15" fmla="*/ 220 h 251"/>
                <a:gd name="T16" fmla="*/ 55 w 158"/>
                <a:gd name="T17" fmla="*/ 220 h 251"/>
                <a:gd name="T18" fmla="*/ 48 w 158"/>
                <a:gd name="T19" fmla="*/ 228 h 251"/>
                <a:gd name="T20" fmla="*/ 55 w 158"/>
                <a:gd name="T21" fmla="*/ 236 h 251"/>
                <a:gd name="T22" fmla="*/ 71 w 158"/>
                <a:gd name="T23" fmla="*/ 251 h 251"/>
                <a:gd name="T24" fmla="*/ 87 w 158"/>
                <a:gd name="T25" fmla="*/ 251 h 251"/>
                <a:gd name="T26" fmla="*/ 103 w 158"/>
                <a:gd name="T27" fmla="*/ 236 h 251"/>
                <a:gd name="T28" fmla="*/ 110 w 158"/>
                <a:gd name="T29" fmla="*/ 228 h 251"/>
                <a:gd name="T30" fmla="*/ 103 w 158"/>
                <a:gd name="T31" fmla="*/ 220 h 251"/>
                <a:gd name="T32" fmla="*/ 158 w 158"/>
                <a:gd name="T33" fmla="*/ 78 h 251"/>
                <a:gd name="T34" fmla="*/ 118 w 158"/>
                <a:gd name="T35" fmla="*/ 146 h 251"/>
                <a:gd name="T36" fmla="*/ 118 w 158"/>
                <a:gd name="T37" fmla="*/ 173 h 251"/>
                <a:gd name="T38" fmla="*/ 103 w 158"/>
                <a:gd name="T39" fmla="*/ 188 h 251"/>
                <a:gd name="T40" fmla="*/ 55 w 158"/>
                <a:gd name="T41" fmla="*/ 188 h 251"/>
                <a:gd name="T42" fmla="*/ 40 w 158"/>
                <a:gd name="T43" fmla="*/ 173 h 251"/>
                <a:gd name="T44" fmla="*/ 40 w 158"/>
                <a:gd name="T45" fmla="*/ 146 h 251"/>
                <a:gd name="T46" fmla="*/ 0 w 158"/>
                <a:gd name="T47" fmla="*/ 78 h 251"/>
                <a:gd name="T48" fmla="*/ 79 w 158"/>
                <a:gd name="T49" fmla="*/ 0 h 251"/>
                <a:gd name="T50" fmla="*/ 158 w 158"/>
                <a:gd name="T51" fmla="*/ 78 h 251"/>
                <a:gd name="T52" fmla="*/ 142 w 158"/>
                <a:gd name="T53" fmla="*/ 78 h 251"/>
                <a:gd name="T54" fmla="*/ 79 w 158"/>
                <a:gd name="T55" fmla="*/ 16 h 251"/>
                <a:gd name="T56" fmla="*/ 16 w 158"/>
                <a:gd name="T57" fmla="*/ 78 h 251"/>
                <a:gd name="T58" fmla="*/ 48 w 158"/>
                <a:gd name="T59" fmla="*/ 132 h 251"/>
                <a:gd name="T60" fmla="*/ 55 w 158"/>
                <a:gd name="T61" fmla="*/ 137 h 251"/>
                <a:gd name="T62" fmla="*/ 55 w 158"/>
                <a:gd name="T63" fmla="*/ 173 h 251"/>
                <a:gd name="T64" fmla="*/ 103 w 158"/>
                <a:gd name="T65" fmla="*/ 173 h 251"/>
                <a:gd name="T66" fmla="*/ 103 w 158"/>
                <a:gd name="T67" fmla="*/ 137 h 251"/>
                <a:gd name="T68" fmla="*/ 110 w 158"/>
                <a:gd name="T69" fmla="*/ 132 h 251"/>
                <a:gd name="T70" fmla="*/ 142 w 158"/>
                <a:gd name="T71" fmla="*/ 78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8" h="251">
                  <a:moveTo>
                    <a:pt x="110" y="204"/>
                  </a:moveTo>
                  <a:cubicBezTo>
                    <a:pt x="110" y="208"/>
                    <a:pt x="107" y="212"/>
                    <a:pt x="103" y="212"/>
                  </a:cubicBezTo>
                  <a:cubicBezTo>
                    <a:pt x="55" y="212"/>
                    <a:pt x="55" y="212"/>
                    <a:pt x="55" y="212"/>
                  </a:cubicBezTo>
                  <a:cubicBezTo>
                    <a:pt x="51" y="212"/>
                    <a:pt x="48" y="208"/>
                    <a:pt x="48" y="204"/>
                  </a:cubicBezTo>
                  <a:cubicBezTo>
                    <a:pt x="48" y="200"/>
                    <a:pt x="51" y="196"/>
                    <a:pt x="55" y="196"/>
                  </a:cubicBezTo>
                  <a:cubicBezTo>
                    <a:pt x="103" y="196"/>
                    <a:pt x="103" y="196"/>
                    <a:pt x="103" y="196"/>
                  </a:cubicBezTo>
                  <a:cubicBezTo>
                    <a:pt x="107" y="196"/>
                    <a:pt x="110" y="200"/>
                    <a:pt x="110" y="204"/>
                  </a:cubicBezTo>
                  <a:close/>
                  <a:moveTo>
                    <a:pt x="103" y="220"/>
                  </a:moveTo>
                  <a:cubicBezTo>
                    <a:pt x="55" y="220"/>
                    <a:pt x="55" y="220"/>
                    <a:pt x="55" y="220"/>
                  </a:cubicBezTo>
                  <a:cubicBezTo>
                    <a:pt x="51" y="220"/>
                    <a:pt x="48" y="223"/>
                    <a:pt x="48" y="228"/>
                  </a:cubicBezTo>
                  <a:cubicBezTo>
                    <a:pt x="48" y="232"/>
                    <a:pt x="51" y="236"/>
                    <a:pt x="55" y="236"/>
                  </a:cubicBezTo>
                  <a:cubicBezTo>
                    <a:pt x="55" y="244"/>
                    <a:pt x="62" y="251"/>
                    <a:pt x="71" y="251"/>
                  </a:cubicBezTo>
                  <a:cubicBezTo>
                    <a:pt x="87" y="251"/>
                    <a:pt x="87" y="251"/>
                    <a:pt x="87" y="251"/>
                  </a:cubicBezTo>
                  <a:cubicBezTo>
                    <a:pt x="96" y="251"/>
                    <a:pt x="103" y="244"/>
                    <a:pt x="103" y="236"/>
                  </a:cubicBezTo>
                  <a:cubicBezTo>
                    <a:pt x="107" y="236"/>
                    <a:pt x="110" y="232"/>
                    <a:pt x="110" y="228"/>
                  </a:cubicBezTo>
                  <a:cubicBezTo>
                    <a:pt x="110" y="223"/>
                    <a:pt x="107" y="220"/>
                    <a:pt x="103" y="220"/>
                  </a:cubicBezTo>
                  <a:close/>
                  <a:moveTo>
                    <a:pt x="158" y="78"/>
                  </a:moveTo>
                  <a:cubicBezTo>
                    <a:pt x="158" y="107"/>
                    <a:pt x="142" y="132"/>
                    <a:pt x="118" y="146"/>
                  </a:cubicBezTo>
                  <a:cubicBezTo>
                    <a:pt x="118" y="173"/>
                    <a:pt x="118" y="173"/>
                    <a:pt x="118" y="173"/>
                  </a:cubicBezTo>
                  <a:cubicBezTo>
                    <a:pt x="118" y="181"/>
                    <a:pt x="111" y="188"/>
                    <a:pt x="103" y="188"/>
                  </a:cubicBezTo>
                  <a:cubicBezTo>
                    <a:pt x="55" y="188"/>
                    <a:pt x="55" y="188"/>
                    <a:pt x="55" y="188"/>
                  </a:cubicBezTo>
                  <a:cubicBezTo>
                    <a:pt x="47" y="188"/>
                    <a:pt x="40" y="181"/>
                    <a:pt x="40" y="173"/>
                  </a:cubicBezTo>
                  <a:cubicBezTo>
                    <a:pt x="40" y="146"/>
                    <a:pt x="40" y="146"/>
                    <a:pt x="40" y="146"/>
                  </a:cubicBezTo>
                  <a:cubicBezTo>
                    <a:pt x="16" y="132"/>
                    <a:pt x="0" y="107"/>
                    <a:pt x="0" y="78"/>
                  </a:cubicBezTo>
                  <a:cubicBezTo>
                    <a:pt x="0" y="35"/>
                    <a:pt x="36" y="0"/>
                    <a:pt x="79" y="0"/>
                  </a:cubicBezTo>
                  <a:cubicBezTo>
                    <a:pt x="122" y="0"/>
                    <a:pt x="158" y="35"/>
                    <a:pt x="158" y="78"/>
                  </a:cubicBezTo>
                  <a:close/>
                  <a:moveTo>
                    <a:pt x="142" y="78"/>
                  </a:moveTo>
                  <a:cubicBezTo>
                    <a:pt x="142" y="44"/>
                    <a:pt x="114" y="16"/>
                    <a:pt x="79" y="16"/>
                  </a:cubicBezTo>
                  <a:cubicBezTo>
                    <a:pt x="44" y="16"/>
                    <a:pt x="16" y="44"/>
                    <a:pt x="16" y="78"/>
                  </a:cubicBezTo>
                  <a:cubicBezTo>
                    <a:pt x="16" y="101"/>
                    <a:pt x="28" y="121"/>
                    <a:pt x="48" y="132"/>
                  </a:cubicBezTo>
                  <a:cubicBezTo>
                    <a:pt x="55" y="137"/>
                    <a:pt x="55" y="137"/>
                    <a:pt x="55" y="137"/>
                  </a:cubicBezTo>
                  <a:cubicBezTo>
                    <a:pt x="55" y="173"/>
                    <a:pt x="55" y="173"/>
                    <a:pt x="55" y="173"/>
                  </a:cubicBezTo>
                  <a:cubicBezTo>
                    <a:pt x="103" y="173"/>
                    <a:pt x="103" y="173"/>
                    <a:pt x="103" y="173"/>
                  </a:cubicBezTo>
                  <a:cubicBezTo>
                    <a:pt x="103" y="137"/>
                    <a:pt x="103" y="137"/>
                    <a:pt x="103" y="137"/>
                  </a:cubicBezTo>
                  <a:cubicBezTo>
                    <a:pt x="110" y="132"/>
                    <a:pt x="110" y="132"/>
                    <a:pt x="110" y="132"/>
                  </a:cubicBezTo>
                  <a:cubicBezTo>
                    <a:pt x="130" y="121"/>
                    <a:pt x="142" y="101"/>
                    <a:pt x="142" y="78"/>
                  </a:cubicBezTo>
                  <a:close/>
                </a:path>
              </a:pathLst>
            </a:custGeom>
            <a:solidFill>
              <a:srgbClr val="D3381C"/>
            </a:solidFill>
            <a:ln>
              <a:noFill/>
            </a:ln>
          </p:spPr>
          <p:txBody>
            <a:bodyPr vert="horz" wrap="square" lIns="91440" tIns="45720" rIns="91440" bIns="45720" numCol="1" anchor="t" anchorCtr="0" compatLnSpc="1"/>
            <a:lst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665"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a:lstStyle>
            <a:p>
              <a:endParaRPr lang="zh-CN" altLang="en-US" sz="2400"/>
            </a:p>
          </p:txBody>
        </p:sp>
        <p:sp>
          <p:nvSpPr>
            <p:cNvPr id="78" name="Freeform 9"/>
            <p:cNvSpPr>
              <a:spLocks noEditPoints="1"/>
            </p:cNvSpPr>
            <p:nvPr/>
          </p:nvSpPr>
          <p:spPr bwMode="auto">
            <a:xfrm>
              <a:off x="7054558" y="2605743"/>
              <a:ext cx="333040" cy="333040"/>
            </a:xfrm>
            <a:custGeom>
              <a:avLst/>
              <a:gdLst>
                <a:gd name="T0" fmla="*/ 201 w 206"/>
                <a:gd name="T1" fmla="*/ 35 h 206"/>
                <a:gd name="T2" fmla="*/ 179 w 206"/>
                <a:gd name="T3" fmla="*/ 57 h 206"/>
                <a:gd name="T4" fmla="*/ 157 w 206"/>
                <a:gd name="T5" fmla="*/ 57 h 206"/>
                <a:gd name="T6" fmla="*/ 148 w 206"/>
                <a:gd name="T7" fmla="*/ 49 h 206"/>
                <a:gd name="T8" fmla="*/ 148 w 206"/>
                <a:gd name="T9" fmla="*/ 27 h 206"/>
                <a:gd name="T10" fmla="*/ 171 w 206"/>
                <a:gd name="T11" fmla="*/ 4 h 206"/>
                <a:gd name="T12" fmla="*/ 128 w 206"/>
                <a:gd name="T13" fmla="*/ 16 h 206"/>
                <a:gd name="T14" fmla="*/ 117 w 206"/>
                <a:gd name="T15" fmla="*/ 58 h 206"/>
                <a:gd name="T16" fmla="*/ 58 w 206"/>
                <a:gd name="T17" fmla="*/ 118 h 206"/>
                <a:gd name="T18" fmla="*/ 15 w 206"/>
                <a:gd name="T19" fmla="*/ 129 h 206"/>
                <a:gd name="T20" fmla="*/ 4 w 206"/>
                <a:gd name="T21" fmla="*/ 171 h 206"/>
                <a:gd name="T22" fmla="*/ 27 w 206"/>
                <a:gd name="T23" fmla="*/ 149 h 206"/>
                <a:gd name="T24" fmla="*/ 49 w 206"/>
                <a:gd name="T25" fmla="*/ 149 h 206"/>
                <a:gd name="T26" fmla="*/ 57 w 206"/>
                <a:gd name="T27" fmla="*/ 157 h 206"/>
                <a:gd name="T28" fmla="*/ 57 w 206"/>
                <a:gd name="T29" fmla="*/ 179 h 206"/>
                <a:gd name="T30" fmla="*/ 34 w 206"/>
                <a:gd name="T31" fmla="*/ 202 h 206"/>
                <a:gd name="T32" fmla="*/ 77 w 206"/>
                <a:gd name="T33" fmla="*/ 191 h 206"/>
                <a:gd name="T34" fmla="*/ 88 w 206"/>
                <a:gd name="T35" fmla="*/ 148 h 206"/>
                <a:gd name="T36" fmla="*/ 148 w 206"/>
                <a:gd name="T37" fmla="*/ 89 h 206"/>
                <a:gd name="T38" fmla="*/ 190 w 206"/>
                <a:gd name="T39" fmla="*/ 77 h 206"/>
                <a:gd name="T40" fmla="*/ 201 w 206"/>
                <a:gd name="T41" fmla="*/ 35 h 206"/>
                <a:gd name="T42" fmla="*/ 127 w 206"/>
                <a:gd name="T43" fmla="*/ 89 h 206"/>
                <a:gd name="T44" fmla="*/ 89 w 206"/>
                <a:gd name="T45" fmla="*/ 127 h 206"/>
                <a:gd name="T46" fmla="*/ 79 w 206"/>
                <a:gd name="T47" fmla="*/ 127 h 206"/>
                <a:gd name="T48" fmla="*/ 79 w 206"/>
                <a:gd name="T49" fmla="*/ 117 h 206"/>
                <a:gd name="T50" fmla="*/ 117 w 206"/>
                <a:gd name="T51" fmla="*/ 78 h 206"/>
                <a:gd name="T52" fmla="*/ 127 w 206"/>
                <a:gd name="T53" fmla="*/ 78 h 206"/>
                <a:gd name="T54" fmla="*/ 127 w 206"/>
                <a:gd name="T55" fmla="*/ 89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6" h="206">
                  <a:moveTo>
                    <a:pt x="201" y="35"/>
                  </a:moveTo>
                  <a:cubicBezTo>
                    <a:pt x="179" y="57"/>
                    <a:pt x="179" y="57"/>
                    <a:pt x="179" y="57"/>
                  </a:cubicBezTo>
                  <a:cubicBezTo>
                    <a:pt x="173" y="63"/>
                    <a:pt x="163" y="63"/>
                    <a:pt x="157" y="57"/>
                  </a:cubicBezTo>
                  <a:cubicBezTo>
                    <a:pt x="148" y="49"/>
                    <a:pt x="148" y="49"/>
                    <a:pt x="148" y="49"/>
                  </a:cubicBezTo>
                  <a:cubicBezTo>
                    <a:pt x="142" y="43"/>
                    <a:pt x="142" y="33"/>
                    <a:pt x="148" y="27"/>
                  </a:cubicBezTo>
                  <a:cubicBezTo>
                    <a:pt x="171" y="4"/>
                    <a:pt x="171" y="4"/>
                    <a:pt x="171" y="4"/>
                  </a:cubicBezTo>
                  <a:cubicBezTo>
                    <a:pt x="156" y="0"/>
                    <a:pt x="140" y="4"/>
                    <a:pt x="128" y="16"/>
                  </a:cubicBezTo>
                  <a:cubicBezTo>
                    <a:pt x="117" y="27"/>
                    <a:pt x="113" y="44"/>
                    <a:pt x="117" y="58"/>
                  </a:cubicBezTo>
                  <a:cubicBezTo>
                    <a:pt x="58" y="118"/>
                    <a:pt x="58" y="118"/>
                    <a:pt x="58" y="118"/>
                  </a:cubicBezTo>
                  <a:cubicBezTo>
                    <a:pt x="43" y="114"/>
                    <a:pt x="27" y="117"/>
                    <a:pt x="15" y="129"/>
                  </a:cubicBezTo>
                  <a:cubicBezTo>
                    <a:pt x="4" y="140"/>
                    <a:pt x="0" y="157"/>
                    <a:pt x="4" y="171"/>
                  </a:cubicBezTo>
                  <a:cubicBezTo>
                    <a:pt x="27" y="149"/>
                    <a:pt x="27" y="149"/>
                    <a:pt x="27" y="149"/>
                  </a:cubicBezTo>
                  <a:cubicBezTo>
                    <a:pt x="33" y="143"/>
                    <a:pt x="43" y="143"/>
                    <a:pt x="49" y="149"/>
                  </a:cubicBezTo>
                  <a:cubicBezTo>
                    <a:pt x="57" y="157"/>
                    <a:pt x="57" y="157"/>
                    <a:pt x="57" y="157"/>
                  </a:cubicBezTo>
                  <a:cubicBezTo>
                    <a:pt x="63" y="163"/>
                    <a:pt x="63" y="173"/>
                    <a:pt x="57" y="179"/>
                  </a:cubicBezTo>
                  <a:cubicBezTo>
                    <a:pt x="34" y="202"/>
                    <a:pt x="34" y="202"/>
                    <a:pt x="34" y="202"/>
                  </a:cubicBezTo>
                  <a:cubicBezTo>
                    <a:pt x="49" y="206"/>
                    <a:pt x="65" y="202"/>
                    <a:pt x="77" y="191"/>
                  </a:cubicBezTo>
                  <a:cubicBezTo>
                    <a:pt x="89" y="179"/>
                    <a:pt x="92" y="163"/>
                    <a:pt x="88" y="148"/>
                  </a:cubicBezTo>
                  <a:cubicBezTo>
                    <a:pt x="148" y="89"/>
                    <a:pt x="148" y="89"/>
                    <a:pt x="148" y="89"/>
                  </a:cubicBezTo>
                  <a:cubicBezTo>
                    <a:pt x="162" y="93"/>
                    <a:pt x="179" y="89"/>
                    <a:pt x="190" y="77"/>
                  </a:cubicBezTo>
                  <a:cubicBezTo>
                    <a:pt x="202" y="66"/>
                    <a:pt x="206" y="49"/>
                    <a:pt x="201" y="35"/>
                  </a:cubicBezTo>
                  <a:close/>
                  <a:moveTo>
                    <a:pt x="127" y="89"/>
                  </a:moveTo>
                  <a:cubicBezTo>
                    <a:pt x="89" y="127"/>
                    <a:pt x="89" y="127"/>
                    <a:pt x="89" y="127"/>
                  </a:cubicBezTo>
                  <a:cubicBezTo>
                    <a:pt x="86" y="130"/>
                    <a:pt x="82" y="130"/>
                    <a:pt x="79" y="127"/>
                  </a:cubicBezTo>
                  <a:cubicBezTo>
                    <a:pt x="76" y="124"/>
                    <a:pt x="76" y="120"/>
                    <a:pt x="79" y="117"/>
                  </a:cubicBezTo>
                  <a:cubicBezTo>
                    <a:pt x="117" y="78"/>
                    <a:pt x="117" y="78"/>
                    <a:pt x="117" y="78"/>
                  </a:cubicBezTo>
                  <a:cubicBezTo>
                    <a:pt x="120" y="76"/>
                    <a:pt x="124" y="76"/>
                    <a:pt x="127" y="78"/>
                  </a:cubicBezTo>
                  <a:cubicBezTo>
                    <a:pt x="130" y="81"/>
                    <a:pt x="130" y="86"/>
                    <a:pt x="127" y="89"/>
                  </a:cubicBezTo>
                  <a:close/>
                </a:path>
              </a:pathLst>
            </a:custGeom>
            <a:solidFill>
              <a:srgbClr val="D3381C"/>
            </a:solidFill>
            <a:ln>
              <a:noFill/>
            </a:ln>
          </p:spPr>
          <p:txBody>
            <a:bodyPr vert="horz" wrap="square" lIns="91440" tIns="45720" rIns="91440" bIns="45720" numCol="1" anchor="t" anchorCtr="0" compatLnSpc="1"/>
            <a:lst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665"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a:lstStyle>
            <a:p>
              <a:endParaRPr lang="zh-CN" altLang="en-US" sz="2400"/>
            </a:p>
          </p:txBody>
        </p:sp>
        <p:sp>
          <p:nvSpPr>
            <p:cNvPr id="79" name="MH_SubTitle_1"/>
            <p:cNvSpPr>
              <a:spLocks noChangeArrowheads="1"/>
            </p:cNvSpPr>
            <p:nvPr/>
          </p:nvSpPr>
          <p:spPr bwMode="auto">
            <a:xfrm flipH="1">
              <a:off x="8334157" y="2445089"/>
              <a:ext cx="1283452" cy="24208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1500" b="1" kern="0" dirty="0">
                  <a:solidFill>
                    <a:srgbClr val="D3381C"/>
                  </a:solidFill>
                  <a:cs typeface="+mn-ea"/>
                  <a:sym typeface="+mn-lt"/>
                </a:rPr>
                <a:t>蚂蚁金服转入渡一</a:t>
              </a:r>
              <a:endParaRPr lang="zh-CN" altLang="en-US" sz="1500" b="1" kern="0" dirty="0">
                <a:solidFill>
                  <a:srgbClr val="D3381C"/>
                </a:solidFill>
                <a:cs typeface="+mn-ea"/>
                <a:sym typeface="+mn-lt"/>
              </a:endParaRPr>
            </a:p>
          </p:txBody>
        </p:sp>
        <p:sp>
          <p:nvSpPr>
            <p:cNvPr id="80" name="Rectangle 5"/>
            <p:cNvSpPr/>
            <p:nvPr/>
          </p:nvSpPr>
          <p:spPr bwMode="auto">
            <a:xfrm>
              <a:off x="8373548" y="2709378"/>
              <a:ext cx="2037862" cy="83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50000"/>
                </a:lnSpc>
                <a:spcBef>
                  <a:spcPct val="0"/>
                </a:spcBef>
                <a:spcAft>
                  <a:spcPct val="0"/>
                </a:spcAft>
                <a:defRPr/>
              </a:pPr>
              <a:r>
                <a:rPr lang="zh-CN" altLang="en-US" sz="800" kern="0" dirty="0">
                  <a:solidFill>
                    <a:sysClr val="windowText" lastClr="000000">
                      <a:lumMod val="50000"/>
                      <a:lumOff val="50000"/>
                    </a:sysClr>
                  </a:solidFill>
                  <a:cs typeface="+mn-ea"/>
                  <a:sym typeface="+mn-lt"/>
                </a:rPr>
                <a:t>此处添加详细文本描述，建议与标题相关并符合整体语言风格，语言描述尽量简洁生动。尽量将每页幻灯片的字数控制在 </a:t>
              </a:r>
              <a:r>
                <a:rPr lang="en-US" altLang="zh-CN" sz="800" kern="0" dirty="0">
                  <a:solidFill>
                    <a:sysClr val="windowText" lastClr="000000">
                      <a:lumMod val="50000"/>
                      <a:lumOff val="50000"/>
                    </a:sysClr>
                  </a:solidFill>
                  <a:cs typeface="+mn-ea"/>
                  <a:sym typeface="+mn-lt"/>
                </a:rPr>
                <a:t>200</a:t>
              </a:r>
              <a:r>
                <a:rPr lang="zh-CN" altLang="en-US" sz="800" kern="0" dirty="0">
                  <a:solidFill>
                    <a:sysClr val="windowText" lastClr="000000">
                      <a:lumMod val="50000"/>
                      <a:lumOff val="50000"/>
                    </a:sysClr>
                  </a:solidFill>
                  <a:cs typeface="+mn-ea"/>
                  <a:sym typeface="+mn-lt"/>
                </a:rPr>
                <a:t>字以内。</a:t>
              </a:r>
              <a:endParaRPr lang="en-US" altLang="zh-CN" sz="800" kern="0" dirty="0">
                <a:solidFill>
                  <a:sysClr val="windowText" lastClr="000000">
                    <a:lumMod val="50000"/>
                    <a:lumOff val="50000"/>
                  </a:sysClr>
                </a:solidFill>
                <a:cs typeface="+mn-ea"/>
                <a:sym typeface="+mn-lt"/>
              </a:endParaRPr>
            </a:p>
          </p:txBody>
        </p:sp>
        <p:sp>
          <p:nvSpPr>
            <p:cNvPr id="81" name="MH_SubTitle_1"/>
            <p:cNvSpPr>
              <a:spLocks noChangeArrowheads="1"/>
            </p:cNvSpPr>
            <p:nvPr/>
          </p:nvSpPr>
          <p:spPr bwMode="auto">
            <a:xfrm flipH="1">
              <a:off x="6741531" y="4065481"/>
              <a:ext cx="996967" cy="24208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1500" b="1" kern="0" dirty="0">
                  <a:solidFill>
                    <a:srgbClr val="D3381C"/>
                  </a:solidFill>
                  <a:cs typeface="+mn-ea"/>
                  <a:sym typeface="+mn-lt"/>
                </a:rPr>
                <a:t>搜狐迈入百度</a:t>
              </a:r>
              <a:endParaRPr lang="zh-CN" altLang="en-US" sz="1500" b="1" kern="0" dirty="0">
                <a:solidFill>
                  <a:srgbClr val="D3381C"/>
                </a:solidFill>
                <a:cs typeface="+mn-ea"/>
                <a:sym typeface="+mn-lt"/>
              </a:endParaRPr>
            </a:p>
          </p:txBody>
        </p:sp>
        <p:sp>
          <p:nvSpPr>
            <p:cNvPr id="82" name="Rectangle 5"/>
            <p:cNvSpPr/>
            <p:nvPr/>
          </p:nvSpPr>
          <p:spPr bwMode="auto">
            <a:xfrm>
              <a:off x="6838701" y="4361082"/>
              <a:ext cx="2384517" cy="817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50000"/>
                </a:lnSpc>
                <a:spcBef>
                  <a:spcPct val="0"/>
                </a:spcBef>
                <a:spcAft>
                  <a:spcPct val="0"/>
                </a:spcAft>
                <a:defRPr/>
              </a:pPr>
              <a:r>
                <a:rPr lang="zh-CN" altLang="en-US" sz="800" kern="0" dirty="0">
                  <a:solidFill>
                    <a:sysClr val="windowText" lastClr="000000">
                      <a:lumMod val="50000"/>
                      <a:lumOff val="50000"/>
                    </a:sysClr>
                  </a:solidFill>
                  <a:cs typeface="+mn-ea"/>
                  <a:sym typeface="+mn-lt"/>
                </a:rPr>
                <a:t>此处添加详细文本描述，建议与标题相关并符合整体语言风格，语言描述尽量简洁生动。尽量将每页幻灯片的字数控制在 </a:t>
              </a:r>
              <a:r>
                <a:rPr lang="en-US" altLang="zh-CN" sz="800" kern="0" dirty="0">
                  <a:solidFill>
                    <a:sysClr val="windowText" lastClr="000000">
                      <a:lumMod val="50000"/>
                      <a:lumOff val="50000"/>
                    </a:sysClr>
                  </a:solidFill>
                  <a:cs typeface="+mn-ea"/>
                  <a:sym typeface="+mn-lt"/>
                </a:rPr>
                <a:t>200</a:t>
              </a:r>
              <a:r>
                <a:rPr lang="zh-CN" altLang="en-US" sz="800" kern="0" dirty="0">
                  <a:solidFill>
                    <a:sysClr val="windowText" lastClr="000000">
                      <a:lumMod val="50000"/>
                      <a:lumOff val="50000"/>
                    </a:sysClr>
                  </a:solidFill>
                  <a:cs typeface="+mn-ea"/>
                  <a:sym typeface="+mn-lt"/>
                </a:rPr>
                <a:t>字以内。</a:t>
              </a:r>
              <a:endParaRPr lang="en-US" altLang="zh-CN" sz="800" kern="0" dirty="0">
                <a:solidFill>
                  <a:sysClr val="windowText" lastClr="000000">
                    <a:lumMod val="50000"/>
                    <a:lumOff val="50000"/>
                  </a:sysClr>
                </a:solidFill>
                <a:cs typeface="+mn-ea"/>
                <a:sym typeface="+mn-lt"/>
              </a:endParaRPr>
            </a:p>
          </p:txBody>
        </p:sp>
        <p:sp>
          <p:nvSpPr>
            <p:cNvPr id="83" name="MH_SubTitle_1"/>
            <p:cNvSpPr>
              <a:spLocks noChangeArrowheads="1"/>
            </p:cNvSpPr>
            <p:nvPr/>
          </p:nvSpPr>
          <p:spPr bwMode="auto">
            <a:xfrm flipH="1">
              <a:off x="1588729" y="3115569"/>
              <a:ext cx="996967" cy="24208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1500" b="1" kern="0" dirty="0">
                  <a:solidFill>
                    <a:srgbClr val="D3381C"/>
                  </a:solidFill>
                  <a:cs typeface="+mn-ea"/>
                  <a:sym typeface="+mn-lt"/>
                </a:rPr>
                <a:t>普本科班毕业</a:t>
              </a:r>
              <a:endParaRPr lang="zh-CN" altLang="en-US" sz="1500" b="1" kern="0" dirty="0">
                <a:solidFill>
                  <a:srgbClr val="D3381C"/>
                </a:solidFill>
                <a:cs typeface="+mn-ea"/>
                <a:sym typeface="+mn-lt"/>
              </a:endParaRPr>
            </a:p>
          </p:txBody>
        </p:sp>
        <p:sp>
          <p:nvSpPr>
            <p:cNvPr id="84" name="Rectangle 5"/>
            <p:cNvSpPr/>
            <p:nvPr/>
          </p:nvSpPr>
          <p:spPr bwMode="auto">
            <a:xfrm>
              <a:off x="1685899" y="3411170"/>
              <a:ext cx="2384517" cy="817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50000"/>
                </a:lnSpc>
                <a:spcBef>
                  <a:spcPct val="0"/>
                </a:spcBef>
                <a:spcAft>
                  <a:spcPct val="0"/>
                </a:spcAft>
                <a:defRPr/>
              </a:pPr>
              <a:r>
                <a:rPr lang="zh-CN" altLang="en-US" sz="800" kern="0" dirty="0">
                  <a:solidFill>
                    <a:sysClr val="windowText" lastClr="000000">
                      <a:lumMod val="50000"/>
                      <a:lumOff val="50000"/>
                    </a:sysClr>
                  </a:solidFill>
                  <a:cs typeface="+mn-ea"/>
                  <a:sym typeface="+mn-lt"/>
                </a:rPr>
                <a:t>此处添加详细文本描述，建议与标题相关并符合整体语言风格，语言描述尽量简洁生动。尽量将每页幻灯片的字数控制在 </a:t>
              </a:r>
              <a:r>
                <a:rPr lang="en-US" altLang="zh-CN" sz="800" kern="0" dirty="0">
                  <a:solidFill>
                    <a:sysClr val="windowText" lastClr="000000">
                      <a:lumMod val="50000"/>
                      <a:lumOff val="50000"/>
                    </a:sysClr>
                  </a:solidFill>
                  <a:cs typeface="+mn-ea"/>
                  <a:sym typeface="+mn-lt"/>
                </a:rPr>
                <a:t>200</a:t>
              </a:r>
              <a:r>
                <a:rPr lang="zh-CN" altLang="en-US" sz="800" kern="0" dirty="0">
                  <a:solidFill>
                    <a:sysClr val="windowText" lastClr="000000">
                      <a:lumMod val="50000"/>
                      <a:lumOff val="50000"/>
                    </a:sysClr>
                  </a:solidFill>
                  <a:cs typeface="+mn-ea"/>
                  <a:sym typeface="+mn-lt"/>
                </a:rPr>
                <a:t>字以内。</a:t>
              </a:r>
              <a:endParaRPr lang="en-US" altLang="zh-CN" sz="800" kern="0" dirty="0">
                <a:solidFill>
                  <a:sysClr val="windowText" lastClr="000000">
                    <a:lumMod val="50000"/>
                    <a:lumOff val="50000"/>
                  </a:sysClr>
                </a:solidFill>
                <a:cs typeface="+mn-ea"/>
                <a:sym typeface="+mn-lt"/>
              </a:endParaRPr>
            </a:p>
          </p:txBody>
        </p:sp>
        <p:sp>
          <p:nvSpPr>
            <p:cNvPr id="85" name="MH_SubTitle_1"/>
            <p:cNvSpPr>
              <a:spLocks noChangeArrowheads="1"/>
            </p:cNvSpPr>
            <p:nvPr/>
          </p:nvSpPr>
          <p:spPr bwMode="auto">
            <a:xfrm flipH="1">
              <a:off x="2737740" y="1679464"/>
              <a:ext cx="996967" cy="24208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1500" b="1" kern="0" dirty="0">
                  <a:solidFill>
                    <a:srgbClr val="D3381C"/>
                  </a:solidFill>
                  <a:cs typeface="+mn-ea"/>
                  <a:sym typeface="+mn-lt"/>
                </a:rPr>
                <a:t>投身金融行业</a:t>
              </a:r>
              <a:endParaRPr lang="zh-CN" altLang="en-US" sz="1500" b="1" kern="0" dirty="0">
                <a:solidFill>
                  <a:srgbClr val="D3381C"/>
                </a:solidFill>
                <a:cs typeface="+mn-ea"/>
                <a:sym typeface="+mn-lt"/>
              </a:endParaRPr>
            </a:p>
          </p:txBody>
        </p:sp>
        <p:sp>
          <p:nvSpPr>
            <p:cNvPr id="86" name="Rectangle 5"/>
            <p:cNvSpPr/>
            <p:nvPr/>
          </p:nvSpPr>
          <p:spPr bwMode="auto">
            <a:xfrm>
              <a:off x="2834910" y="1975065"/>
              <a:ext cx="2384517" cy="817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50000"/>
                </a:lnSpc>
                <a:spcBef>
                  <a:spcPct val="0"/>
                </a:spcBef>
                <a:spcAft>
                  <a:spcPct val="0"/>
                </a:spcAft>
                <a:defRPr/>
              </a:pPr>
              <a:r>
                <a:rPr lang="zh-CN" altLang="en-US" sz="800" kern="0" dirty="0">
                  <a:solidFill>
                    <a:sysClr val="windowText" lastClr="000000">
                      <a:lumMod val="50000"/>
                      <a:lumOff val="50000"/>
                    </a:sysClr>
                  </a:solidFill>
                  <a:cs typeface="+mn-ea"/>
                  <a:sym typeface="+mn-lt"/>
                </a:rPr>
                <a:t>此处添加详细文本描述，建议与标题相关并符合整体语言风格，语言描述尽量简洁生动。尽量将每页幻灯片的字数控制在 </a:t>
              </a:r>
              <a:r>
                <a:rPr lang="en-US" altLang="zh-CN" sz="800" kern="0" dirty="0">
                  <a:solidFill>
                    <a:sysClr val="windowText" lastClr="000000">
                      <a:lumMod val="50000"/>
                      <a:lumOff val="50000"/>
                    </a:sysClr>
                  </a:solidFill>
                  <a:cs typeface="+mn-ea"/>
                  <a:sym typeface="+mn-lt"/>
                </a:rPr>
                <a:t>200</a:t>
              </a:r>
              <a:r>
                <a:rPr lang="zh-CN" altLang="en-US" sz="800" kern="0" dirty="0">
                  <a:solidFill>
                    <a:sysClr val="windowText" lastClr="000000">
                      <a:lumMod val="50000"/>
                      <a:lumOff val="50000"/>
                    </a:sysClr>
                  </a:solidFill>
                  <a:cs typeface="+mn-ea"/>
                  <a:sym typeface="+mn-lt"/>
                </a:rPr>
                <a:t>字以内。</a:t>
              </a:r>
              <a:endParaRPr lang="en-US" altLang="zh-CN" sz="800" kern="0" dirty="0">
                <a:solidFill>
                  <a:sysClr val="windowText" lastClr="000000">
                    <a:lumMod val="50000"/>
                    <a:lumOff val="50000"/>
                  </a:sys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10690" y="1801495"/>
            <a:ext cx="1810385" cy="3456940"/>
            <a:chOff x="3648671" y="1602671"/>
            <a:chExt cx="1846660" cy="2817999"/>
          </a:xfrm>
        </p:grpSpPr>
        <p:grpSp>
          <p:nvGrpSpPr>
            <p:cNvPr id="3" name="组合 2"/>
            <p:cNvGrpSpPr/>
            <p:nvPr/>
          </p:nvGrpSpPr>
          <p:grpSpPr>
            <a:xfrm>
              <a:off x="3648671" y="1602671"/>
              <a:ext cx="1846660" cy="2817999"/>
              <a:chOff x="3297768" y="1382151"/>
              <a:chExt cx="2462213" cy="3757328"/>
            </a:xfrm>
          </p:grpSpPr>
          <p:sp>
            <p:nvSpPr>
              <p:cNvPr id="8" name="Rectangle 7"/>
              <p:cNvSpPr>
                <a:spLocks noChangeArrowheads="1"/>
              </p:cNvSpPr>
              <p:nvPr/>
            </p:nvSpPr>
            <p:spPr bwMode="auto">
              <a:xfrm>
                <a:off x="4189412" y="4470609"/>
                <a:ext cx="702736" cy="668870"/>
              </a:xfrm>
              <a:prstGeom prst="rect">
                <a:avLst/>
              </a:prstGeom>
              <a:gradFill>
                <a:gsLst>
                  <a:gs pos="100000">
                    <a:sysClr val="window" lastClr="FFFFFF"/>
                  </a:gs>
                  <a:gs pos="0">
                    <a:sysClr val="window" lastClr="FFFFFF">
                      <a:lumMod val="85000"/>
                    </a:sysClr>
                  </a:gs>
                </a:gsLst>
                <a:lin ang="2700000" scaled="1"/>
              </a:gradFill>
              <a:ln w="19050">
                <a:gradFill flip="none" rotWithShape="1">
                  <a:gsLst>
                    <a:gs pos="0">
                      <a:sysClr val="window" lastClr="FFFFFF"/>
                    </a:gs>
                    <a:gs pos="100000">
                      <a:sysClr val="window" lastClr="FFFFFF">
                        <a:lumMod val="85000"/>
                      </a:sysClr>
                    </a:gs>
                  </a:gsLst>
                  <a:lin ang="2700000" scaled="1"/>
                  <a:tileRect/>
                </a:gradFill>
              </a:ln>
              <a:effectLst>
                <a:outerShdw blurRad="292100" dist="127000" dir="2700000" algn="tl" rotWithShape="0">
                  <a:prstClr val="black">
                    <a:alpha val="30000"/>
                  </a:prstClr>
                </a:outerShdw>
              </a:effec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smtClean="0">
                  <a:ln>
                    <a:noFill/>
                  </a:ln>
                  <a:solidFill>
                    <a:srgbClr val="080808"/>
                  </a:solidFill>
                  <a:effectLst/>
                  <a:uLnTx/>
                  <a:uFillTx/>
                  <a:latin typeface="Arial" panose="020B0604020202020204"/>
                  <a:ea typeface="微软雅黑" panose="020B0503020204020204" charset="-122"/>
                </a:endParaRPr>
              </a:p>
            </p:txBody>
          </p:sp>
          <p:sp>
            <p:nvSpPr>
              <p:cNvPr id="9" name="任意多边形 8"/>
              <p:cNvSpPr/>
              <p:nvPr/>
            </p:nvSpPr>
            <p:spPr>
              <a:xfrm>
                <a:off x="3297768" y="1382151"/>
                <a:ext cx="1219200" cy="1320160"/>
              </a:xfrm>
              <a:custGeom>
                <a:avLst/>
                <a:gdLst>
                  <a:gd name="connsiteX0" fmla="*/ 1219200 w 1219200"/>
                  <a:gd name="connsiteY0" fmla="*/ 0 h 1307089"/>
                  <a:gd name="connsiteX1" fmla="*/ 1219200 w 1219200"/>
                  <a:gd name="connsiteY1" fmla="*/ 502643 h 1307089"/>
                  <a:gd name="connsiteX2" fmla="*/ 1169971 w 1219200"/>
                  <a:gd name="connsiteY2" fmla="*/ 504954 h 1307089"/>
                  <a:gd name="connsiteX3" fmla="*/ 765658 w 1219200"/>
                  <a:gd name="connsiteY3" fmla="*/ 722722 h 1307089"/>
                  <a:gd name="connsiteX4" fmla="*/ 604480 w 1219200"/>
                  <a:gd name="connsiteY4" fmla="*/ 1307089 h 1307089"/>
                  <a:gd name="connsiteX5" fmla="*/ 0 w 1219200"/>
                  <a:gd name="connsiteY5" fmla="*/ 1307089 h 1307089"/>
                  <a:gd name="connsiteX6" fmla="*/ 342595 w 1219200"/>
                  <a:gd name="connsiteY6" fmla="*/ 360139 h 1307089"/>
                  <a:gd name="connsiteX7" fmla="*/ 1143172 w 1219200"/>
                  <a:gd name="connsiteY7" fmla="*/ 2945 h 130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 h="1307089">
                    <a:moveTo>
                      <a:pt x="1219200" y="0"/>
                    </a:moveTo>
                    <a:lnTo>
                      <a:pt x="1219200" y="502643"/>
                    </a:lnTo>
                    <a:lnTo>
                      <a:pt x="1169971" y="504954"/>
                    </a:lnTo>
                    <a:cubicBezTo>
                      <a:pt x="992806" y="522275"/>
                      <a:pt x="871484" y="599274"/>
                      <a:pt x="765658" y="722722"/>
                    </a:cubicBezTo>
                    <a:cubicBezTo>
                      <a:pt x="664952" y="863805"/>
                      <a:pt x="604480" y="1065272"/>
                      <a:pt x="604480" y="1307089"/>
                    </a:cubicBezTo>
                    <a:lnTo>
                      <a:pt x="0" y="1307089"/>
                    </a:lnTo>
                    <a:cubicBezTo>
                      <a:pt x="0" y="904156"/>
                      <a:pt x="120945" y="601956"/>
                      <a:pt x="342595" y="360139"/>
                    </a:cubicBezTo>
                    <a:cubicBezTo>
                      <a:pt x="554249" y="148550"/>
                      <a:pt x="812014" y="29421"/>
                      <a:pt x="1143172" y="2945"/>
                    </a:cubicBezTo>
                    <a:close/>
                  </a:path>
                </a:pathLst>
              </a:custGeom>
              <a:solidFill>
                <a:srgbClr val="C8161D"/>
              </a:solidFill>
              <a:ln w="19050" cap="flat" cmpd="sng" algn="ctr">
                <a:gradFill flip="none" rotWithShape="1">
                  <a:gsLst>
                    <a:gs pos="0">
                      <a:sysClr val="window" lastClr="FFFFFF"/>
                    </a:gs>
                    <a:gs pos="100000">
                      <a:sysClr val="window" lastClr="FFFFFF">
                        <a:lumMod val="85000"/>
                      </a:sysClr>
                    </a:gs>
                  </a:gsLst>
                  <a:lin ang="2700000" scaled="1"/>
                  <a:tileRect/>
                </a:gradFill>
                <a:prstDash val="solid"/>
                <a:miter lim="800000"/>
              </a:ln>
              <a:effectLst>
                <a:outerShdw blurRad="292100" dist="127000" dir="2700000" algn="tl" rotWithShape="0">
                  <a:prstClr val="black">
                    <a:alpha val="30000"/>
                  </a:prstClr>
                </a:out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10" name="任意多边形 9"/>
              <p:cNvSpPr/>
              <p:nvPr/>
            </p:nvSpPr>
            <p:spPr>
              <a:xfrm>
                <a:off x="4540781" y="1385958"/>
                <a:ext cx="1219200" cy="1430869"/>
              </a:xfrm>
              <a:custGeom>
                <a:avLst/>
                <a:gdLst>
                  <a:gd name="connsiteX0" fmla="*/ 70470 w 1219200"/>
                  <a:gd name="connsiteY0" fmla="*/ 0 h 1430869"/>
                  <a:gd name="connsiteX1" fmla="*/ 876605 w 1219200"/>
                  <a:gd name="connsiteY1" fmla="*/ 282167 h 1430869"/>
                  <a:gd name="connsiteX2" fmla="*/ 1219200 w 1219200"/>
                  <a:gd name="connsiteY2" fmla="*/ 1088319 h 1430869"/>
                  <a:gd name="connsiteX3" fmla="*/ 1186465 w 1219200"/>
                  <a:gd name="connsiteY3" fmla="*/ 1405722 h 1430869"/>
                  <a:gd name="connsiteX4" fmla="*/ 1177630 w 1219200"/>
                  <a:gd name="connsiteY4" fmla="*/ 1430869 h 1430869"/>
                  <a:gd name="connsiteX5" fmla="*/ 478610 w 1219200"/>
                  <a:gd name="connsiteY5" fmla="*/ 1430869 h 1430869"/>
                  <a:gd name="connsiteX6" fmla="*/ 487109 w 1219200"/>
                  <a:gd name="connsiteY6" fmla="*/ 1417338 h 1430869"/>
                  <a:gd name="connsiteX7" fmla="*/ 554249 w 1219200"/>
                  <a:gd name="connsiteY7" fmla="*/ 1108351 h 1430869"/>
                  <a:gd name="connsiteX8" fmla="*/ 391851 w 1219200"/>
                  <a:gd name="connsiteY8" fmla="*/ 645036 h 1430869"/>
                  <a:gd name="connsiteX9" fmla="*/ 30236 w 1219200"/>
                  <a:gd name="connsiteY9" fmla="*/ 503952 h 1430869"/>
                  <a:gd name="connsiteX10" fmla="*/ 0 w 1219200"/>
                  <a:gd name="connsiteY10" fmla="*/ 505372 h 1430869"/>
                  <a:gd name="connsiteX11" fmla="*/ 0 w 1219200"/>
                  <a:gd name="connsiteY11" fmla="*/ 2729 h 1430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 h="1430869">
                    <a:moveTo>
                      <a:pt x="70470" y="0"/>
                    </a:moveTo>
                    <a:cubicBezTo>
                      <a:pt x="393070" y="0"/>
                      <a:pt x="654954" y="100733"/>
                      <a:pt x="876605" y="282167"/>
                    </a:cubicBezTo>
                    <a:cubicBezTo>
                      <a:pt x="1098255" y="463602"/>
                      <a:pt x="1219200" y="725451"/>
                      <a:pt x="1219200" y="1088319"/>
                    </a:cubicBezTo>
                    <a:cubicBezTo>
                      <a:pt x="1219200" y="1209228"/>
                      <a:pt x="1209142" y="1315040"/>
                      <a:pt x="1186465" y="1405722"/>
                    </a:cubicBezTo>
                    <a:lnTo>
                      <a:pt x="1177630" y="1430869"/>
                    </a:lnTo>
                    <a:lnTo>
                      <a:pt x="478610" y="1430869"/>
                    </a:lnTo>
                    <a:lnTo>
                      <a:pt x="487109" y="1417338"/>
                    </a:lnTo>
                    <a:cubicBezTo>
                      <a:pt x="534040" y="1331406"/>
                      <a:pt x="559369" y="1214164"/>
                      <a:pt x="554249" y="1108351"/>
                    </a:cubicBezTo>
                    <a:cubicBezTo>
                      <a:pt x="547421" y="967268"/>
                      <a:pt x="531815" y="796994"/>
                      <a:pt x="391851" y="645036"/>
                    </a:cubicBezTo>
                    <a:cubicBezTo>
                      <a:pt x="245791" y="545161"/>
                      <a:pt x="259446" y="542013"/>
                      <a:pt x="30236" y="503952"/>
                    </a:cubicBezTo>
                    <a:lnTo>
                      <a:pt x="0" y="505372"/>
                    </a:lnTo>
                    <a:lnTo>
                      <a:pt x="0" y="2729"/>
                    </a:lnTo>
                    <a:close/>
                  </a:path>
                </a:pathLst>
              </a:custGeom>
              <a:solidFill>
                <a:srgbClr val="C8161D"/>
              </a:solidFill>
              <a:ln w="19050" cap="flat" cmpd="sng" algn="ctr">
                <a:gradFill flip="none" rotWithShape="1">
                  <a:gsLst>
                    <a:gs pos="0">
                      <a:sysClr val="window" lastClr="FFFFFF"/>
                    </a:gs>
                    <a:gs pos="100000">
                      <a:sysClr val="window" lastClr="FFFFFF">
                        <a:lumMod val="85000"/>
                      </a:sysClr>
                    </a:gs>
                  </a:gsLst>
                  <a:lin ang="8100000" scaled="1"/>
                  <a:tileRect/>
                </a:gradFill>
                <a:prstDash val="solid"/>
                <a:miter lim="800000"/>
              </a:ln>
              <a:effectLst>
                <a:outerShdw blurRad="292100" dist="127000" dir="2700000" algn="tl" rotWithShape="0">
                  <a:prstClr val="black">
                    <a:alpha val="30000"/>
                  </a:prstClr>
                </a:out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11" name="任意多边形 10"/>
              <p:cNvSpPr/>
              <p:nvPr/>
            </p:nvSpPr>
            <p:spPr>
              <a:xfrm>
                <a:off x="4248661" y="2839052"/>
                <a:ext cx="1469750" cy="1430869"/>
              </a:xfrm>
              <a:custGeom>
                <a:avLst/>
                <a:gdLst>
                  <a:gd name="connsiteX0" fmla="*/ 770730 w 1469750"/>
                  <a:gd name="connsiteY0" fmla="*/ 0 h 1430869"/>
                  <a:gd name="connsiteX1" fmla="*/ 1469750 w 1469750"/>
                  <a:gd name="connsiteY1" fmla="*/ 0 h 1430869"/>
                  <a:gd name="connsiteX2" fmla="*/ 1434785 w 1469750"/>
                  <a:gd name="connsiteY2" fmla="*/ 99522 h 1430869"/>
                  <a:gd name="connsiteX3" fmla="*/ 1370137 w 1469750"/>
                  <a:gd name="connsiteY3" fmla="*/ 201467 h 1430869"/>
                  <a:gd name="connsiteX4" fmla="*/ 1047780 w 1469750"/>
                  <a:gd name="connsiteY4" fmla="*/ 523984 h 1430869"/>
                  <a:gd name="connsiteX5" fmla="*/ 705185 w 1469750"/>
                  <a:gd name="connsiteY5" fmla="*/ 866534 h 1430869"/>
                  <a:gd name="connsiteX6" fmla="*/ 584241 w 1469750"/>
                  <a:gd name="connsiteY6" fmla="*/ 1430869 h 1430869"/>
                  <a:gd name="connsiteX7" fmla="*/ 0 w 1469750"/>
                  <a:gd name="connsiteY7" fmla="*/ 1430869 h 1430869"/>
                  <a:gd name="connsiteX8" fmla="*/ 100706 w 1469750"/>
                  <a:gd name="connsiteY8" fmla="*/ 745769 h 1430869"/>
                  <a:gd name="connsiteX9" fmla="*/ 423062 w 1469750"/>
                  <a:gd name="connsiteY9" fmla="*/ 342550 h 1430869"/>
                  <a:gd name="connsiteX10" fmla="*/ 725424 w 1469750"/>
                  <a:gd name="connsiteY10" fmla="*/ 60383 h 1430869"/>
                  <a:gd name="connsiteX11" fmla="*/ 754003 w 1469750"/>
                  <a:gd name="connsiteY11" fmla="*/ 26629 h 1430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69750" h="1430869">
                    <a:moveTo>
                      <a:pt x="770730" y="0"/>
                    </a:moveTo>
                    <a:lnTo>
                      <a:pt x="1469750" y="0"/>
                    </a:lnTo>
                    <a:lnTo>
                      <a:pt x="1434785" y="99522"/>
                    </a:lnTo>
                    <a:cubicBezTo>
                      <a:pt x="1416817" y="137292"/>
                      <a:pt x="1395374" y="171275"/>
                      <a:pt x="1370137" y="201467"/>
                    </a:cubicBezTo>
                    <a:cubicBezTo>
                      <a:pt x="1269431" y="322518"/>
                      <a:pt x="1168725" y="423251"/>
                      <a:pt x="1047780" y="523984"/>
                    </a:cubicBezTo>
                    <a:cubicBezTo>
                      <a:pt x="906841" y="645036"/>
                      <a:pt x="805891" y="765801"/>
                      <a:pt x="705185" y="866534"/>
                    </a:cubicBezTo>
                    <a:cubicBezTo>
                      <a:pt x="624718" y="987586"/>
                      <a:pt x="584241" y="1169020"/>
                      <a:pt x="584241" y="1430869"/>
                    </a:cubicBezTo>
                    <a:lnTo>
                      <a:pt x="0" y="1430869"/>
                    </a:lnTo>
                    <a:cubicBezTo>
                      <a:pt x="0" y="1108351"/>
                      <a:pt x="40233" y="886853"/>
                      <a:pt x="100706" y="745769"/>
                    </a:cubicBezTo>
                    <a:cubicBezTo>
                      <a:pt x="161178" y="604685"/>
                      <a:pt x="282123" y="463602"/>
                      <a:pt x="423062" y="342550"/>
                    </a:cubicBezTo>
                    <a:cubicBezTo>
                      <a:pt x="523768" y="241817"/>
                      <a:pt x="624718" y="161116"/>
                      <a:pt x="725424" y="60383"/>
                    </a:cubicBezTo>
                    <a:cubicBezTo>
                      <a:pt x="735482" y="50331"/>
                      <a:pt x="745022" y="39014"/>
                      <a:pt x="754003" y="26629"/>
                    </a:cubicBezTo>
                    <a:close/>
                  </a:path>
                </a:pathLst>
              </a:custGeom>
              <a:solidFill>
                <a:srgbClr val="C8161D"/>
              </a:solidFill>
              <a:ln w="19050" cap="flat" cmpd="sng" algn="ctr">
                <a:gradFill flip="none" rotWithShape="1">
                  <a:gsLst>
                    <a:gs pos="0">
                      <a:sysClr val="window" lastClr="FFFFFF"/>
                    </a:gs>
                    <a:gs pos="100000">
                      <a:sysClr val="window" lastClr="FFFFFF">
                        <a:lumMod val="85000"/>
                      </a:sysClr>
                    </a:gs>
                  </a:gsLst>
                  <a:lin ang="2700000" scaled="1"/>
                  <a:tileRect/>
                </a:gradFill>
                <a:prstDash val="solid"/>
                <a:miter lim="800000"/>
              </a:ln>
              <a:effectLst>
                <a:outerShdw blurRad="292100" dist="127000" dir="2700000" algn="tl" rotWithShape="0">
                  <a:prstClr val="black">
                    <a:alpha val="30000"/>
                  </a:prstClr>
                </a:out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grpSp>
        <p:sp>
          <p:nvSpPr>
            <p:cNvPr id="4" name="文本框 125"/>
            <p:cNvSpPr txBox="1"/>
            <p:nvPr/>
          </p:nvSpPr>
          <p:spPr>
            <a:xfrm>
              <a:off x="3781426" y="1826266"/>
              <a:ext cx="514350" cy="3002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R="0" algn="ctr" defTabSz="685800" fontAlgn="auto">
                <a:spcBef>
                  <a:spcPts val="0"/>
                </a:spcBef>
                <a:spcAft>
                  <a:spcPts val="0"/>
                </a:spcAft>
                <a:buClrTx/>
                <a:buSzTx/>
                <a:buFontTx/>
                <a:buNone/>
                <a:defRPr/>
              </a:pPr>
              <a:r>
                <a:rPr kumimoji="0" lang="en-US" altLang="zh-CN" b="1" i="0" kern="0" cap="none" spc="0" normalizeH="0" baseline="0" noProof="0" dirty="0" smtClean="0">
                  <a:solidFill>
                    <a:schemeClr val="bg1"/>
                  </a:solidFill>
                  <a:latin typeface="+mj-ea"/>
                  <a:ea typeface="+mj-ea"/>
                  <a:cs typeface="+mn-cs"/>
                </a:rPr>
                <a:t>01</a:t>
              </a:r>
              <a:endParaRPr kumimoji="0" lang="zh-CN" altLang="en-US" b="1" i="0" kern="0" cap="none" spc="0" normalizeH="0" baseline="0" noProof="0" dirty="0" smtClean="0">
                <a:solidFill>
                  <a:schemeClr val="bg1"/>
                </a:solidFill>
                <a:latin typeface="+mj-ea"/>
                <a:ea typeface="+mj-ea"/>
              </a:endParaRPr>
            </a:p>
          </p:txBody>
        </p:sp>
        <p:sp>
          <p:nvSpPr>
            <p:cNvPr id="5" name="文本框 128"/>
            <p:cNvSpPr txBox="1"/>
            <p:nvPr/>
          </p:nvSpPr>
          <p:spPr>
            <a:xfrm>
              <a:off x="4978378" y="2203408"/>
              <a:ext cx="514350" cy="3002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R="0" algn="ctr" defTabSz="685800" fontAlgn="auto">
                <a:spcBef>
                  <a:spcPts val="0"/>
                </a:spcBef>
                <a:spcAft>
                  <a:spcPts val="0"/>
                </a:spcAft>
                <a:buClrTx/>
                <a:buSzTx/>
                <a:buFontTx/>
                <a:buNone/>
                <a:defRPr/>
              </a:pPr>
              <a:r>
                <a:rPr kumimoji="0" lang="en-US" altLang="zh-CN" b="1" i="0" kern="0" cap="none" spc="0" normalizeH="0" baseline="0" noProof="0" dirty="0" smtClean="0">
                  <a:solidFill>
                    <a:schemeClr val="bg1"/>
                  </a:solidFill>
                  <a:latin typeface="+mj-ea"/>
                  <a:ea typeface="+mj-ea"/>
                  <a:cs typeface="+mn-cs"/>
                </a:rPr>
                <a:t>02</a:t>
              </a:r>
              <a:endParaRPr kumimoji="0" lang="zh-CN" altLang="en-US" b="1" i="0" kern="0" cap="none" spc="0" normalizeH="0" baseline="0" noProof="0" dirty="0" smtClean="0">
                <a:solidFill>
                  <a:schemeClr val="bg1"/>
                </a:solidFill>
                <a:latin typeface="+mj-ea"/>
                <a:ea typeface="+mj-ea"/>
              </a:endParaRPr>
            </a:p>
          </p:txBody>
        </p:sp>
        <p:sp>
          <p:nvSpPr>
            <p:cNvPr id="6" name="文本框 131"/>
            <p:cNvSpPr txBox="1"/>
            <p:nvPr/>
          </p:nvSpPr>
          <p:spPr>
            <a:xfrm>
              <a:off x="4432340" y="3025175"/>
              <a:ext cx="514350" cy="3002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R="0" algn="ctr" defTabSz="685800" fontAlgn="auto">
                <a:spcBef>
                  <a:spcPts val="0"/>
                </a:spcBef>
                <a:spcAft>
                  <a:spcPts val="0"/>
                </a:spcAft>
                <a:buClrTx/>
                <a:buSzTx/>
                <a:buFontTx/>
                <a:buNone/>
                <a:defRPr/>
              </a:pPr>
              <a:r>
                <a:rPr kumimoji="0" lang="en-US" altLang="zh-CN" b="1" i="0" kern="0" cap="none" spc="0" normalizeH="0" baseline="0" noProof="0" dirty="0" smtClean="0">
                  <a:solidFill>
                    <a:schemeClr val="bg1"/>
                  </a:solidFill>
                  <a:latin typeface="+mj-ea"/>
                  <a:ea typeface="+mj-ea"/>
                  <a:cs typeface="+mn-cs"/>
                </a:rPr>
                <a:t>03</a:t>
              </a:r>
              <a:endParaRPr kumimoji="0" lang="zh-CN" altLang="en-US" b="1" i="0" kern="0" cap="none" spc="0" normalizeH="0" baseline="0" noProof="0" dirty="0" smtClean="0">
                <a:solidFill>
                  <a:schemeClr val="bg1"/>
                </a:solidFill>
                <a:latin typeface="+mj-ea"/>
                <a:ea typeface="+mj-ea"/>
              </a:endParaRPr>
            </a:p>
          </p:txBody>
        </p:sp>
        <p:sp>
          <p:nvSpPr>
            <p:cNvPr id="7" name="文本框 134"/>
            <p:cNvSpPr txBox="1"/>
            <p:nvPr/>
          </p:nvSpPr>
          <p:spPr>
            <a:xfrm>
              <a:off x="4330106" y="4016275"/>
              <a:ext cx="514350" cy="3002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R="0" algn="ctr" defTabSz="685800" fontAlgn="auto">
                <a:spcBef>
                  <a:spcPts val="0"/>
                </a:spcBef>
                <a:spcAft>
                  <a:spcPts val="0"/>
                </a:spcAft>
                <a:buClrTx/>
                <a:buSzTx/>
                <a:buFontTx/>
                <a:buNone/>
                <a:defRPr/>
              </a:pPr>
              <a:r>
                <a:rPr kumimoji="0" lang="en-US" altLang="zh-CN" b="0" i="0" kern="0" cap="none" spc="0" normalizeH="0" baseline="0" noProof="0" dirty="0" smtClean="0">
                  <a:solidFill>
                    <a:srgbClr val="BD0000"/>
                  </a:solidFill>
                  <a:latin typeface="Impact" panose="020B0806030902050204" pitchFamily="34" charset="0"/>
                  <a:ea typeface="微软雅黑" panose="020B0503020204020204" charset="-122"/>
                  <a:cs typeface="+mn-cs"/>
                </a:rPr>
                <a:t>04</a:t>
              </a:r>
              <a:endParaRPr kumimoji="0" lang="zh-CN" altLang="en-US" b="0" i="0" kern="0" cap="none" spc="0" normalizeH="0" baseline="0" noProof="0" dirty="0" smtClean="0">
                <a:solidFill>
                  <a:srgbClr val="BD0000"/>
                </a:solidFill>
                <a:latin typeface="Impact" panose="020B0806030902050204" pitchFamily="34" charset="0"/>
                <a:ea typeface="微软雅黑" panose="020B0503020204020204" charset="-122"/>
              </a:endParaRPr>
            </a:p>
          </p:txBody>
        </p:sp>
      </p:grpSp>
      <p:sp>
        <p:nvSpPr>
          <p:cNvPr id="15" name="文本框 36"/>
          <p:cNvSpPr txBox="1"/>
          <p:nvPr/>
        </p:nvSpPr>
        <p:spPr>
          <a:xfrm>
            <a:off x="4545330" y="2110105"/>
            <a:ext cx="5713095" cy="70675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sz="2000" b="1" dirty="0" smtClean="0">
                <a:solidFill>
                  <a:srgbClr val="C00000"/>
                </a:solidFill>
                <a:latin typeface="微软雅黑" panose="020B0503020204020204" charset="-122"/>
                <a:ea typeface="微软雅黑" panose="020B0503020204020204" charset="-122"/>
              </a:rPr>
              <a:t>在空格处填上适当的数，让下面的程序能输出“Hello World!”。</a:t>
            </a:r>
            <a:endParaRPr lang="zh-CN" sz="2000" b="1" dirty="0" smtClean="0">
              <a:solidFill>
                <a:srgbClr val="C00000"/>
              </a:solidFill>
              <a:latin typeface="微软雅黑" panose="020B0503020204020204" charset="-122"/>
              <a:ea typeface="微软雅黑" panose="020B0503020204020204" charset="-122"/>
            </a:endParaRPr>
          </a:p>
        </p:txBody>
      </p:sp>
      <p:sp>
        <p:nvSpPr>
          <p:cNvPr id="20" name="任意多边形 19"/>
          <p:cNvSpPr/>
          <p:nvPr/>
        </p:nvSpPr>
        <p:spPr>
          <a:xfrm>
            <a:off x="655320" y="426720"/>
            <a:ext cx="1143000" cy="1112520"/>
          </a:xfrm>
          <a:custGeom>
            <a:avLst/>
            <a:gdLst>
              <a:gd name="connsiteX0" fmla="*/ 1143000 w 1143000"/>
              <a:gd name="connsiteY0" fmla="*/ 548640 h 1112520"/>
              <a:gd name="connsiteX1" fmla="*/ 472440 w 1143000"/>
              <a:gd name="connsiteY1" fmla="*/ 1112520 h 1112520"/>
              <a:gd name="connsiteX2" fmla="*/ 0 w 1143000"/>
              <a:gd name="connsiteY2" fmla="*/ 640080 h 1112520"/>
              <a:gd name="connsiteX3" fmla="*/ 586740 w 1143000"/>
              <a:gd name="connsiteY3" fmla="*/ 0 h 1112520"/>
              <a:gd name="connsiteX4" fmla="*/ 1143000 w 1143000"/>
              <a:gd name="connsiteY4" fmla="*/ 548640 h 1112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12520">
                <a:moveTo>
                  <a:pt x="1143000" y="548640"/>
                </a:moveTo>
                <a:lnTo>
                  <a:pt x="472440" y="1112520"/>
                </a:lnTo>
                <a:lnTo>
                  <a:pt x="0" y="640080"/>
                </a:lnTo>
                <a:lnTo>
                  <a:pt x="586740" y="0"/>
                </a:lnTo>
                <a:lnTo>
                  <a:pt x="1143000" y="548640"/>
                </a:lnTo>
                <a:close/>
              </a:path>
            </a:pathLst>
          </a:custGeom>
          <a:gradFill flip="none" rotWithShape="0">
            <a:gsLst>
              <a:gs pos="0">
                <a:schemeClr val="tx1">
                  <a:lumMod val="75000"/>
                  <a:lumOff val="25000"/>
                  <a:alpha val="57000"/>
                </a:schemeClr>
              </a:gs>
              <a:gs pos="61000">
                <a:schemeClr val="bg1">
                  <a:lumMod val="95000"/>
                  <a:alpha val="34000"/>
                </a:schemeClr>
              </a:gs>
              <a:gs pos="100000">
                <a:schemeClr val="bg1">
                  <a:lumMod val="95000"/>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00">
              <a:solidFill>
                <a:prstClr val="white"/>
              </a:solidFill>
              <a:latin typeface="Arial" panose="020B0604020202020204"/>
              <a:ea typeface="微软雅黑" panose="020B0503020204020204" charset="-122"/>
            </a:endParaRPr>
          </a:p>
        </p:txBody>
      </p:sp>
      <p:sp>
        <p:nvSpPr>
          <p:cNvPr id="21" name="任意多边形 20"/>
          <p:cNvSpPr/>
          <p:nvPr/>
        </p:nvSpPr>
        <p:spPr>
          <a:xfrm rot="19421727" flipH="1">
            <a:off x="442098" y="207302"/>
            <a:ext cx="865231" cy="851392"/>
          </a:xfrm>
          <a:custGeom>
            <a:avLst/>
            <a:gdLst>
              <a:gd name="connsiteX0" fmla="*/ 7433887 w 15105456"/>
              <a:gd name="connsiteY0" fmla="*/ 268 h 14863851"/>
              <a:gd name="connsiteX1" fmla="*/ 1667178 w 15105456"/>
              <a:gd name="connsiteY1" fmla="*/ 4920872 h 14863851"/>
              <a:gd name="connsiteX2" fmla="*/ 150574 w 15105456"/>
              <a:gd name="connsiteY2" fmla="*/ 11662331 h 14863851"/>
              <a:gd name="connsiteX3" fmla="*/ 159932 w 15105456"/>
              <a:gd name="connsiteY3" fmla="*/ 11692695 h 14863851"/>
              <a:gd name="connsiteX4" fmla="*/ 165780 w 15105456"/>
              <a:gd name="connsiteY4" fmla="*/ 11728888 h 14863851"/>
              <a:gd name="connsiteX5" fmla="*/ 7547446 w 15105456"/>
              <a:gd name="connsiteY5" fmla="*/ 14863851 h 14863851"/>
              <a:gd name="connsiteX6" fmla="*/ 14881926 w 15105456"/>
              <a:gd name="connsiteY6" fmla="*/ 11903648 h 14863851"/>
              <a:gd name="connsiteX7" fmla="*/ 14909761 w 15105456"/>
              <a:gd name="connsiteY7" fmla="*/ 11800558 h 14863851"/>
              <a:gd name="connsiteX8" fmla="*/ 14923904 w 15105456"/>
              <a:gd name="connsiteY8" fmla="*/ 11761043 h 14863851"/>
              <a:gd name="connsiteX9" fmla="*/ 13310172 w 15105456"/>
              <a:gd name="connsiteY9" fmla="*/ 4851018 h 14863851"/>
              <a:gd name="connsiteX10" fmla="*/ 8234354 w 15105456"/>
              <a:gd name="connsiteY10" fmla="*/ 162370 h 14863851"/>
              <a:gd name="connsiteX11" fmla="*/ 8119928 w 15105456"/>
              <a:gd name="connsiteY11" fmla="*/ 136115 h 14863851"/>
              <a:gd name="connsiteX12" fmla="*/ 8105217 w 15105456"/>
              <a:gd name="connsiteY12" fmla="*/ 129095 h 14863851"/>
              <a:gd name="connsiteX13" fmla="*/ 7433887 w 15105456"/>
              <a:gd name="connsiteY13" fmla="*/ 268 h 1486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05456" h="14863851">
                <a:moveTo>
                  <a:pt x="7433887" y="268"/>
                </a:moveTo>
                <a:cubicBezTo>
                  <a:pt x="5721391" y="-26383"/>
                  <a:pt x="3342882" y="1936394"/>
                  <a:pt x="1667178" y="4920872"/>
                </a:cubicBezTo>
                <a:cubicBezTo>
                  <a:pt x="239727" y="7463205"/>
                  <a:pt x="-289215" y="10054975"/>
                  <a:pt x="150574" y="11662331"/>
                </a:cubicBezTo>
                <a:lnTo>
                  <a:pt x="159932" y="11692695"/>
                </a:lnTo>
                <a:lnTo>
                  <a:pt x="165780" y="11728888"/>
                </a:lnTo>
                <a:cubicBezTo>
                  <a:pt x="545757" y="13489750"/>
                  <a:pt x="3705628" y="14863851"/>
                  <a:pt x="7547446" y="14863851"/>
                </a:cubicBezTo>
                <a:cubicBezTo>
                  <a:pt x="11261203" y="14863851"/>
                  <a:pt x="14337719" y="13579830"/>
                  <a:pt x="14881926" y="11903648"/>
                </a:cubicBezTo>
                <a:lnTo>
                  <a:pt x="14909761" y="11800558"/>
                </a:lnTo>
                <a:lnTo>
                  <a:pt x="14923904" y="11761043"/>
                </a:lnTo>
                <a:cubicBezTo>
                  <a:pt x="15434087" y="10162959"/>
                  <a:pt x="14860547" y="7468785"/>
                  <a:pt x="13310172" y="4851018"/>
                </a:cubicBezTo>
                <a:cubicBezTo>
                  <a:pt x="11824395" y="2342324"/>
                  <a:pt x="9845883" y="586608"/>
                  <a:pt x="8234354" y="162370"/>
                </a:cubicBezTo>
                <a:lnTo>
                  <a:pt x="8119928" y="136115"/>
                </a:lnTo>
                <a:lnTo>
                  <a:pt x="8105217" y="129095"/>
                </a:lnTo>
                <a:cubicBezTo>
                  <a:pt x="7896733" y="46048"/>
                  <a:pt x="7671734" y="3970"/>
                  <a:pt x="7433887" y="268"/>
                </a:cubicBezTo>
                <a:close/>
              </a:path>
            </a:pathLst>
          </a:custGeom>
          <a:solidFill>
            <a:srgbClr val="C80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1538896" y="326680"/>
            <a:ext cx="3978632" cy="778097"/>
            <a:chOff x="1520468" y="3554359"/>
            <a:chExt cx="3978632" cy="778097"/>
          </a:xfrm>
        </p:grpSpPr>
        <p:sp>
          <p:nvSpPr>
            <p:cNvPr id="23" name="文本框 22"/>
            <p:cNvSpPr txBox="1"/>
            <p:nvPr/>
          </p:nvSpPr>
          <p:spPr>
            <a:xfrm>
              <a:off x="1520469" y="3554359"/>
              <a:ext cx="1402080" cy="58356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latin typeface="Century Gothic" panose="020B0502020202020204" pitchFamily="34" charset="0"/>
                </a:rPr>
                <a:t>题目一</a:t>
              </a:r>
              <a:endParaRPr lang="en-US" altLang="zh-CN" sz="3200" b="1" dirty="0">
                <a:solidFill>
                  <a:schemeClr val="tx1">
                    <a:lumMod val="75000"/>
                    <a:lumOff val="25000"/>
                  </a:schemeClr>
                </a:solidFill>
                <a:latin typeface="Century Gothic" panose="020B0502020202020204" pitchFamily="34" charset="0"/>
              </a:endParaRPr>
            </a:p>
          </p:txBody>
        </p:sp>
        <p:sp>
          <p:nvSpPr>
            <p:cNvPr id="24" name="文本框 23"/>
            <p:cNvSpPr txBox="1"/>
            <p:nvPr/>
          </p:nvSpPr>
          <p:spPr>
            <a:xfrm>
              <a:off x="1520468" y="4086235"/>
              <a:ext cx="3978632" cy="246221"/>
            </a:xfrm>
            <a:prstGeom prst="rect">
              <a:avLst/>
            </a:prstGeom>
            <a:noFill/>
          </p:spPr>
          <p:txBody>
            <a:bodyPr wrap="square" rtlCol="0">
              <a:spAutoFit/>
              <a:scene3d>
                <a:camera prst="orthographicFront"/>
                <a:lightRig rig="threePt" dir="t"/>
              </a:scene3d>
              <a:sp3d contourW="12700"/>
            </a:bodyPr>
            <a:lstStyle/>
            <a:p>
              <a:r>
                <a:rPr lang="en-US" altLang="zh-CN" sz="1000" dirty="0" smtClean="0">
                  <a:solidFill>
                    <a:schemeClr val="tx1">
                      <a:lumMod val="50000"/>
                      <a:lumOff val="50000"/>
                    </a:schemeClr>
                  </a:solidFill>
                  <a:latin typeface="Century Gothic" panose="020B0502020202020204" pitchFamily="34" charset="0"/>
                </a:rPr>
                <a:t>print </a:t>
              </a:r>
              <a:r>
                <a:rPr lang="en-US" altLang="zh-CN" sz="1000" dirty="0">
                  <a:solidFill>
                    <a:schemeClr val="tx1">
                      <a:lumMod val="50000"/>
                      <a:lumOff val="50000"/>
                    </a:schemeClr>
                  </a:solidFill>
                  <a:latin typeface="Century Gothic" panose="020B0502020202020204" pitchFamily="34" charset="0"/>
                </a:rPr>
                <a:t>the presentation and make it into a </a:t>
              </a:r>
              <a:r>
                <a:rPr lang="en-US" altLang="zh-CN" sz="1000" dirty="0" smtClean="0">
                  <a:solidFill>
                    <a:schemeClr val="tx1">
                      <a:lumMod val="50000"/>
                      <a:lumOff val="50000"/>
                    </a:schemeClr>
                  </a:solidFill>
                  <a:latin typeface="Century Gothic" panose="020B0502020202020204" pitchFamily="34" charset="0"/>
                </a:rPr>
                <a:t>film </a:t>
              </a:r>
              <a:r>
                <a:rPr lang="en-US" altLang="zh-CN" sz="1000" dirty="0">
                  <a:solidFill>
                    <a:schemeClr val="tx1">
                      <a:lumMod val="50000"/>
                      <a:lumOff val="50000"/>
                    </a:schemeClr>
                  </a:solidFill>
                  <a:latin typeface="Century Gothic" panose="020B0502020202020204" pitchFamily="34" charset="0"/>
                </a:rPr>
                <a:t>a wider field</a:t>
              </a:r>
              <a:endParaRPr lang="en-US" altLang="zh-CN" sz="1000" dirty="0">
                <a:solidFill>
                  <a:schemeClr val="tx1">
                    <a:lumMod val="50000"/>
                    <a:lumOff val="50000"/>
                  </a:schemeClr>
                </a:solidFill>
                <a:latin typeface="Century Gothic" panose="020B0502020202020204" pitchFamily="34" charset="0"/>
              </a:endParaRPr>
            </a:p>
          </p:txBody>
        </p:sp>
      </p:grpSp>
      <p:sp>
        <p:nvSpPr>
          <p:cNvPr id="25" name="Text Placeholder 2"/>
          <p:cNvSpPr txBox="1"/>
          <p:nvPr/>
        </p:nvSpPr>
        <p:spPr>
          <a:xfrm>
            <a:off x="4623435" y="3093085"/>
            <a:ext cx="5265420" cy="1550035"/>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public static void main(String[] args) {</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int num = _____________;</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if (num &lt; 0 &amp;&amp; num == Math.abs(num)) {</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System.out.println("Hello World!");</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10690" y="1801495"/>
            <a:ext cx="1810385" cy="3456940"/>
            <a:chOff x="3648671" y="1602671"/>
            <a:chExt cx="1846660" cy="2817999"/>
          </a:xfrm>
        </p:grpSpPr>
        <p:grpSp>
          <p:nvGrpSpPr>
            <p:cNvPr id="3" name="组合 2"/>
            <p:cNvGrpSpPr/>
            <p:nvPr/>
          </p:nvGrpSpPr>
          <p:grpSpPr>
            <a:xfrm>
              <a:off x="3648671" y="1602671"/>
              <a:ext cx="1846660" cy="2817999"/>
              <a:chOff x="3297768" y="1382151"/>
              <a:chExt cx="2462213" cy="3757328"/>
            </a:xfrm>
          </p:grpSpPr>
          <p:sp>
            <p:nvSpPr>
              <p:cNvPr id="8" name="Rectangle 7"/>
              <p:cNvSpPr>
                <a:spLocks noChangeArrowheads="1"/>
              </p:cNvSpPr>
              <p:nvPr/>
            </p:nvSpPr>
            <p:spPr bwMode="auto">
              <a:xfrm>
                <a:off x="4189412" y="4470609"/>
                <a:ext cx="702736" cy="668870"/>
              </a:xfrm>
              <a:prstGeom prst="rect">
                <a:avLst/>
              </a:prstGeom>
              <a:gradFill>
                <a:gsLst>
                  <a:gs pos="100000">
                    <a:sysClr val="window" lastClr="FFFFFF"/>
                  </a:gs>
                  <a:gs pos="0">
                    <a:sysClr val="window" lastClr="FFFFFF">
                      <a:lumMod val="85000"/>
                    </a:sysClr>
                  </a:gs>
                </a:gsLst>
                <a:lin ang="2700000" scaled="1"/>
              </a:gradFill>
              <a:ln w="19050">
                <a:gradFill flip="none" rotWithShape="1">
                  <a:gsLst>
                    <a:gs pos="0">
                      <a:sysClr val="window" lastClr="FFFFFF"/>
                    </a:gs>
                    <a:gs pos="100000">
                      <a:sysClr val="window" lastClr="FFFFFF">
                        <a:lumMod val="85000"/>
                      </a:sysClr>
                    </a:gs>
                  </a:gsLst>
                  <a:lin ang="2700000" scaled="1"/>
                  <a:tileRect/>
                </a:gradFill>
              </a:ln>
              <a:effectLst>
                <a:outerShdw blurRad="292100" dist="127000" dir="2700000" algn="tl" rotWithShape="0">
                  <a:prstClr val="black">
                    <a:alpha val="30000"/>
                  </a:prstClr>
                </a:outerShdw>
              </a:effec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smtClean="0">
                  <a:ln>
                    <a:noFill/>
                  </a:ln>
                  <a:solidFill>
                    <a:srgbClr val="080808"/>
                  </a:solidFill>
                  <a:effectLst/>
                  <a:uLnTx/>
                  <a:uFillTx/>
                  <a:latin typeface="Arial" panose="020B0604020202020204"/>
                  <a:ea typeface="微软雅黑" panose="020B0503020204020204" charset="-122"/>
                </a:endParaRPr>
              </a:p>
            </p:txBody>
          </p:sp>
          <p:sp>
            <p:nvSpPr>
              <p:cNvPr id="9" name="任意多边形 8"/>
              <p:cNvSpPr/>
              <p:nvPr/>
            </p:nvSpPr>
            <p:spPr>
              <a:xfrm>
                <a:off x="3297768" y="1382151"/>
                <a:ext cx="1219200" cy="1320160"/>
              </a:xfrm>
              <a:custGeom>
                <a:avLst/>
                <a:gdLst>
                  <a:gd name="connsiteX0" fmla="*/ 1219200 w 1219200"/>
                  <a:gd name="connsiteY0" fmla="*/ 0 h 1307089"/>
                  <a:gd name="connsiteX1" fmla="*/ 1219200 w 1219200"/>
                  <a:gd name="connsiteY1" fmla="*/ 502643 h 1307089"/>
                  <a:gd name="connsiteX2" fmla="*/ 1169971 w 1219200"/>
                  <a:gd name="connsiteY2" fmla="*/ 504954 h 1307089"/>
                  <a:gd name="connsiteX3" fmla="*/ 765658 w 1219200"/>
                  <a:gd name="connsiteY3" fmla="*/ 722722 h 1307089"/>
                  <a:gd name="connsiteX4" fmla="*/ 604480 w 1219200"/>
                  <a:gd name="connsiteY4" fmla="*/ 1307089 h 1307089"/>
                  <a:gd name="connsiteX5" fmla="*/ 0 w 1219200"/>
                  <a:gd name="connsiteY5" fmla="*/ 1307089 h 1307089"/>
                  <a:gd name="connsiteX6" fmla="*/ 342595 w 1219200"/>
                  <a:gd name="connsiteY6" fmla="*/ 360139 h 1307089"/>
                  <a:gd name="connsiteX7" fmla="*/ 1143172 w 1219200"/>
                  <a:gd name="connsiteY7" fmla="*/ 2945 h 130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 h="1307089">
                    <a:moveTo>
                      <a:pt x="1219200" y="0"/>
                    </a:moveTo>
                    <a:lnTo>
                      <a:pt x="1219200" y="502643"/>
                    </a:lnTo>
                    <a:lnTo>
                      <a:pt x="1169971" y="504954"/>
                    </a:lnTo>
                    <a:cubicBezTo>
                      <a:pt x="992806" y="522275"/>
                      <a:pt x="871484" y="599274"/>
                      <a:pt x="765658" y="722722"/>
                    </a:cubicBezTo>
                    <a:cubicBezTo>
                      <a:pt x="664952" y="863805"/>
                      <a:pt x="604480" y="1065272"/>
                      <a:pt x="604480" y="1307089"/>
                    </a:cubicBezTo>
                    <a:lnTo>
                      <a:pt x="0" y="1307089"/>
                    </a:lnTo>
                    <a:cubicBezTo>
                      <a:pt x="0" y="904156"/>
                      <a:pt x="120945" y="601956"/>
                      <a:pt x="342595" y="360139"/>
                    </a:cubicBezTo>
                    <a:cubicBezTo>
                      <a:pt x="554249" y="148550"/>
                      <a:pt x="812014" y="29421"/>
                      <a:pt x="1143172" y="2945"/>
                    </a:cubicBezTo>
                    <a:close/>
                  </a:path>
                </a:pathLst>
              </a:custGeom>
              <a:solidFill>
                <a:srgbClr val="C8161D"/>
              </a:solidFill>
              <a:ln w="19050" cap="flat" cmpd="sng" algn="ctr">
                <a:gradFill flip="none" rotWithShape="1">
                  <a:gsLst>
                    <a:gs pos="0">
                      <a:sysClr val="window" lastClr="FFFFFF"/>
                    </a:gs>
                    <a:gs pos="100000">
                      <a:sysClr val="window" lastClr="FFFFFF">
                        <a:lumMod val="85000"/>
                      </a:sysClr>
                    </a:gs>
                  </a:gsLst>
                  <a:lin ang="2700000" scaled="1"/>
                  <a:tileRect/>
                </a:gradFill>
                <a:prstDash val="solid"/>
                <a:miter lim="800000"/>
              </a:ln>
              <a:effectLst>
                <a:outerShdw blurRad="292100" dist="127000" dir="2700000" algn="tl" rotWithShape="0">
                  <a:prstClr val="black">
                    <a:alpha val="30000"/>
                  </a:prstClr>
                </a:out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10" name="任意多边形 9"/>
              <p:cNvSpPr/>
              <p:nvPr/>
            </p:nvSpPr>
            <p:spPr>
              <a:xfrm>
                <a:off x="4540781" y="1385958"/>
                <a:ext cx="1219200" cy="1430869"/>
              </a:xfrm>
              <a:custGeom>
                <a:avLst/>
                <a:gdLst>
                  <a:gd name="connsiteX0" fmla="*/ 70470 w 1219200"/>
                  <a:gd name="connsiteY0" fmla="*/ 0 h 1430869"/>
                  <a:gd name="connsiteX1" fmla="*/ 876605 w 1219200"/>
                  <a:gd name="connsiteY1" fmla="*/ 282167 h 1430869"/>
                  <a:gd name="connsiteX2" fmla="*/ 1219200 w 1219200"/>
                  <a:gd name="connsiteY2" fmla="*/ 1088319 h 1430869"/>
                  <a:gd name="connsiteX3" fmla="*/ 1186465 w 1219200"/>
                  <a:gd name="connsiteY3" fmla="*/ 1405722 h 1430869"/>
                  <a:gd name="connsiteX4" fmla="*/ 1177630 w 1219200"/>
                  <a:gd name="connsiteY4" fmla="*/ 1430869 h 1430869"/>
                  <a:gd name="connsiteX5" fmla="*/ 478610 w 1219200"/>
                  <a:gd name="connsiteY5" fmla="*/ 1430869 h 1430869"/>
                  <a:gd name="connsiteX6" fmla="*/ 487109 w 1219200"/>
                  <a:gd name="connsiteY6" fmla="*/ 1417338 h 1430869"/>
                  <a:gd name="connsiteX7" fmla="*/ 554249 w 1219200"/>
                  <a:gd name="connsiteY7" fmla="*/ 1108351 h 1430869"/>
                  <a:gd name="connsiteX8" fmla="*/ 391851 w 1219200"/>
                  <a:gd name="connsiteY8" fmla="*/ 645036 h 1430869"/>
                  <a:gd name="connsiteX9" fmla="*/ 30236 w 1219200"/>
                  <a:gd name="connsiteY9" fmla="*/ 503952 h 1430869"/>
                  <a:gd name="connsiteX10" fmla="*/ 0 w 1219200"/>
                  <a:gd name="connsiteY10" fmla="*/ 505372 h 1430869"/>
                  <a:gd name="connsiteX11" fmla="*/ 0 w 1219200"/>
                  <a:gd name="connsiteY11" fmla="*/ 2729 h 1430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 h="1430869">
                    <a:moveTo>
                      <a:pt x="70470" y="0"/>
                    </a:moveTo>
                    <a:cubicBezTo>
                      <a:pt x="393070" y="0"/>
                      <a:pt x="654954" y="100733"/>
                      <a:pt x="876605" y="282167"/>
                    </a:cubicBezTo>
                    <a:cubicBezTo>
                      <a:pt x="1098255" y="463602"/>
                      <a:pt x="1219200" y="725451"/>
                      <a:pt x="1219200" y="1088319"/>
                    </a:cubicBezTo>
                    <a:cubicBezTo>
                      <a:pt x="1219200" y="1209228"/>
                      <a:pt x="1209142" y="1315040"/>
                      <a:pt x="1186465" y="1405722"/>
                    </a:cubicBezTo>
                    <a:lnTo>
                      <a:pt x="1177630" y="1430869"/>
                    </a:lnTo>
                    <a:lnTo>
                      <a:pt x="478610" y="1430869"/>
                    </a:lnTo>
                    <a:lnTo>
                      <a:pt x="487109" y="1417338"/>
                    </a:lnTo>
                    <a:cubicBezTo>
                      <a:pt x="534040" y="1331406"/>
                      <a:pt x="559369" y="1214164"/>
                      <a:pt x="554249" y="1108351"/>
                    </a:cubicBezTo>
                    <a:cubicBezTo>
                      <a:pt x="547421" y="967268"/>
                      <a:pt x="531815" y="796994"/>
                      <a:pt x="391851" y="645036"/>
                    </a:cubicBezTo>
                    <a:cubicBezTo>
                      <a:pt x="245791" y="545161"/>
                      <a:pt x="259446" y="542013"/>
                      <a:pt x="30236" y="503952"/>
                    </a:cubicBezTo>
                    <a:lnTo>
                      <a:pt x="0" y="505372"/>
                    </a:lnTo>
                    <a:lnTo>
                      <a:pt x="0" y="2729"/>
                    </a:lnTo>
                    <a:close/>
                  </a:path>
                </a:pathLst>
              </a:custGeom>
              <a:solidFill>
                <a:srgbClr val="C8161D"/>
              </a:solidFill>
              <a:ln w="19050" cap="flat" cmpd="sng" algn="ctr">
                <a:gradFill flip="none" rotWithShape="1">
                  <a:gsLst>
                    <a:gs pos="0">
                      <a:sysClr val="window" lastClr="FFFFFF"/>
                    </a:gs>
                    <a:gs pos="100000">
                      <a:sysClr val="window" lastClr="FFFFFF">
                        <a:lumMod val="85000"/>
                      </a:sysClr>
                    </a:gs>
                  </a:gsLst>
                  <a:lin ang="8100000" scaled="1"/>
                  <a:tileRect/>
                </a:gradFill>
                <a:prstDash val="solid"/>
                <a:miter lim="800000"/>
              </a:ln>
              <a:effectLst>
                <a:outerShdw blurRad="292100" dist="127000" dir="2700000" algn="tl" rotWithShape="0">
                  <a:prstClr val="black">
                    <a:alpha val="30000"/>
                  </a:prstClr>
                </a:out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11" name="任意多边形 10"/>
              <p:cNvSpPr/>
              <p:nvPr/>
            </p:nvSpPr>
            <p:spPr>
              <a:xfrm>
                <a:off x="4248661" y="2839052"/>
                <a:ext cx="1469750" cy="1430869"/>
              </a:xfrm>
              <a:custGeom>
                <a:avLst/>
                <a:gdLst>
                  <a:gd name="connsiteX0" fmla="*/ 770730 w 1469750"/>
                  <a:gd name="connsiteY0" fmla="*/ 0 h 1430869"/>
                  <a:gd name="connsiteX1" fmla="*/ 1469750 w 1469750"/>
                  <a:gd name="connsiteY1" fmla="*/ 0 h 1430869"/>
                  <a:gd name="connsiteX2" fmla="*/ 1434785 w 1469750"/>
                  <a:gd name="connsiteY2" fmla="*/ 99522 h 1430869"/>
                  <a:gd name="connsiteX3" fmla="*/ 1370137 w 1469750"/>
                  <a:gd name="connsiteY3" fmla="*/ 201467 h 1430869"/>
                  <a:gd name="connsiteX4" fmla="*/ 1047780 w 1469750"/>
                  <a:gd name="connsiteY4" fmla="*/ 523984 h 1430869"/>
                  <a:gd name="connsiteX5" fmla="*/ 705185 w 1469750"/>
                  <a:gd name="connsiteY5" fmla="*/ 866534 h 1430869"/>
                  <a:gd name="connsiteX6" fmla="*/ 584241 w 1469750"/>
                  <a:gd name="connsiteY6" fmla="*/ 1430869 h 1430869"/>
                  <a:gd name="connsiteX7" fmla="*/ 0 w 1469750"/>
                  <a:gd name="connsiteY7" fmla="*/ 1430869 h 1430869"/>
                  <a:gd name="connsiteX8" fmla="*/ 100706 w 1469750"/>
                  <a:gd name="connsiteY8" fmla="*/ 745769 h 1430869"/>
                  <a:gd name="connsiteX9" fmla="*/ 423062 w 1469750"/>
                  <a:gd name="connsiteY9" fmla="*/ 342550 h 1430869"/>
                  <a:gd name="connsiteX10" fmla="*/ 725424 w 1469750"/>
                  <a:gd name="connsiteY10" fmla="*/ 60383 h 1430869"/>
                  <a:gd name="connsiteX11" fmla="*/ 754003 w 1469750"/>
                  <a:gd name="connsiteY11" fmla="*/ 26629 h 1430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69750" h="1430869">
                    <a:moveTo>
                      <a:pt x="770730" y="0"/>
                    </a:moveTo>
                    <a:lnTo>
                      <a:pt x="1469750" y="0"/>
                    </a:lnTo>
                    <a:lnTo>
                      <a:pt x="1434785" y="99522"/>
                    </a:lnTo>
                    <a:cubicBezTo>
                      <a:pt x="1416817" y="137292"/>
                      <a:pt x="1395374" y="171275"/>
                      <a:pt x="1370137" y="201467"/>
                    </a:cubicBezTo>
                    <a:cubicBezTo>
                      <a:pt x="1269431" y="322518"/>
                      <a:pt x="1168725" y="423251"/>
                      <a:pt x="1047780" y="523984"/>
                    </a:cubicBezTo>
                    <a:cubicBezTo>
                      <a:pt x="906841" y="645036"/>
                      <a:pt x="805891" y="765801"/>
                      <a:pt x="705185" y="866534"/>
                    </a:cubicBezTo>
                    <a:cubicBezTo>
                      <a:pt x="624718" y="987586"/>
                      <a:pt x="584241" y="1169020"/>
                      <a:pt x="584241" y="1430869"/>
                    </a:cubicBezTo>
                    <a:lnTo>
                      <a:pt x="0" y="1430869"/>
                    </a:lnTo>
                    <a:cubicBezTo>
                      <a:pt x="0" y="1108351"/>
                      <a:pt x="40233" y="886853"/>
                      <a:pt x="100706" y="745769"/>
                    </a:cubicBezTo>
                    <a:cubicBezTo>
                      <a:pt x="161178" y="604685"/>
                      <a:pt x="282123" y="463602"/>
                      <a:pt x="423062" y="342550"/>
                    </a:cubicBezTo>
                    <a:cubicBezTo>
                      <a:pt x="523768" y="241817"/>
                      <a:pt x="624718" y="161116"/>
                      <a:pt x="725424" y="60383"/>
                    </a:cubicBezTo>
                    <a:cubicBezTo>
                      <a:pt x="735482" y="50331"/>
                      <a:pt x="745022" y="39014"/>
                      <a:pt x="754003" y="26629"/>
                    </a:cubicBezTo>
                    <a:close/>
                  </a:path>
                </a:pathLst>
              </a:custGeom>
              <a:solidFill>
                <a:srgbClr val="C8161D"/>
              </a:solidFill>
              <a:ln w="19050" cap="flat" cmpd="sng" algn="ctr">
                <a:gradFill flip="none" rotWithShape="1">
                  <a:gsLst>
                    <a:gs pos="0">
                      <a:sysClr val="window" lastClr="FFFFFF"/>
                    </a:gs>
                    <a:gs pos="100000">
                      <a:sysClr val="window" lastClr="FFFFFF">
                        <a:lumMod val="85000"/>
                      </a:sysClr>
                    </a:gs>
                  </a:gsLst>
                  <a:lin ang="2700000" scaled="1"/>
                  <a:tileRect/>
                </a:gradFill>
                <a:prstDash val="solid"/>
                <a:miter lim="800000"/>
              </a:ln>
              <a:effectLst>
                <a:outerShdw blurRad="292100" dist="127000" dir="2700000" algn="tl" rotWithShape="0">
                  <a:prstClr val="black">
                    <a:alpha val="30000"/>
                  </a:prstClr>
                </a:out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grpSp>
        <p:sp>
          <p:nvSpPr>
            <p:cNvPr id="4" name="文本框 125"/>
            <p:cNvSpPr txBox="1"/>
            <p:nvPr/>
          </p:nvSpPr>
          <p:spPr>
            <a:xfrm>
              <a:off x="3781426" y="1826266"/>
              <a:ext cx="514350" cy="3002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R="0" algn="ctr" defTabSz="685800" fontAlgn="auto">
                <a:spcBef>
                  <a:spcPts val="0"/>
                </a:spcBef>
                <a:spcAft>
                  <a:spcPts val="0"/>
                </a:spcAft>
                <a:buClrTx/>
                <a:buSzTx/>
                <a:buFontTx/>
                <a:buNone/>
                <a:defRPr/>
              </a:pPr>
              <a:r>
                <a:rPr kumimoji="0" lang="en-US" altLang="zh-CN" b="1" i="0" kern="0" cap="none" spc="0" normalizeH="0" baseline="0" noProof="0" dirty="0" smtClean="0">
                  <a:solidFill>
                    <a:schemeClr val="bg1"/>
                  </a:solidFill>
                  <a:latin typeface="+mj-ea"/>
                  <a:ea typeface="+mj-ea"/>
                  <a:cs typeface="+mn-cs"/>
                </a:rPr>
                <a:t>01</a:t>
              </a:r>
              <a:endParaRPr kumimoji="0" lang="zh-CN" altLang="en-US" b="1" i="0" kern="0" cap="none" spc="0" normalizeH="0" baseline="0" noProof="0" dirty="0" smtClean="0">
                <a:solidFill>
                  <a:schemeClr val="bg1"/>
                </a:solidFill>
                <a:latin typeface="+mj-ea"/>
                <a:ea typeface="+mj-ea"/>
              </a:endParaRPr>
            </a:p>
          </p:txBody>
        </p:sp>
        <p:sp>
          <p:nvSpPr>
            <p:cNvPr id="5" name="文本框 128"/>
            <p:cNvSpPr txBox="1"/>
            <p:nvPr/>
          </p:nvSpPr>
          <p:spPr>
            <a:xfrm>
              <a:off x="4978378" y="2203408"/>
              <a:ext cx="514350" cy="3002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R="0" algn="ctr" defTabSz="685800" fontAlgn="auto">
                <a:spcBef>
                  <a:spcPts val="0"/>
                </a:spcBef>
                <a:spcAft>
                  <a:spcPts val="0"/>
                </a:spcAft>
                <a:buClrTx/>
                <a:buSzTx/>
                <a:buFontTx/>
                <a:buNone/>
                <a:defRPr/>
              </a:pPr>
              <a:r>
                <a:rPr kumimoji="0" lang="en-US" altLang="zh-CN" b="1" i="0" kern="0" cap="none" spc="0" normalizeH="0" baseline="0" noProof="0" dirty="0" smtClean="0">
                  <a:solidFill>
                    <a:schemeClr val="bg1"/>
                  </a:solidFill>
                  <a:latin typeface="+mj-ea"/>
                  <a:ea typeface="+mj-ea"/>
                  <a:cs typeface="+mn-cs"/>
                </a:rPr>
                <a:t>02</a:t>
              </a:r>
              <a:endParaRPr kumimoji="0" lang="zh-CN" altLang="en-US" b="1" i="0" kern="0" cap="none" spc="0" normalizeH="0" baseline="0" noProof="0" dirty="0" smtClean="0">
                <a:solidFill>
                  <a:schemeClr val="bg1"/>
                </a:solidFill>
                <a:latin typeface="+mj-ea"/>
                <a:ea typeface="+mj-ea"/>
              </a:endParaRPr>
            </a:p>
          </p:txBody>
        </p:sp>
        <p:sp>
          <p:nvSpPr>
            <p:cNvPr id="6" name="文本框 131"/>
            <p:cNvSpPr txBox="1"/>
            <p:nvPr/>
          </p:nvSpPr>
          <p:spPr>
            <a:xfrm>
              <a:off x="4432340" y="3025175"/>
              <a:ext cx="514350" cy="3002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R="0" algn="ctr" defTabSz="685800" fontAlgn="auto">
                <a:spcBef>
                  <a:spcPts val="0"/>
                </a:spcBef>
                <a:spcAft>
                  <a:spcPts val="0"/>
                </a:spcAft>
                <a:buClrTx/>
                <a:buSzTx/>
                <a:buFontTx/>
                <a:buNone/>
                <a:defRPr/>
              </a:pPr>
              <a:r>
                <a:rPr kumimoji="0" lang="en-US" altLang="zh-CN" b="1" i="0" kern="0" cap="none" spc="0" normalizeH="0" baseline="0" noProof="0" dirty="0" smtClean="0">
                  <a:solidFill>
                    <a:schemeClr val="bg1"/>
                  </a:solidFill>
                  <a:latin typeface="+mj-ea"/>
                  <a:ea typeface="+mj-ea"/>
                  <a:cs typeface="+mn-cs"/>
                </a:rPr>
                <a:t>03</a:t>
              </a:r>
              <a:endParaRPr kumimoji="0" lang="zh-CN" altLang="en-US" b="1" i="0" kern="0" cap="none" spc="0" normalizeH="0" baseline="0" noProof="0" dirty="0" smtClean="0">
                <a:solidFill>
                  <a:schemeClr val="bg1"/>
                </a:solidFill>
                <a:latin typeface="+mj-ea"/>
                <a:ea typeface="+mj-ea"/>
              </a:endParaRPr>
            </a:p>
          </p:txBody>
        </p:sp>
        <p:sp>
          <p:nvSpPr>
            <p:cNvPr id="7" name="文本框 134"/>
            <p:cNvSpPr txBox="1"/>
            <p:nvPr/>
          </p:nvSpPr>
          <p:spPr>
            <a:xfrm>
              <a:off x="4330106" y="4016275"/>
              <a:ext cx="514350" cy="3002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R="0" algn="ctr" defTabSz="685800" fontAlgn="auto">
                <a:spcBef>
                  <a:spcPts val="0"/>
                </a:spcBef>
                <a:spcAft>
                  <a:spcPts val="0"/>
                </a:spcAft>
                <a:buClrTx/>
                <a:buSzTx/>
                <a:buFontTx/>
                <a:buNone/>
                <a:defRPr/>
              </a:pPr>
              <a:r>
                <a:rPr kumimoji="0" lang="en-US" altLang="zh-CN" b="0" i="0" kern="0" cap="none" spc="0" normalizeH="0" baseline="0" noProof="0" dirty="0" smtClean="0">
                  <a:solidFill>
                    <a:srgbClr val="BD0000"/>
                  </a:solidFill>
                  <a:latin typeface="Impact" panose="020B0806030902050204" pitchFamily="34" charset="0"/>
                  <a:ea typeface="微软雅黑" panose="020B0503020204020204" charset="-122"/>
                  <a:cs typeface="+mn-cs"/>
                </a:rPr>
                <a:t>04</a:t>
              </a:r>
              <a:endParaRPr kumimoji="0" lang="zh-CN" altLang="en-US" b="0" i="0" kern="0" cap="none" spc="0" normalizeH="0" baseline="0" noProof="0" dirty="0" smtClean="0">
                <a:solidFill>
                  <a:srgbClr val="BD0000"/>
                </a:solidFill>
                <a:latin typeface="Impact" panose="020B0806030902050204" pitchFamily="34" charset="0"/>
                <a:ea typeface="微软雅黑" panose="020B0503020204020204" charset="-122"/>
              </a:endParaRPr>
            </a:p>
          </p:txBody>
        </p:sp>
      </p:grpSp>
      <p:sp>
        <p:nvSpPr>
          <p:cNvPr id="15" name="文本框 36"/>
          <p:cNvSpPr txBox="1"/>
          <p:nvPr/>
        </p:nvSpPr>
        <p:spPr>
          <a:xfrm>
            <a:off x="4588510" y="2055495"/>
            <a:ext cx="5982970"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sz="2000" b="1" dirty="0" smtClean="0">
                <a:solidFill>
                  <a:srgbClr val="C00000"/>
                </a:solidFill>
                <a:latin typeface="微软雅黑" panose="020B0503020204020204" charset="-122"/>
                <a:ea typeface="微软雅黑" panose="020B0503020204020204" charset="-122"/>
              </a:rPr>
              <a:t>在下面代码if后的括号中填空，要求程序输出“ab”</a:t>
            </a:r>
            <a:endParaRPr lang="zh-CN" sz="2000" b="1" dirty="0" smtClean="0">
              <a:solidFill>
                <a:srgbClr val="C00000"/>
              </a:solidFill>
              <a:latin typeface="微软雅黑" panose="020B0503020204020204" charset="-122"/>
              <a:ea typeface="微软雅黑" panose="020B0503020204020204" charset="-122"/>
            </a:endParaRPr>
          </a:p>
        </p:txBody>
      </p:sp>
      <p:sp>
        <p:nvSpPr>
          <p:cNvPr id="20" name="任意多边形 19"/>
          <p:cNvSpPr/>
          <p:nvPr/>
        </p:nvSpPr>
        <p:spPr>
          <a:xfrm>
            <a:off x="655320" y="426720"/>
            <a:ext cx="1143000" cy="1112520"/>
          </a:xfrm>
          <a:custGeom>
            <a:avLst/>
            <a:gdLst>
              <a:gd name="connsiteX0" fmla="*/ 1143000 w 1143000"/>
              <a:gd name="connsiteY0" fmla="*/ 548640 h 1112520"/>
              <a:gd name="connsiteX1" fmla="*/ 472440 w 1143000"/>
              <a:gd name="connsiteY1" fmla="*/ 1112520 h 1112520"/>
              <a:gd name="connsiteX2" fmla="*/ 0 w 1143000"/>
              <a:gd name="connsiteY2" fmla="*/ 640080 h 1112520"/>
              <a:gd name="connsiteX3" fmla="*/ 586740 w 1143000"/>
              <a:gd name="connsiteY3" fmla="*/ 0 h 1112520"/>
              <a:gd name="connsiteX4" fmla="*/ 1143000 w 1143000"/>
              <a:gd name="connsiteY4" fmla="*/ 548640 h 1112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12520">
                <a:moveTo>
                  <a:pt x="1143000" y="548640"/>
                </a:moveTo>
                <a:lnTo>
                  <a:pt x="472440" y="1112520"/>
                </a:lnTo>
                <a:lnTo>
                  <a:pt x="0" y="640080"/>
                </a:lnTo>
                <a:lnTo>
                  <a:pt x="586740" y="0"/>
                </a:lnTo>
                <a:lnTo>
                  <a:pt x="1143000" y="548640"/>
                </a:lnTo>
                <a:close/>
              </a:path>
            </a:pathLst>
          </a:custGeom>
          <a:gradFill flip="none" rotWithShape="0">
            <a:gsLst>
              <a:gs pos="0">
                <a:schemeClr val="tx1">
                  <a:lumMod val="75000"/>
                  <a:lumOff val="25000"/>
                  <a:alpha val="57000"/>
                </a:schemeClr>
              </a:gs>
              <a:gs pos="61000">
                <a:schemeClr val="bg1">
                  <a:lumMod val="95000"/>
                  <a:alpha val="34000"/>
                </a:schemeClr>
              </a:gs>
              <a:gs pos="100000">
                <a:schemeClr val="bg1">
                  <a:lumMod val="95000"/>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00">
              <a:solidFill>
                <a:prstClr val="white"/>
              </a:solidFill>
              <a:latin typeface="Arial" panose="020B0604020202020204"/>
              <a:ea typeface="微软雅黑" panose="020B0503020204020204" charset="-122"/>
            </a:endParaRPr>
          </a:p>
        </p:txBody>
      </p:sp>
      <p:sp>
        <p:nvSpPr>
          <p:cNvPr id="21" name="任意多边形 20"/>
          <p:cNvSpPr/>
          <p:nvPr/>
        </p:nvSpPr>
        <p:spPr>
          <a:xfrm rot="19421727" flipH="1">
            <a:off x="442098" y="207302"/>
            <a:ext cx="865231" cy="851392"/>
          </a:xfrm>
          <a:custGeom>
            <a:avLst/>
            <a:gdLst>
              <a:gd name="connsiteX0" fmla="*/ 7433887 w 15105456"/>
              <a:gd name="connsiteY0" fmla="*/ 268 h 14863851"/>
              <a:gd name="connsiteX1" fmla="*/ 1667178 w 15105456"/>
              <a:gd name="connsiteY1" fmla="*/ 4920872 h 14863851"/>
              <a:gd name="connsiteX2" fmla="*/ 150574 w 15105456"/>
              <a:gd name="connsiteY2" fmla="*/ 11662331 h 14863851"/>
              <a:gd name="connsiteX3" fmla="*/ 159932 w 15105456"/>
              <a:gd name="connsiteY3" fmla="*/ 11692695 h 14863851"/>
              <a:gd name="connsiteX4" fmla="*/ 165780 w 15105456"/>
              <a:gd name="connsiteY4" fmla="*/ 11728888 h 14863851"/>
              <a:gd name="connsiteX5" fmla="*/ 7547446 w 15105456"/>
              <a:gd name="connsiteY5" fmla="*/ 14863851 h 14863851"/>
              <a:gd name="connsiteX6" fmla="*/ 14881926 w 15105456"/>
              <a:gd name="connsiteY6" fmla="*/ 11903648 h 14863851"/>
              <a:gd name="connsiteX7" fmla="*/ 14909761 w 15105456"/>
              <a:gd name="connsiteY7" fmla="*/ 11800558 h 14863851"/>
              <a:gd name="connsiteX8" fmla="*/ 14923904 w 15105456"/>
              <a:gd name="connsiteY8" fmla="*/ 11761043 h 14863851"/>
              <a:gd name="connsiteX9" fmla="*/ 13310172 w 15105456"/>
              <a:gd name="connsiteY9" fmla="*/ 4851018 h 14863851"/>
              <a:gd name="connsiteX10" fmla="*/ 8234354 w 15105456"/>
              <a:gd name="connsiteY10" fmla="*/ 162370 h 14863851"/>
              <a:gd name="connsiteX11" fmla="*/ 8119928 w 15105456"/>
              <a:gd name="connsiteY11" fmla="*/ 136115 h 14863851"/>
              <a:gd name="connsiteX12" fmla="*/ 8105217 w 15105456"/>
              <a:gd name="connsiteY12" fmla="*/ 129095 h 14863851"/>
              <a:gd name="connsiteX13" fmla="*/ 7433887 w 15105456"/>
              <a:gd name="connsiteY13" fmla="*/ 268 h 1486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05456" h="14863851">
                <a:moveTo>
                  <a:pt x="7433887" y="268"/>
                </a:moveTo>
                <a:cubicBezTo>
                  <a:pt x="5721391" y="-26383"/>
                  <a:pt x="3342882" y="1936394"/>
                  <a:pt x="1667178" y="4920872"/>
                </a:cubicBezTo>
                <a:cubicBezTo>
                  <a:pt x="239727" y="7463205"/>
                  <a:pt x="-289215" y="10054975"/>
                  <a:pt x="150574" y="11662331"/>
                </a:cubicBezTo>
                <a:lnTo>
                  <a:pt x="159932" y="11692695"/>
                </a:lnTo>
                <a:lnTo>
                  <a:pt x="165780" y="11728888"/>
                </a:lnTo>
                <a:cubicBezTo>
                  <a:pt x="545757" y="13489750"/>
                  <a:pt x="3705628" y="14863851"/>
                  <a:pt x="7547446" y="14863851"/>
                </a:cubicBezTo>
                <a:cubicBezTo>
                  <a:pt x="11261203" y="14863851"/>
                  <a:pt x="14337719" y="13579830"/>
                  <a:pt x="14881926" y="11903648"/>
                </a:cubicBezTo>
                <a:lnTo>
                  <a:pt x="14909761" y="11800558"/>
                </a:lnTo>
                <a:lnTo>
                  <a:pt x="14923904" y="11761043"/>
                </a:lnTo>
                <a:cubicBezTo>
                  <a:pt x="15434087" y="10162959"/>
                  <a:pt x="14860547" y="7468785"/>
                  <a:pt x="13310172" y="4851018"/>
                </a:cubicBezTo>
                <a:cubicBezTo>
                  <a:pt x="11824395" y="2342324"/>
                  <a:pt x="9845883" y="586608"/>
                  <a:pt x="8234354" y="162370"/>
                </a:cubicBezTo>
                <a:lnTo>
                  <a:pt x="8119928" y="136115"/>
                </a:lnTo>
                <a:lnTo>
                  <a:pt x="8105217" y="129095"/>
                </a:lnTo>
                <a:cubicBezTo>
                  <a:pt x="7896733" y="46048"/>
                  <a:pt x="7671734" y="3970"/>
                  <a:pt x="7433887" y="268"/>
                </a:cubicBezTo>
                <a:close/>
              </a:path>
            </a:pathLst>
          </a:custGeom>
          <a:solidFill>
            <a:srgbClr val="C80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1538896" y="326680"/>
            <a:ext cx="3978632" cy="778097"/>
            <a:chOff x="1520468" y="3554359"/>
            <a:chExt cx="3978632" cy="778097"/>
          </a:xfrm>
        </p:grpSpPr>
        <p:sp>
          <p:nvSpPr>
            <p:cNvPr id="23" name="文本框 22"/>
            <p:cNvSpPr txBox="1"/>
            <p:nvPr/>
          </p:nvSpPr>
          <p:spPr>
            <a:xfrm>
              <a:off x="1520469" y="3554359"/>
              <a:ext cx="1402080" cy="58356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latin typeface="Century Gothic" panose="020B0502020202020204" pitchFamily="34" charset="0"/>
                </a:rPr>
                <a:t>题目二</a:t>
              </a:r>
              <a:endParaRPr lang="en-US" altLang="zh-CN" sz="3200" b="1" dirty="0">
                <a:solidFill>
                  <a:schemeClr val="tx1">
                    <a:lumMod val="75000"/>
                    <a:lumOff val="25000"/>
                  </a:schemeClr>
                </a:solidFill>
                <a:latin typeface="Century Gothic" panose="020B0502020202020204" pitchFamily="34" charset="0"/>
              </a:endParaRPr>
            </a:p>
          </p:txBody>
        </p:sp>
        <p:sp>
          <p:nvSpPr>
            <p:cNvPr id="24" name="文本框 23"/>
            <p:cNvSpPr txBox="1"/>
            <p:nvPr/>
          </p:nvSpPr>
          <p:spPr>
            <a:xfrm>
              <a:off x="1520468" y="4086235"/>
              <a:ext cx="3978632" cy="246221"/>
            </a:xfrm>
            <a:prstGeom prst="rect">
              <a:avLst/>
            </a:prstGeom>
            <a:noFill/>
          </p:spPr>
          <p:txBody>
            <a:bodyPr wrap="square" rtlCol="0">
              <a:spAutoFit/>
              <a:scene3d>
                <a:camera prst="orthographicFront"/>
                <a:lightRig rig="threePt" dir="t"/>
              </a:scene3d>
              <a:sp3d contourW="12700"/>
            </a:bodyPr>
            <a:lstStyle/>
            <a:p>
              <a:r>
                <a:rPr lang="en-US" altLang="zh-CN" sz="1000" dirty="0" smtClean="0">
                  <a:solidFill>
                    <a:schemeClr val="tx1">
                      <a:lumMod val="50000"/>
                      <a:lumOff val="50000"/>
                    </a:schemeClr>
                  </a:solidFill>
                  <a:latin typeface="Century Gothic" panose="020B0502020202020204" pitchFamily="34" charset="0"/>
                </a:rPr>
                <a:t>print </a:t>
              </a:r>
              <a:r>
                <a:rPr lang="en-US" altLang="zh-CN" sz="1000" dirty="0">
                  <a:solidFill>
                    <a:schemeClr val="tx1">
                      <a:lumMod val="50000"/>
                      <a:lumOff val="50000"/>
                    </a:schemeClr>
                  </a:solidFill>
                  <a:latin typeface="Century Gothic" panose="020B0502020202020204" pitchFamily="34" charset="0"/>
                </a:rPr>
                <a:t>the presentation and make it into a </a:t>
              </a:r>
              <a:r>
                <a:rPr lang="en-US" altLang="zh-CN" sz="1000" dirty="0" smtClean="0">
                  <a:solidFill>
                    <a:schemeClr val="tx1">
                      <a:lumMod val="50000"/>
                      <a:lumOff val="50000"/>
                    </a:schemeClr>
                  </a:solidFill>
                  <a:latin typeface="Century Gothic" panose="020B0502020202020204" pitchFamily="34" charset="0"/>
                </a:rPr>
                <a:t>film </a:t>
              </a:r>
              <a:r>
                <a:rPr lang="en-US" altLang="zh-CN" sz="1000" dirty="0">
                  <a:solidFill>
                    <a:schemeClr val="tx1">
                      <a:lumMod val="50000"/>
                      <a:lumOff val="50000"/>
                    </a:schemeClr>
                  </a:solidFill>
                  <a:latin typeface="Century Gothic" panose="020B0502020202020204" pitchFamily="34" charset="0"/>
                </a:rPr>
                <a:t>a wider field</a:t>
              </a:r>
              <a:endParaRPr lang="en-US" altLang="zh-CN" sz="1000" dirty="0">
                <a:solidFill>
                  <a:schemeClr val="tx1">
                    <a:lumMod val="50000"/>
                    <a:lumOff val="50000"/>
                  </a:schemeClr>
                </a:solidFill>
                <a:latin typeface="Century Gothic" panose="020B0502020202020204" pitchFamily="34" charset="0"/>
              </a:endParaRPr>
            </a:p>
          </p:txBody>
        </p:sp>
      </p:grpSp>
      <p:sp>
        <p:nvSpPr>
          <p:cNvPr id="25" name="Text Placeholder 2"/>
          <p:cNvSpPr txBox="1"/>
          <p:nvPr/>
        </p:nvSpPr>
        <p:spPr>
          <a:xfrm>
            <a:off x="4536440" y="2826385"/>
            <a:ext cx="5248275" cy="1808480"/>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public static void main(String[] args) {</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if () {</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System.out.println("a");</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 else {</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System.out.println("b");</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a:p>
            <a:r>
              <a:rPr lang="en-US" altLang="zh-CN" sz="1400" dirty="0">
                <a:solidFill>
                  <a:schemeClr val="bg1">
                    <a:lumMod val="65000"/>
                  </a:schemeClr>
                </a:solidFill>
                <a:latin typeface="微软雅黑" panose="020B0503020204020204" charset="-122"/>
                <a:ea typeface="微软雅黑" panose="020B0503020204020204" charset="-122"/>
                <a:cs typeface="+mn-ea"/>
                <a:sym typeface="+mn-lt"/>
              </a:rPr>
              <a:t>    }</a:t>
            </a:r>
            <a:endParaRPr lang="en-US" altLang="zh-CN" sz="1400" dirty="0">
              <a:solidFill>
                <a:schemeClr val="bg1">
                  <a:lumMod val="65000"/>
                </a:schemeClr>
              </a:solidFill>
              <a:latin typeface="微软雅黑" panose="020B0503020204020204" charset="-122"/>
              <a:ea typeface="微软雅黑" panose="020B0503020204020204" charset="-122"/>
              <a:cs typeface="+mn-ea"/>
              <a:sym typeface="+mn-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nvSpPr>
        <p:spPr>
          <a:xfrm>
            <a:off x="5321300" y="1384300"/>
            <a:ext cx="4610100" cy="4483100"/>
          </a:xfrm>
          <a:custGeom>
            <a:avLst/>
            <a:gdLst>
              <a:gd name="connsiteX0" fmla="*/ 4610100 w 4610100"/>
              <a:gd name="connsiteY0" fmla="*/ 2349500 h 4483100"/>
              <a:gd name="connsiteX1" fmla="*/ 2082800 w 4610100"/>
              <a:gd name="connsiteY1" fmla="*/ 4483100 h 4483100"/>
              <a:gd name="connsiteX2" fmla="*/ 0 w 4610100"/>
              <a:gd name="connsiteY2" fmla="*/ 2336800 h 4483100"/>
              <a:gd name="connsiteX3" fmla="*/ 2260600 w 4610100"/>
              <a:gd name="connsiteY3" fmla="*/ 0 h 4483100"/>
              <a:gd name="connsiteX4" fmla="*/ 4610100 w 4610100"/>
              <a:gd name="connsiteY4" fmla="*/ 2349500 h 4483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0100" h="4483100">
                <a:moveTo>
                  <a:pt x="4610100" y="2349500"/>
                </a:moveTo>
                <a:lnTo>
                  <a:pt x="2082800" y="4483100"/>
                </a:lnTo>
                <a:lnTo>
                  <a:pt x="0" y="2336800"/>
                </a:lnTo>
                <a:lnTo>
                  <a:pt x="2260600" y="0"/>
                </a:lnTo>
                <a:lnTo>
                  <a:pt x="4610100" y="2349500"/>
                </a:lnTo>
                <a:close/>
              </a:path>
            </a:pathLst>
          </a:custGeom>
          <a:gradFill flip="none" rotWithShape="0">
            <a:gsLst>
              <a:gs pos="0">
                <a:schemeClr val="tx1">
                  <a:lumMod val="75000"/>
                  <a:lumOff val="25000"/>
                  <a:alpha val="57000"/>
                </a:schemeClr>
              </a:gs>
              <a:gs pos="61000">
                <a:schemeClr val="bg1">
                  <a:lumMod val="95000"/>
                  <a:alpha val="34000"/>
                </a:schemeClr>
              </a:gs>
              <a:gs pos="100000">
                <a:schemeClr val="bg1">
                  <a:lumMod val="95000"/>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00">
              <a:solidFill>
                <a:prstClr val="white"/>
              </a:solidFill>
              <a:latin typeface="Arial" panose="020B0604020202020204"/>
              <a:ea typeface="微软雅黑" panose="020B0503020204020204" charset="-122"/>
            </a:endParaRPr>
          </a:p>
        </p:txBody>
      </p:sp>
      <p:sp>
        <p:nvSpPr>
          <p:cNvPr id="2" name="任意多边形 1"/>
          <p:cNvSpPr/>
          <p:nvPr/>
        </p:nvSpPr>
        <p:spPr>
          <a:xfrm rot="10800000" flipH="1">
            <a:off x="4457700" y="913829"/>
            <a:ext cx="3276600" cy="3224192"/>
          </a:xfrm>
          <a:custGeom>
            <a:avLst/>
            <a:gdLst>
              <a:gd name="connsiteX0" fmla="*/ 7433887 w 15105456"/>
              <a:gd name="connsiteY0" fmla="*/ 268 h 14863851"/>
              <a:gd name="connsiteX1" fmla="*/ 1667178 w 15105456"/>
              <a:gd name="connsiteY1" fmla="*/ 4920872 h 14863851"/>
              <a:gd name="connsiteX2" fmla="*/ 150574 w 15105456"/>
              <a:gd name="connsiteY2" fmla="*/ 11662331 h 14863851"/>
              <a:gd name="connsiteX3" fmla="*/ 159932 w 15105456"/>
              <a:gd name="connsiteY3" fmla="*/ 11692695 h 14863851"/>
              <a:gd name="connsiteX4" fmla="*/ 165780 w 15105456"/>
              <a:gd name="connsiteY4" fmla="*/ 11728888 h 14863851"/>
              <a:gd name="connsiteX5" fmla="*/ 7547446 w 15105456"/>
              <a:gd name="connsiteY5" fmla="*/ 14863851 h 14863851"/>
              <a:gd name="connsiteX6" fmla="*/ 14881926 w 15105456"/>
              <a:gd name="connsiteY6" fmla="*/ 11903648 h 14863851"/>
              <a:gd name="connsiteX7" fmla="*/ 14909761 w 15105456"/>
              <a:gd name="connsiteY7" fmla="*/ 11800558 h 14863851"/>
              <a:gd name="connsiteX8" fmla="*/ 14923904 w 15105456"/>
              <a:gd name="connsiteY8" fmla="*/ 11761043 h 14863851"/>
              <a:gd name="connsiteX9" fmla="*/ 13310172 w 15105456"/>
              <a:gd name="connsiteY9" fmla="*/ 4851018 h 14863851"/>
              <a:gd name="connsiteX10" fmla="*/ 8234354 w 15105456"/>
              <a:gd name="connsiteY10" fmla="*/ 162370 h 14863851"/>
              <a:gd name="connsiteX11" fmla="*/ 8119928 w 15105456"/>
              <a:gd name="connsiteY11" fmla="*/ 136115 h 14863851"/>
              <a:gd name="connsiteX12" fmla="*/ 8105217 w 15105456"/>
              <a:gd name="connsiteY12" fmla="*/ 129095 h 14863851"/>
              <a:gd name="connsiteX13" fmla="*/ 7433887 w 15105456"/>
              <a:gd name="connsiteY13" fmla="*/ 268 h 1486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05456" h="14863851">
                <a:moveTo>
                  <a:pt x="7433887" y="268"/>
                </a:moveTo>
                <a:cubicBezTo>
                  <a:pt x="5721391" y="-26383"/>
                  <a:pt x="3342882" y="1936394"/>
                  <a:pt x="1667178" y="4920872"/>
                </a:cubicBezTo>
                <a:cubicBezTo>
                  <a:pt x="239727" y="7463205"/>
                  <a:pt x="-289215" y="10054975"/>
                  <a:pt x="150574" y="11662331"/>
                </a:cubicBezTo>
                <a:lnTo>
                  <a:pt x="159932" y="11692695"/>
                </a:lnTo>
                <a:lnTo>
                  <a:pt x="165780" y="11728888"/>
                </a:lnTo>
                <a:cubicBezTo>
                  <a:pt x="545757" y="13489750"/>
                  <a:pt x="3705628" y="14863851"/>
                  <a:pt x="7547446" y="14863851"/>
                </a:cubicBezTo>
                <a:cubicBezTo>
                  <a:pt x="11261203" y="14863851"/>
                  <a:pt x="14337719" y="13579830"/>
                  <a:pt x="14881926" y="11903648"/>
                </a:cubicBezTo>
                <a:lnTo>
                  <a:pt x="14909761" y="11800558"/>
                </a:lnTo>
                <a:lnTo>
                  <a:pt x="14923904" y="11761043"/>
                </a:lnTo>
                <a:cubicBezTo>
                  <a:pt x="15434087" y="10162959"/>
                  <a:pt x="14860547" y="7468785"/>
                  <a:pt x="13310172" y="4851018"/>
                </a:cubicBezTo>
                <a:cubicBezTo>
                  <a:pt x="11824395" y="2342324"/>
                  <a:pt x="9845883" y="586608"/>
                  <a:pt x="8234354" y="162370"/>
                </a:cubicBezTo>
                <a:lnTo>
                  <a:pt x="8119928" y="136115"/>
                </a:lnTo>
                <a:lnTo>
                  <a:pt x="8105217" y="129095"/>
                </a:lnTo>
                <a:cubicBezTo>
                  <a:pt x="7896733" y="46048"/>
                  <a:pt x="7671734" y="3970"/>
                  <a:pt x="7433887" y="268"/>
                </a:cubicBezTo>
                <a:close/>
              </a:path>
            </a:pathLst>
          </a:custGeom>
          <a:solidFill>
            <a:srgbClr val="C80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328159" y="4519664"/>
            <a:ext cx="3535680" cy="768350"/>
          </a:xfrm>
          <a:prstGeom prst="rect">
            <a:avLst/>
          </a:prstGeom>
          <a:noFill/>
        </p:spPr>
        <p:txBody>
          <a:bodyPr wrap="none" rtlCol="0">
            <a:spAutoFit/>
            <a:scene3d>
              <a:camera prst="orthographicFront"/>
              <a:lightRig rig="threePt" dir="t"/>
            </a:scene3d>
            <a:sp3d contourW="12700"/>
          </a:bodyPr>
          <a:lstStyle/>
          <a:p>
            <a:pPr algn="ctr"/>
            <a:r>
              <a:rPr lang="zh-CN" sz="4400" b="1" dirty="0" smtClean="0">
                <a:solidFill>
                  <a:schemeClr val="tx1">
                    <a:lumMod val="85000"/>
                    <a:lumOff val="15000"/>
                  </a:schemeClr>
                </a:solidFill>
                <a:latin typeface="思源黑体 CN Bold" panose="020B0800000000000000" charset="-122"/>
                <a:ea typeface="思源黑体 CN Bold" panose="020B0800000000000000" charset="-122"/>
              </a:rPr>
              <a:t>简历二三事儿</a:t>
            </a:r>
            <a:endParaRPr lang="zh-CN" sz="4400" b="1" dirty="0" smtClean="0">
              <a:solidFill>
                <a:schemeClr val="tx1">
                  <a:lumMod val="85000"/>
                  <a:lumOff val="15000"/>
                </a:schemeClr>
              </a:solidFill>
              <a:latin typeface="Century Gothic" panose="020B0502020202020204" pitchFamily="34" charset="0"/>
            </a:endParaRPr>
          </a:p>
        </p:txBody>
      </p:sp>
      <p:sp>
        <p:nvSpPr>
          <p:cNvPr id="10" name="文本框 9"/>
          <p:cNvSpPr txBox="1"/>
          <p:nvPr/>
        </p:nvSpPr>
        <p:spPr>
          <a:xfrm>
            <a:off x="3225798" y="5330842"/>
            <a:ext cx="5740402" cy="400110"/>
          </a:xfrm>
          <a:prstGeom prst="rect">
            <a:avLst/>
          </a:prstGeom>
          <a:noFill/>
        </p:spPr>
        <p:txBody>
          <a:bodyPr wrap="square" rtlCol="0">
            <a:spAutoFit/>
            <a:scene3d>
              <a:camera prst="orthographicFront"/>
              <a:lightRig rig="threePt" dir="t"/>
            </a:scene3d>
            <a:sp3d contourW="12700"/>
          </a:bodyPr>
          <a:lstStyle/>
          <a:p>
            <a:pPr algn="ctr"/>
            <a:r>
              <a:rPr lang="en-US" altLang="zh-CN" sz="1000" dirty="0">
                <a:solidFill>
                  <a:schemeClr val="bg1">
                    <a:lumMod val="50000"/>
                  </a:schemeClr>
                </a:solidFill>
                <a:latin typeface="Century Gothic" panose="020B0502020202020204" pitchFamily="34" charset="0"/>
              </a:rPr>
              <a:t>The user can demonstrate on a projector or computer, or print the presentation and make it into a film to be used in a wider field The user can </a:t>
            </a:r>
            <a:r>
              <a:rPr lang="en-US" altLang="zh-CN" sz="1000" dirty="0" smtClean="0">
                <a:solidFill>
                  <a:schemeClr val="bg1">
                    <a:lumMod val="50000"/>
                  </a:schemeClr>
                </a:solidFill>
                <a:latin typeface="Century Gothic" panose="020B0502020202020204" pitchFamily="34" charset="0"/>
              </a:rPr>
              <a:t>demonstrate</a:t>
            </a:r>
            <a:endParaRPr lang="en-US" altLang="zh-CN" sz="1000" dirty="0">
              <a:solidFill>
                <a:schemeClr val="bg1">
                  <a:lumMod val="50000"/>
                </a:schemeClr>
              </a:solidFill>
              <a:latin typeface="Century Gothic" panose="020B0502020202020204" pitchFamily="34" charset="0"/>
            </a:endParaRPr>
          </a:p>
        </p:txBody>
      </p:sp>
      <p:sp>
        <p:nvSpPr>
          <p:cNvPr id="11" name="文本框 10"/>
          <p:cNvSpPr txBox="1"/>
          <p:nvPr/>
        </p:nvSpPr>
        <p:spPr>
          <a:xfrm>
            <a:off x="4368242" y="2192450"/>
            <a:ext cx="3512861" cy="706755"/>
          </a:xfrm>
          <a:prstGeom prst="rect">
            <a:avLst/>
          </a:prstGeom>
          <a:noFill/>
        </p:spPr>
        <p:txBody>
          <a:bodyPr wrap="square" rtlCol="0">
            <a:spAutoFit/>
            <a:scene3d>
              <a:camera prst="orthographicFront"/>
              <a:lightRig rig="threePt" dir="t"/>
            </a:scene3d>
            <a:sp3d contourW="12700"/>
          </a:bodyPr>
          <a:lstStyle/>
          <a:p>
            <a:pPr algn="ctr"/>
            <a:r>
              <a:rPr lang="en-US" altLang="zh-CN" sz="4000" dirty="0" smtClean="0">
                <a:solidFill>
                  <a:schemeClr val="bg1"/>
                </a:solidFill>
                <a:latin typeface="Century Gothic" panose="020B0502020202020204" pitchFamily="34" charset="0"/>
                <a:cs typeface="经典综艺体简" panose="02010609000101010101" pitchFamily="49" charset="-122"/>
              </a:rPr>
              <a:t>PART 04</a:t>
            </a:r>
            <a:endParaRPr lang="zh-CN" altLang="en-US" sz="4000" dirty="0">
              <a:solidFill>
                <a:schemeClr val="bg1"/>
              </a:solidFill>
              <a:latin typeface="Century Gothic" panose="020B0502020202020204" pitchFamily="34" charset="0"/>
              <a:cs typeface="经典综艺体简" panose="0201060900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任意多边形 27"/>
          <p:cNvSpPr/>
          <p:nvPr/>
        </p:nvSpPr>
        <p:spPr>
          <a:xfrm>
            <a:off x="1176338" y="1066800"/>
            <a:ext cx="1223962" cy="1076325"/>
          </a:xfrm>
          <a:custGeom>
            <a:avLst/>
            <a:gdLst>
              <a:gd name="connsiteX0" fmla="*/ 547687 w 1223962"/>
              <a:gd name="connsiteY0" fmla="*/ 0 h 1076325"/>
              <a:gd name="connsiteX1" fmla="*/ 1223962 w 1223962"/>
              <a:gd name="connsiteY1" fmla="*/ 671513 h 1076325"/>
              <a:gd name="connsiteX2" fmla="*/ 557212 w 1223962"/>
              <a:gd name="connsiteY2" fmla="*/ 1076325 h 1076325"/>
              <a:gd name="connsiteX3" fmla="*/ 0 w 1223962"/>
              <a:gd name="connsiteY3" fmla="*/ 509588 h 1076325"/>
              <a:gd name="connsiteX4" fmla="*/ 547687 w 1223962"/>
              <a:gd name="connsiteY4" fmla="*/ 0 h 1076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962" h="1076325">
                <a:moveTo>
                  <a:pt x="547687" y="0"/>
                </a:moveTo>
                <a:lnTo>
                  <a:pt x="1223962" y="671513"/>
                </a:lnTo>
                <a:lnTo>
                  <a:pt x="557212" y="1076325"/>
                </a:lnTo>
                <a:lnTo>
                  <a:pt x="0" y="509588"/>
                </a:lnTo>
                <a:lnTo>
                  <a:pt x="547687" y="0"/>
                </a:lnTo>
                <a:close/>
              </a:path>
            </a:pathLst>
          </a:custGeom>
          <a:gradFill flip="none" rotWithShape="0">
            <a:gsLst>
              <a:gs pos="0">
                <a:schemeClr val="tx1">
                  <a:lumMod val="75000"/>
                  <a:lumOff val="25000"/>
                  <a:alpha val="24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00">
              <a:solidFill>
                <a:prstClr val="white"/>
              </a:solidFill>
              <a:latin typeface="Arial" panose="020B0604020202020204"/>
              <a:ea typeface="微软雅黑" panose="020B0503020204020204" charset="-122"/>
            </a:endParaRPr>
          </a:p>
        </p:txBody>
      </p:sp>
      <p:sp>
        <p:nvSpPr>
          <p:cNvPr id="32" name="任意多边形 31"/>
          <p:cNvSpPr/>
          <p:nvPr/>
        </p:nvSpPr>
        <p:spPr>
          <a:xfrm>
            <a:off x="1356360" y="2804160"/>
            <a:ext cx="5151120" cy="4099560"/>
          </a:xfrm>
          <a:custGeom>
            <a:avLst/>
            <a:gdLst>
              <a:gd name="connsiteX0" fmla="*/ 2918460 w 5151120"/>
              <a:gd name="connsiteY0" fmla="*/ 0 h 3459480"/>
              <a:gd name="connsiteX1" fmla="*/ 4930140 w 5151120"/>
              <a:gd name="connsiteY1" fmla="*/ 2026920 h 3459480"/>
              <a:gd name="connsiteX2" fmla="*/ 5151120 w 5151120"/>
              <a:gd name="connsiteY2" fmla="*/ 3436620 h 3459480"/>
              <a:gd name="connsiteX3" fmla="*/ 2476500 w 5151120"/>
              <a:gd name="connsiteY3" fmla="*/ 3459480 h 3459480"/>
              <a:gd name="connsiteX4" fmla="*/ 579120 w 5151120"/>
              <a:gd name="connsiteY4" fmla="*/ 3375660 h 3459480"/>
              <a:gd name="connsiteX5" fmla="*/ 0 w 5151120"/>
              <a:gd name="connsiteY5" fmla="*/ 2796540 h 3459480"/>
              <a:gd name="connsiteX6" fmla="*/ 2918460 w 5151120"/>
              <a:gd name="connsiteY6" fmla="*/ 0 h 3459480"/>
              <a:gd name="connsiteX0-1" fmla="*/ 2918460 w 5151120"/>
              <a:gd name="connsiteY0-2" fmla="*/ 0 h 4099560"/>
              <a:gd name="connsiteX1-3" fmla="*/ 4930140 w 5151120"/>
              <a:gd name="connsiteY1-4" fmla="*/ 2026920 h 4099560"/>
              <a:gd name="connsiteX2-5" fmla="*/ 5151120 w 5151120"/>
              <a:gd name="connsiteY2-6" fmla="*/ 3436620 h 4099560"/>
              <a:gd name="connsiteX3-7" fmla="*/ 2476500 w 5151120"/>
              <a:gd name="connsiteY3-8" fmla="*/ 3459480 h 4099560"/>
              <a:gd name="connsiteX4-9" fmla="*/ 1303020 w 5151120"/>
              <a:gd name="connsiteY4-10" fmla="*/ 4099560 h 4099560"/>
              <a:gd name="connsiteX5-11" fmla="*/ 0 w 5151120"/>
              <a:gd name="connsiteY5-12" fmla="*/ 2796540 h 4099560"/>
              <a:gd name="connsiteX6-13" fmla="*/ 2918460 w 5151120"/>
              <a:gd name="connsiteY6-14" fmla="*/ 0 h 4099560"/>
              <a:gd name="connsiteX0-15" fmla="*/ 2918460 w 5151120"/>
              <a:gd name="connsiteY0-16" fmla="*/ 0 h 4099560"/>
              <a:gd name="connsiteX1-17" fmla="*/ 4930140 w 5151120"/>
              <a:gd name="connsiteY1-18" fmla="*/ 2026920 h 4099560"/>
              <a:gd name="connsiteX2-19" fmla="*/ 5151120 w 5151120"/>
              <a:gd name="connsiteY2-20" fmla="*/ 3436620 h 4099560"/>
              <a:gd name="connsiteX3-21" fmla="*/ 2781300 w 5151120"/>
              <a:gd name="connsiteY3-22" fmla="*/ 4056380 h 4099560"/>
              <a:gd name="connsiteX4-23" fmla="*/ 1303020 w 5151120"/>
              <a:gd name="connsiteY4-24" fmla="*/ 4099560 h 4099560"/>
              <a:gd name="connsiteX5-25" fmla="*/ 0 w 5151120"/>
              <a:gd name="connsiteY5-26" fmla="*/ 2796540 h 4099560"/>
              <a:gd name="connsiteX6-27" fmla="*/ 2918460 w 5151120"/>
              <a:gd name="connsiteY6-28" fmla="*/ 0 h 40995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151120" h="4099560">
                <a:moveTo>
                  <a:pt x="2918460" y="0"/>
                </a:moveTo>
                <a:lnTo>
                  <a:pt x="4930140" y="2026920"/>
                </a:lnTo>
                <a:lnTo>
                  <a:pt x="5151120" y="3436620"/>
                </a:lnTo>
                <a:lnTo>
                  <a:pt x="2781300" y="4056380"/>
                </a:lnTo>
                <a:lnTo>
                  <a:pt x="1303020" y="4099560"/>
                </a:lnTo>
                <a:lnTo>
                  <a:pt x="0" y="2796540"/>
                </a:lnTo>
                <a:lnTo>
                  <a:pt x="2918460" y="0"/>
                </a:lnTo>
                <a:close/>
              </a:path>
            </a:pathLst>
          </a:custGeom>
          <a:gradFill flip="none" rotWithShape="0">
            <a:gsLst>
              <a:gs pos="0">
                <a:schemeClr val="tx1">
                  <a:lumMod val="75000"/>
                  <a:lumOff val="25000"/>
                  <a:alpha val="57000"/>
                </a:schemeClr>
              </a:gs>
              <a:gs pos="61000">
                <a:schemeClr val="bg1">
                  <a:lumMod val="95000"/>
                  <a:alpha val="34000"/>
                </a:schemeClr>
              </a:gs>
              <a:gs pos="100000">
                <a:schemeClr val="bg1">
                  <a:lumMod val="95000"/>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00">
              <a:solidFill>
                <a:prstClr val="white"/>
              </a:solidFill>
              <a:latin typeface="Arial" panose="020B0604020202020204"/>
              <a:ea typeface="微软雅黑" panose="020B0503020204020204" charset="-122"/>
            </a:endParaRPr>
          </a:p>
        </p:txBody>
      </p:sp>
      <p:sp>
        <p:nvSpPr>
          <p:cNvPr id="31" name="任意多边形 30"/>
          <p:cNvSpPr/>
          <p:nvPr/>
        </p:nvSpPr>
        <p:spPr>
          <a:xfrm>
            <a:off x="4995863" y="5081588"/>
            <a:ext cx="1362075" cy="1395412"/>
          </a:xfrm>
          <a:custGeom>
            <a:avLst/>
            <a:gdLst>
              <a:gd name="connsiteX0" fmla="*/ 1362075 w 1362075"/>
              <a:gd name="connsiteY0" fmla="*/ 676275 h 1395412"/>
              <a:gd name="connsiteX1" fmla="*/ 685800 w 1362075"/>
              <a:gd name="connsiteY1" fmla="*/ 1395412 h 1395412"/>
              <a:gd name="connsiteX2" fmla="*/ 0 w 1362075"/>
              <a:gd name="connsiteY2" fmla="*/ 695325 h 1395412"/>
              <a:gd name="connsiteX3" fmla="*/ 690562 w 1362075"/>
              <a:gd name="connsiteY3" fmla="*/ 0 h 1395412"/>
              <a:gd name="connsiteX4" fmla="*/ 1362075 w 1362075"/>
              <a:gd name="connsiteY4" fmla="*/ 676275 h 139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75" h="1395412">
                <a:moveTo>
                  <a:pt x="1362075" y="676275"/>
                </a:moveTo>
                <a:lnTo>
                  <a:pt x="685800" y="1395412"/>
                </a:lnTo>
                <a:lnTo>
                  <a:pt x="0" y="695325"/>
                </a:lnTo>
                <a:lnTo>
                  <a:pt x="690562" y="0"/>
                </a:lnTo>
                <a:lnTo>
                  <a:pt x="1362075" y="676275"/>
                </a:lnTo>
                <a:close/>
              </a:path>
            </a:pathLst>
          </a:custGeom>
          <a:gradFill flip="none" rotWithShape="0">
            <a:gsLst>
              <a:gs pos="0">
                <a:schemeClr val="tx1">
                  <a:lumMod val="75000"/>
                  <a:lumOff val="25000"/>
                  <a:alpha val="64000"/>
                </a:schemeClr>
              </a:gs>
              <a:gs pos="61000">
                <a:schemeClr val="bg1">
                  <a:lumMod val="95000"/>
                  <a:alpha val="34000"/>
                </a:schemeClr>
              </a:gs>
              <a:gs pos="100000">
                <a:schemeClr val="bg1">
                  <a:lumMod val="95000"/>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00">
              <a:solidFill>
                <a:prstClr val="white"/>
              </a:solidFill>
              <a:latin typeface="Arial" panose="020B0604020202020204"/>
              <a:ea typeface="微软雅黑" panose="020B0503020204020204" charset="-122"/>
            </a:endParaRPr>
          </a:p>
        </p:txBody>
      </p:sp>
      <p:sp>
        <p:nvSpPr>
          <p:cNvPr id="12" name="任意多边形 11"/>
          <p:cNvSpPr/>
          <p:nvPr/>
        </p:nvSpPr>
        <p:spPr>
          <a:xfrm rot="12778739">
            <a:off x="533042" y="2022652"/>
            <a:ext cx="4108564" cy="4042848"/>
          </a:xfrm>
          <a:custGeom>
            <a:avLst/>
            <a:gdLst>
              <a:gd name="connsiteX0" fmla="*/ 7433887 w 15105456"/>
              <a:gd name="connsiteY0" fmla="*/ 268 h 14863851"/>
              <a:gd name="connsiteX1" fmla="*/ 1667178 w 15105456"/>
              <a:gd name="connsiteY1" fmla="*/ 4920872 h 14863851"/>
              <a:gd name="connsiteX2" fmla="*/ 150574 w 15105456"/>
              <a:gd name="connsiteY2" fmla="*/ 11662331 h 14863851"/>
              <a:gd name="connsiteX3" fmla="*/ 159932 w 15105456"/>
              <a:gd name="connsiteY3" fmla="*/ 11692695 h 14863851"/>
              <a:gd name="connsiteX4" fmla="*/ 165780 w 15105456"/>
              <a:gd name="connsiteY4" fmla="*/ 11728888 h 14863851"/>
              <a:gd name="connsiteX5" fmla="*/ 7547446 w 15105456"/>
              <a:gd name="connsiteY5" fmla="*/ 14863851 h 14863851"/>
              <a:gd name="connsiteX6" fmla="*/ 14881926 w 15105456"/>
              <a:gd name="connsiteY6" fmla="*/ 11903648 h 14863851"/>
              <a:gd name="connsiteX7" fmla="*/ 14909761 w 15105456"/>
              <a:gd name="connsiteY7" fmla="*/ 11800558 h 14863851"/>
              <a:gd name="connsiteX8" fmla="*/ 14923904 w 15105456"/>
              <a:gd name="connsiteY8" fmla="*/ 11761043 h 14863851"/>
              <a:gd name="connsiteX9" fmla="*/ 13310172 w 15105456"/>
              <a:gd name="connsiteY9" fmla="*/ 4851018 h 14863851"/>
              <a:gd name="connsiteX10" fmla="*/ 8234354 w 15105456"/>
              <a:gd name="connsiteY10" fmla="*/ 162370 h 14863851"/>
              <a:gd name="connsiteX11" fmla="*/ 8119928 w 15105456"/>
              <a:gd name="connsiteY11" fmla="*/ 136115 h 14863851"/>
              <a:gd name="connsiteX12" fmla="*/ 8105217 w 15105456"/>
              <a:gd name="connsiteY12" fmla="*/ 129095 h 14863851"/>
              <a:gd name="connsiteX13" fmla="*/ 7433887 w 15105456"/>
              <a:gd name="connsiteY13" fmla="*/ 268 h 1486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05456" h="14863851">
                <a:moveTo>
                  <a:pt x="7433887" y="268"/>
                </a:moveTo>
                <a:cubicBezTo>
                  <a:pt x="5721391" y="-26383"/>
                  <a:pt x="3342882" y="1936394"/>
                  <a:pt x="1667178" y="4920872"/>
                </a:cubicBezTo>
                <a:cubicBezTo>
                  <a:pt x="239727" y="7463205"/>
                  <a:pt x="-289215" y="10054975"/>
                  <a:pt x="150574" y="11662331"/>
                </a:cubicBezTo>
                <a:lnTo>
                  <a:pt x="159932" y="11692695"/>
                </a:lnTo>
                <a:lnTo>
                  <a:pt x="165780" y="11728888"/>
                </a:lnTo>
                <a:cubicBezTo>
                  <a:pt x="545757" y="13489750"/>
                  <a:pt x="3705628" y="14863851"/>
                  <a:pt x="7547446" y="14863851"/>
                </a:cubicBezTo>
                <a:cubicBezTo>
                  <a:pt x="11261203" y="14863851"/>
                  <a:pt x="14337719" y="13579830"/>
                  <a:pt x="14881926" y="11903648"/>
                </a:cubicBezTo>
                <a:lnTo>
                  <a:pt x="14909761" y="11800558"/>
                </a:lnTo>
                <a:lnTo>
                  <a:pt x="14923904" y="11761043"/>
                </a:lnTo>
                <a:cubicBezTo>
                  <a:pt x="15434087" y="10162959"/>
                  <a:pt x="14860547" y="7468785"/>
                  <a:pt x="13310172" y="4851018"/>
                </a:cubicBezTo>
                <a:cubicBezTo>
                  <a:pt x="11824395" y="2342324"/>
                  <a:pt x="9845883" y="586608"/>
                  <a:pt x="8234354" y="162370"/>
                </a:cubicBezTo>
                <a:lnTo>
                  <a:pt x="8119928" y="136115"/>
                </a:lnTo>
                <a:lnTo>
                  <a:pt x="8105217" y="129095"/>
                </a:lnTo>
                <a:cubicBezTo>
                  <a:pt x="7896733" y="46048"/>
                  <a:pt x="7671734" y="3970"/>
                  <a:pt x="7433887" y="268"/>
                </a:cubicBezTo>
                <a:close/>
              </a:path>
            </a:pathLst>
          </a:custGeom>
          <a:solidFill>
            <a:srgbClr val="C80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rot="10002226" flipH="1">
            <a:off x="4809485" y="5021655"/>
            <a:ext cx="994095" cy="978195"/>
          </a:xfrm>
          <a:custGeom>
            <a:avLst/>
            <a:gdLst>
              <a:gd name="connsiteX0" fmla="*/ 7433887 w 15105456"/>
              <a:gd name="connsiteY0" fmla="*/ 268 h 14863851"/>
              <a:gd name="connsiteX1" fmla="*/ 1667178 w 15105456"/>
              <a:gd name="connsiteY1" fmla="*/ 4920872 h 14863851"/>
              <a:gd name="connsiteX2" fmla="*/ 150574 w 15105456"/>
              <a:gd name="connsiteY2" fmla="*/ 11662331 h 14863851"/>
              <a:gd name="connsiteX3" fmla="*/ 159932 w 15105456"/>
              <a:gd name="connsiteY3" fmla="*/ 11692695 h 14863851"/>
              <a:gd name="connsiteX4" fmla="*/ 165780 w 15105456"/>
              <a:gd name="connsiteY4" fmla="*/ 11728888 h 14863851"/>
              <a:gd name="connsiteX5" fmla="*/ 7547446 w 15105456"/>
              <a:gd name="connsiteY5" fmla="*/ 14863851 h 14863851"/>
              <a:gd name="connsiteX6" fmla="*/ 14881926 w 15105456"/>
              <a:gd name="connsiteY6" fmla="*/ 11903648 h 14863851"/>
              <a:gd name="connsiteX7" fmla="*/ 14909761 w 15105456"/>
              <a:gd name="connsiteY7" fmla="*/ 11800558 h 14863851"/>
              <a:gd name="connsiteX8" fmla="*/ 14923904 w 15105456"/>
              <a:gd name="connsiteY8" fmla="*/ 11761043 h 14863851"/>
              <a:gd name="connsiteX9" fmla="*/ 13310172 w 15105456"/>
              <a:gd name="connsiteY9" fmla="*/ 4851018 h 14863851"/>
              <a:gd name="connsiteX10" fmla="*/ 8234354 w 15105456"/>
              <a:gd name="connsiteY10" fmla="*/ 162370 h 14863851"/>
              <a:gd name="connsiteX11" fmla="*/ 8119928 w 15105456"/>
              <a:gd name="connsiteY11" fmla="*/ 136115 h 14863851"/>
              <a:gd name="connsiteX12" fmla="*/ 8105217 w 15105456"/>
              <a:gd name="connsiteY12" fmla="*/ 129095 h 14863851"/>
              <a:gd name="connsiteX13" fmla="*/ 7433887 w 15105456"/>
              <a:gd name="connsiteY13" fmla="*/ 268 h 1486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05456" h="14863851">
                <a:moveTo>
                  <a:pt x="7433887" y="268"/>
                </a:moveTo>
                <a:cubicBezTo>
                  <a:pt x="5721391" y="-26383"/>
                  <a:pt x="3342882" y="1936394"/>
                  <a:pt x="1667178" y="4920872"/>
                </a:cubicBezTo>
                <a:cubicBezTo>
                  <a:pt x="239727" y="7463205"/>
                  <a:pt x="-289215" y="10054975"/>
                  <a:pt x="150574" y="11662331"/>
                </a:cubicBezTo>
                <a:lnTo>
                  <a:pt x="159932" y="11692695"/>
                </a:lnTo>
                <a:lnTo>
                  <a:pt x="165780" y="11728888"/>
                </a:lnTo>
                <a:cubicBezTo>
                  <a:pt x="545757" y="13489750"/>
                  <a:pt x="3705628" y="14863851"/>
                  <a:pt x="7547446" y="14863851"/>
                </a:cubicBezTo>
                <a:cubicBezTo>
                  <a:pt x="11261203" y="14863851"/>
                  <a:pt x="14337719" y="13579830"/>
                  <a:pt x="14881926" y="11903648"/>
                </a:cubicBezTo>
                <a:lnTo>
                  <a:pt x="14909761" y="11800558"/>
                </a:lnTo>
                <a:lnTo>
                  <a:pt x="14923904" y="11761043"/>
                </a:lnTo>
                <a:cubicBezTo>
                  <a:pt x="15434087" y="10162959"/>
                  <a:pt x="14860547" y="7468785"/>
                  <a:pt x="13310172" y="4851018"/>
                </a:cubicBezTo>
                <a:cubicBezTo>
                  <a:pt x="11824395" y="2342324"/>
                  <a:pt x="9845883" y="586608"/>
                  <a:pt x="8234354" y="162370"/>
                </a:cubicBezTo>
                <a:lnTo>
                  <a:pt x="8119928" y="136115"/>
                </a:lnTo>
                <a:lnTo>
                  <a:pt x="8105217" y="129095"/>
                </a:lnTo>
                <a:cubicBezTo>
                  <a:pt x="7896733" y="46048"/>
                  <a:pt x="7671734" y="3970"/>
                  <a:pt x="7433887" y="268"/>
                </a:cubicBezTo>
                <a:close/>
              </a:path>
            </a:pathLst>
          </a:custGeom>
          <a:solidFill>
            <a:srgbClr val="C80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rot="12270262" flipH="1">
            <a:off x="996092" y="900621"/>
            <a:ext cx="763257" cy="751049"/>
          </a:xfrm>
          <a:custGeom>
            <a:avLst/>
            <a:gdLst>
              <a:gd name="connsiteX0" fmla="*/ 7433887 w 15105456"/>
              <a:gd name="connsiteY0" fmla="*/ 268 h 14863851"/>
              <a:gd name="connsiteX1" fmla="*/ 1667178 w 15105456"/>
              <a:gd name="connsiteY1" fmla="*/ 4920872 h 14863851"/>
              <a:gd name="connsiteX2" fmla="*/ 150574 w 15105456"/>
              <a:gd name="connsiteY2" fmla="*/ 11662331 h 14863851"/>
              <a:gd name="connsiteX3" fmla="*/ 159932 w 15105456"/>
              <a:gd name="connsiteY3" fmla="*/ 11692695 h 14863851"/>
              <a:gd name="connsiteX4" fmla="*/ 165780 w 15105456"/>
              <a:gd name="connsiteY4" fmla="*/ 11728888 h 14863851"/>
              <a:gd name="connsiteX5" fmla="*/ 7547446 w 15105456"/>
              <a:gd name="connsiteY5" fmla="*/ 14863851 h 14863851"/>
              <a:gd name="connsiteX6" fmla="*/ 14881926 w 15105456"/>
              <a:gd name="connsiteY6" fmla="*/ 11903648 h 14863851"/>
              <a:gd name="connsiteX7" fmla="*/ 14909761 w 15105456"/>
              <a:gd name="connsiteY7" fmla="*/ 11800558 h 14863851"/>
              <a:gd name="connsiteX8" fmla="*/ 14923904 w 15105456"/>
              <a:gd name="connsiteY8" fmla="*/ 11761043 h 14863851"/>
              <a:gd name="connsiteX9" fmla="*/ 13310172 w 15105456"/>
              <a:gd name="connsiteY9" fmla="*/ 4851018 h 14863851"/>
              <a:gd name="connsiteX10" fmla="*/ 8234354 w 15105456"/>
              <a:gd name="connsiteY10" fmla="*/ 162370 h 14863851"/>
              <a:gd name="connsiteX11" fmla="*/ 8119928 w 15105456"/>
              <a:gd name="connsiteY11" fmla="*/ 136115 h 14863851"/>
              <a:gd name="connsiteX12" fmla="*/ 8105217 w 15105456"/>
              <a:gd name="connsiteY12" fmla="*/ 129095 h 14863851"/>
              <a:gd name="connsiteX13" fmla="*/ 7433887 w 15105456"/>
              <a:gd name="connsiteY13" fmla="*/ 268 h 1486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05456" h="14863851">
                <a:moveTo>
                  <a:pt x="7433887" y="268"/>
                </a:moveTo>
                <a:cubicBezTo>
                  <a:pt x="5721391" y="-26383"/>
                  <a:pt x="3342882" y="1936394"/>
                  <a:pt x="1667178" y="4920872"/>
                </a:cubicBezTo>
                <a:cubicBezTo>
                  <a:pt x="239727" y="7463205"/>
                  <a:pt x="-289215" y="10054975"/>
                  <a:pt x="150574" y="11662331"/>
                </a:cubicBezTo>
                <a:lnTo>
                  <a:pt x="159932" y="11692695"/>
                </a:lnTo>
                <a:lnTo>
                  <a:pt x="165780" y="11728888"/>
                </a:lnTo>
                <a:cubicBezTo>
                  <a:pt x="545757" y="13489750"/>
                  <a:pt x="3705628" y="14863851"/>
                  <a:pt x="7547446" y="14863851"/>
                </a:cubicBezTo>
                <a:cubicBezTo>
                  <a:pt x="11261203" y="14863851"/>
                  <a:pt x="14337719" y="13579830"/>
                  <a:pt x="14881926" y="11903648"/>
                </a:cubicBezTo>
                <a:lnTo>
                  <a:pt x="14909761" y="11800558"/>
                </a:lnTo>
                <a:lnTo>
                  <a:pt x="14923904" y="11761043"/>
                </a:lnTo>
                <a:cubicBezTo>
                  <a:pt x="15434087" y="10162959"/>
                  <a:pt x="14860547" y="7468785"/>
                  <a:pt x="13310172" y="4851018"/>
                </a:cubicBezTo>
                <a:cubicBezTo>
                  <a:pt x="11824395" y="2342324"/>
                  <a:pt x="9845883" y="586608"/>
                  <a:pt x="8234354" y="162370"/>
                </a:cubicBezTo>
                <a:lnTo>
                  <a:pt x="8119928" y="136115"/>
                </a:lnTo>
                <a:lnTo>
                  <a:pt x="8105217" y="129095"/>
                </a:lnTo>
                <a:cubicBezTo>
                  <a:pt x="7896733" y="46048"/>
                  <a:pt x="7671734" y="3970"/>
                  <a:pt x="7433887" y="268"/>
                </a:cubicBezTo>
                <a:close/>
              </a:path>
            </a:pathLst>
          </a:custGeom>
          <a:solidFill>
            <a:srgbClr val="C80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rot="577454" flipH="1">
            <a:off x="11038552" y="5690757"/>
            <a:ext cx="833931" cy="820592"/>
          </a:xfrm>
          <a:custGeom>
            <a:avLst/>
            <a:gdLst>
              <a:gd name="connsiteX0" fmla="*/ 7433887 w 15105456"/>
              <a:gd name="connsiteY0" fmla="*/ 268 h 14863851"/>
              <a:gd name="connsiteX1" fmla="*/ 1667178 w 15105456"/>
              <a:gd name="connsiteY1" fmla="*/ 4920872 h 14863851"/>
              <a:gd name="connsiteX2" fmla="*/ 150574 w 15105456"/>
              <a:gd name="connsiteY2" fmla="*/ 11662331 h 14863851"/>
              <a:gd name="connsiteX3" fmla="*/ 159932 w 15105456"/>
              <a:gd name="connsiteY3" fmla="*/ 11692695 h 14863851"/>
              <a:gd name="connsiteX4" fmla="*/ 165780 w 15105456"/>
              <a:gd name="connsiteY4" fmla="*/ 11728888 h 14863851"/>
              <a:gd name="connsiteX5" fmla="*/ 7547446 w 15105456"/>
              <a:gd name="connsiteY5" fmla="*/ 14863851 h 14863851"/>
              <a:gd name="connsiteX6" fmla="*/ 14881926 w 15105456"/>
              <a:gd name="connsiteY6" fmla="*/ 11903648 h 14863851"/>
              <a:gd name="connsiteX7" fmla="*/ 14909761 w 15105456"/>
              <a:gd name="connsiteY7" fmla="*/ 11800558 h 14863851"/>
              <a:gd name="connsiteX8" fmla="*/ 14923904 w 15105456"/>
              <a:gd name="connsiteY8" fmla="*/ 11761043 h 14863851"/>
              <a:gd name="connsiteX9" fmla="*/ 13310172 w 15105456"/>
              <a:gd name="connsiteY9" fmla="*/ 4851018 h 14863851"/>
              <a:gd name="connsiteX10" fmla="*/ 8234354 w 15105456"/>
              <a:gd name="connsiteY10" fmla="*/ 162370 h 14863851"/>
              <a:gd name="connsiteX11" fmla="*/ 8119928 w 15105456"/>
              <a:gd name="connsiteY11" fmla="*/ 136115 h 14863851"/>
              <a:gd name="connsiteX12" fmla="*/ 8105217 w 15105456"/>
              <a:gd name="connsiteY12" fmla="*/ 129095 h 14863851"/>
              <a:gd name="connsiteX13" fmla="*/ 7433887 w 15105456"/>
              <a:gd name="connsiteY13" fmla="*/ 268 h 1486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05456" h="14863851">
                <a:moveTo>
                  <a:pt x="7433887" y="268"/>
                </a:moveTo>
                <a:cubicBezTo>
                  <a:pt x="5721391" y="-26383"/>
                  <a:pt x="3342882" y="1936394"/>
                  <a:pt x="1667178" y="4920872"/>
                </a:cubicBezTo>
                <a:cubicBezTo>
                  <a:pt x="239727" y="7463205"/>
                  <a:pt x="-289215" y="10054975"/>
                  <a:pt x="150574" y="11662331"/>
                </a:cubicBezTo>
                <a:lnTo>
                  <a:pt x="159932" y="11692695"/>
                </a:lnTo>
                <a:lnTo>
                  <a:pt x="165780" y="11728888"/>
                </a:lnTo>
                <a:cubicBezTo>
                  <a:pt x="545757" y="13489750"/>
                  <a:pt x="3705628" y="14863851"/>
                  <a:pt x="7547446" y="14863851"/>
                </a:cubicBezTo>
                <a:cubicBezTo>
                  <a:pt x="11261203" y="14863851"/>
                  <a:pt x="14337719" y="13579830"/>
                  <a:pt x="14881926" y="11903648"/>
                </a:cubicBezTo>
                <a:lnTo>
                  <a:pt x="14909761" y="11800558"/>
                </a:lnTo>
                <a:lnTo>
                  <a:pt x="14923904" y="11761043"/>
                </a:lnTo>
                <a:cubicBezTo>
                  <a:pt x="15434087" y="10162959"/>
                  <a:pt x="14860547" y="7468785"/>
                  <a:pt x="13310172" y="4851018"/>
                </a:cubicBezTo>
                <a:cubicBezTo>
                  <a:pt x="11824395" y="2342324"/>
                  <a:pt x="9845883" y="586608"/>
                  <a:pt x="8234354" y="162370"/>
                </a:cubicBezTo>
                <a:lnTo>
                  <a:pt x="8119928" y="136115"/>
                </a:lnTo>
                <a:lnTo>
                  <a:pt x="8105217" y="129095"/>
                </a:lnTo>
                <a:cubicBezTo>
                  <a:pt x="7896733" y="46048"/>
                  <a:pt x="7671734" y="3970"/>
                  <a:pt x="7433887" y="2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flipH="1">
            <a:off x="6302960" y="-2175726"/>
            <a:ext cx="10980188" cy="10804567"/>
          </a:xfrm>
          <a:custGeom>
            <a:avLst/>
            <a:gdLst>
              <a:gd name="connsiteX0" fmla="*/ 7433887 w 15105456"/>
              <a:gd name="connsiteY0" fmla="*/ 268 h 14863851"/>
              <a:gd name="connsiteX1" fmla="*/ 1667178 w 15105456"/>
              <a:gd name="connsiteY1" fmla="*/ 4920872 h 14863851"/>
              <a:gd name="connsiteX2" fmla="*/ 150574 w 15105456"/>
              <a:gd name="connsiteY2" fmla="*/ 11662331 h 14863851"/>
              <a:gd name="connsiteX3" fmla="*/ 159932 w 15105456"/>
              <a:gd name="connsiteY3" fmla="*/ 11692695 h 14863851"/>
              <a:gd name="connsiteX4" fmla="*/ 165780 w 15105456"/>
              <a:gd name="connsiteY4" fmla="*/ 11728888 h 14863851"/>
              <a:gd name="connsiteX5" fmla="*/ 7547446 w 15105456"/>
              <a:gd name="connsiteY5" fmla="*/ 14863851 h 14863851"/>
              <a:gd name="connsiteX6" fmla="*/ 14881926 w 15105456"/>
              <a:gd name="connsiteY6" fmla="*/ 11903648 h 14863851"/>
              <a:gd name="connsiteX7" fmla="*/ 14909761 w 15105456"/>
              <a:gd name="connsiteY7" fmla="*/ 11800558 h 14863851"/>
              <a:gd name="connsiteX8" fmla="*/ 14923904 w 15105456"/>
              <a:gd name="connsiteY8" fmla="*/ 11761043 h 14863851"/>
              <a:gd name="connsiteX9" fmla="*/ 13310172 w 15105456"/>
              <a:gd name="connsiteY9" fmla="*/ 4851018 h 14863851"/>
              <a:gd name="connsiteX10" fmla="*/ 8234354 w 15105456"/>
              <a:gd name="connsiteY10" fmla="*/ 162370 h 14863851"/>
              <a:gd name="connsiteX11" fmla="*/ 8119928 w 15105456"/>
              <a:gd name="connsiteY11" fmla="*/ 136115 h 14863851"/>
              <a:gd name="connsiteX12" fmla="*/ 8105217 w 15105456"/>
              <a:gd name="connsiteY12" fmla="*/ 129095 h 14863851"/>
              <a:gd name="connsiteX13" fmla="*/ 7433887 w 15105456"/>
              <a:gd name="connsiteY13" fmla="*/ 268 h 1486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05456" h="14863851">
                <a:moveTo>
                  <a:pt x="7433887" y="268"/>
                </a:moveTo>
                <a:cubicBezTo>
                  <a:pt x="5721391" y="-26383"/>
                  <a:pt x="3342882" y="1936394"/>
                  <a:pt x="1667178" y="4920872"/>
                </a:cubicBezTo>
                <a:cubicBezTo>
                  <a:pt x="239727" y="7463205"/>
                  <a:pt x="-289215" y="10054975"/>
                  <a:pt x="150574" y="11662331"/>
                </a:cubicBezTo>
                <a:lnTo>
                  <a:pt x="159932" y="11692695"/>
                </a:lnTo>
                <a:lnTo>
                  <a:pt x="165780" y="11728888"/>
                </a:lnTo>
                <a:cubicBezTo>
                  <a:pt x="545757" y="13489750"/>
                  <a:pt x="3705628" y="14863851"/>
                  <a:pt x="7547446" y="14863851"/>
                </a:cubicBezTo>
                <a:cubicBezTo>
                  <a:pt x="11261203" y="14863851"/>
                  <a:pt x="14337719" y="13579830"/>
                  <a:pt x="14881926" y="11903648"/>
                </a:cubicBezTo>
                <a:lnTo>
                  <a:pt x="14909761" y="11800558"/>
                </a:lnTo>
                <a:lnTo>
                  <a:pt x="14923904" y="11761043"/>
                </a:lnTo>
                <a:cubicBezTo>
                  <a:pt x="15434087" y="10162959"/>
                  <a:pt x="14860547" y="7468785"/>
                  <a:pt x="13310172" y="4851018"/>
                </a:cubicBezTo>
                <a:cubicBezTo>
                  <a:pt x="11824395" y="2342324"/>
                  <a:pt x="9845883" y="586608"/>
                  <a:pt x="8234354" y="162370"/>
                </a:cubicBezTo>
                <a:lnTo>
                  <a:pt x="8119928" y="136115"/>
                </a:lnTo>
                <a:lnTo>
                  <a:pt x="8105217" y="129095"/>
                </a:lnTo>
                <a:cubicBezTo>
                  <a:pt x="7896733" y="46048"/>
                  <a:pt x="7671734" y="3970"/>
                  <a:pt x="7433887" y="268"/>
                </a:cubicBezTo>
                <a:close/>
              </a:path>
            </a:pathLst>
          </a:custGeom>
          <a:blipFill dpi="0" rotWithShape="1">
            <a:blip r:embed="rId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614944" y="6370319"/>
            <a:ext cx="259769" cy="141605"/>
            <a:chOff x="3162619" y="-787400"/>
            <a:chExt cx="367981" cy="203200"/>
          </a:xfrm>
        </p:grpSpPr>
        <p:cxnSp>
          <p:nvCxnSpPr>
            <p:cNvPr id="3" name="直接连接符 2"/>
            <p:cNvCxnSpPr/>
            <p:nvPr/>
          </p:nvCxnSpPr>
          <p:spPr>
            <a:xfrm>
              <a:off x="3162619" y="-787400"/>
              <a:ext cx="367981" cy="0"/>
            </a:xfrm>
            <a:prstGeom prst="line">
              <a:avLst/>
            </a:prstGeom>
            <a:ln w="19050" cap="rnd">
              <a:solidFill>
                <a:srgbClr val="C8001C"/>
              </a:solidFill>
              <a:roun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162619" y="-685800"/>
              <a:ext cx="367981" cy="0"/>
            </a:xfrm>
            <a:prstGeom prst="line">
              <a:avLst/>
            </a:prstGeom>
            <a:ln w="19050" cap="rnd">
              <a:solidFill>
                <a:srgbClr val="C8001C"/>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162619" y="-584200"/>
              <a:ext cx="367981" cy="0"/>
            </a:xfrm>
            <a:prstGeom prst="line">
              <a:avLst/>
            </a:prstGeom>
            <a:ln w="19050" cap="rnd">
              <a:solidFill>
                <a:srgbClr val="C8001C"/>
              </a:solidFill>
              <a:round/>
            </a:ln>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1197462" y="3402700"/>
            <a:ext cx="3512861" cy="645160"/>
          </a:xfrm>
          <a:prstGeom prst="rect">
            <a:avLst/>
          </a:prstGeom>
          <a:noFill/>
        </p:spPr>
        <p:txBody>
          <a:bodyPr wrap="square" rtlCol="0">
            <a:spAutoFit/>
            <a:scene3d>
              <a:camera prst="orthographicFront"/>
              <a:lightRig rig="threePt" dir="t"/>
            </a:scene3d>
            <a:sp3d contourW="12700"/>
          </a:bodyPr>
          <a:lstStyle/>
          <a:p>
            <a:r>
              <a:rPr lang="zh-CN" altLang="en-US" sz="3600" b="1" dirty="0" smtClean="0">
                <a:solidFill>
                  <a:schemeClr val="bg1"/>
                </a:solidFill>
                <a:latin typeface="+mn-ea"/>
                <a:cs typeface="经典综艺体简" panose="02010609000101010101" pitchFamily="49" charset="-122"/>
              </a:rPr>
              <a:t>感谢聆听</a:t>
            </a:r>
            <a:endParaRPr lang="zh-CN" altLang="en-US" sz="3600" b="1" dirty="0">
              <a:solidFill>
                <a:schemeClr val="bg1"/>
              </a:solidFill>
              <a:latin typeface="+mn-ea"/>
              <a:cs typeface="经典综艺体简" panose="02010609000101010101" pitchFamily="49" charset="-122"/>
            </a:endParaRPr>
          </a:p>
        </p:txBody>
      </p:sp>
      <p:sp>
        <p:nvSpPr>
          <p:cNvPr id="34" name="文本框 33"/>
          <p:cNvSpPr txBox="1"/>
          <p:nvPr/>
        </p:nvSpPr>
        <p:spPr>
          <a:xfrm>
            <a:off x="1216512" y="4059786"/>
            <a:ext cx="3252465" cy="535531"/>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800" dirty="0">
                <a:solidFill>
                  <a:schemeClr val="bg1"/>
                </a:solidFill>
                <a:latin typeface="Century Gothic" panose="020B0502020202020204" pitchFamily="34" charset="0"/>
              </a:rPr>
              <a:t>The user can demonstrate on a projector or computer, or print the presentation and make it into a film to be used in a wider field The user can </a:t>
            </a:r>
            <a:r>
              <a:rPr lang="en-US" altLang="zh-CN" sz="800" dirty="0" smtClean="0">
                <a:solidFill>
                  <a:schemeClr val="bg1"/>
                </a:solidFill>
                <a:latin typeface="Century Gothic" panose="020B0502020202020204" pitchFamily="34" charset="0"/>
              </a:rPr>
              <a:t>demonstrate</a:t>
            </a:r>
            <a:endParaRPr lang="en-US" altLang="zh-CN" sz="800" dirty="0">
              <a:solidFill>
                <a:schemeClr val="bg1"/>
              </a:solidFill>
              <a:latin typeface="Century Gothic" panose="020B0502020202020204" pitchFamily="34" charset="0"/>
            </a:endParaRPr>
          </a:p>
        </p:txBody>
      </p:sp>
      <p:grpSp>
        <p:nvGrpSpPr>
          <p:cNvPr id="35" name="组合 34"/>
          <p:cNvGrpSpPr/>
          <p:nvPr/>
        </p:nvGrpSpPr>
        <p:grpSpPr>
          <a:xfrm>
            <a:off x="1300649" y="4786709"/>
            <a:ext cx="1197870" cy="291493"/>
            <a:chOff x="5305424" y="5593636"/>
            <a:chExt cx="1581152" cy="384761"/>
          </a:xfrm>
        </p:grpSpPr>
        <p:sp>
          <p:nvSpPr>
            <p:cNvPr id="36" name="圆角矩形 35"/>
            <p:cNvSpPr/>
            <p:nvPr/>
          </p:nvSpPr>
          <p:spPr>
            <a:xfrm>
              <a:off x="5305424" y="5593636"/>
              <a:ext cx="1581152" cy="38476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200"/>
            </a:p>
          </p:txBody>
        </p:sp>
        <p:sp>
          <p:nvSpPr>
            <p:cNvPr id="37" name="文本框 36"/>
            <p:cNvSpPr txBox="1"/>
            <p:nvPr/>
          </p:nvSpPr>
          <p:spPr>
            <a:xfrm>
              <a:off x="5305424" y="5627405"/>
              <a:ext cx="1581152" cy="323537"/>
            </a:xfrm>
            <a:prstGeom prst="rect">
              <a:avLst/>
            </a:prstGeom>
            <a:noFill/>
          </p:spPr>
          <p:txBody>
            <a:bodyPr wrap="square" rtlCol="0">
              <a:spAutoFit/>
              <a:scene3d>
                <a:camera prst="orthographicFront"/>
                <a:lightRig rig="threePt" dir="t"/>
              </a:scene3d>
              <a:sp3d contourW="12700"/>
            </a:bodyPr>
            <a:lstStyle/>
            <a:p>
              <a:pPr algn="ctr"/>
              <a:r>
                <a:rPr lang="en-US" altLang="zh-CN" sz="1000" dirty="0" smtClean="0">
                  <a:solidFill>
                    <a:schemeClr val="accent1"/>
                  </a:solidFill>
                  <a:latin typeface="+mn-ea"/>
                  <a:cs typeface="经典综艺体简" panose="02010609000101010101" pitchFamily="49" charset="-122"/>
                </a:rPr>
                <a:t>From </a:t>
              </a:r>
              <a:r>
                <a:rPr lang="zh-CN" altLang="en-US" sz="1000" dirty="0" smtClean="0">
                  <a:solidFill>
                    <a:schemeClr val="accent1"/>
                  </a:solidFill>
                  <a:latin typeface="+mn-ea"/>
                  <a:cs typeface="经典综艺体简" panose="02010609000101010101" pitchFamily="49" charset="-122"/>
                </a:rPr>
                <a:t>语晴</a:t>
              </a:r>
              <a:endParaRPr lang="zh-CN" altLang="en-US" sz="1000" dirty="0" smtClean="0">
                <a:solidFill>
                  <a:schemeClr val="accent1"/>
                </a:solidFill>
                <a:latin typeface="+mn-ea"/>
                <a:cs typeface="经典综艺体简" panose="02010609000101010101" pitchFamily="49" charset="-122"/>
              </a:endParaRPr>
            </a:p>
          </p:txBody>
        </p:sp>
      </p:gr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000" fill="hold"/>
                                        <p:tgtEl>
                                          <p:spTgt spid="12"/>
                                        </p:tgtEl>
                                        <p:attrNameLst>
                                          <p:attrName>ppt_x</p:attrName>
                                        </p:attrNameLst>
                                      </p:cBhvr>
                                      <p:tavLst>
                                        <p:tav tm="0">
                                          <p:val>
                                            <p:strVal val="0-#ppt_w/2"/>
                                          </p:val>
                                        </p:tav>
                                        <p:tav tm="100000">
                                          <p:val>
                                            <p:strVal val="#ppt_x"/>
                                          </p:val>
                                        </p:tav>
                                      </p:tavLst>
                                    </p:anim>
                                    <p:anim calcmode="lin" valueType="num">
                                      <p:cBhvr additive="base">
                                        <p:cTn id="12" dur="10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9" decel="10000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000" fill="hold"/>
                                        <p:tgtEl>
                                          <p:spTgt spid="14"/>
                                        </p:tgtEl>
                                        <p:attrNameLst>
                                          <p:attrName>ppt_x</p:attrName>
                                        </p:attrNameLst>
                                      </p:cBhvr>
                                      <p:tavLst>
                                        <p:tav tm="0">
                                          <p:val>
                                            <p:strVal val="0-#ppt_w/2"/>
                                          </p:val>
                                        </p:tav>
                                        <p:tav tm="100000">
                                          <p:val>
                                            <p:strVal val="#ppt_x"/>
                                          </p:val>
                                        </p:tav>
                                      </p:tavLst>
                                    </p:anim>
                                    <p:anim calcmode="lin" valueType="num">
                                      <p:cBhvr additive="base">
                                        <p:cTn id="16" dur="1000" fill="hold"/>
                                        <p:tgtEl>
                                          <p:spTgt spid="14"/>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000" fill="hold"/>
                                        <p:tgtEl>
                                          <p:spTgt spid="13"/>
                                        </p:tgtEl>
                                        <p:attrNameLst>
                                          <p:attrName>ppt_x</p:attrName>
                                        </p:attrNameLst>
                                      </p:cBhvr>
                                      <p:tavLst>
                                        <p:tav tm="0">
                                          <p:val>
                                            <p:strVal val="#ppt_x"/>
                                          </p:val>
                                        </p:tav>
                                        <p:tav tm="100000">
                                          <p:val>
                                            <p:strVal val="#ppt_x"/>
                                          </p:val>
                                        </p:tav>
                                      </p:tavLst>
                                    </p:anim>
                                    <p:anim calcmode="lin" valueType="num">
                                      <p:cBhvr additive="base">
                                        <p:cTn id="20" dur="1000" fill="hold"/>
                                        <p:tgtEl>
                                          <p:spTgt spid="13"/>
                                        </p:tgtEl>
                                        <p:attrNameLst>
                                          <p:attrName>ppt_y</p:attrName>
                                        </p:attrNameLst>
                                      </p:cBhvr>
                                      <p:tavLst>
                                        <p:tav tm="0">
                                          <p:val>
                                            <p:strVal val="1+#ppt_h/2"/>
                                          </p:val>
                                        </p:tav>
                                        <p:tav tm="100000">
                                          <p:val>
                                            <p:strVal val="#ppt_y"/>
                                          </p:val>
                                        </p:tav>
                                      </p:tavLst>
                                    </p:anim>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left)">
                                      <p:cBhvr>
                                        <p:cTn id="34" dur="500"/>
                                        <p:tgtEl>
                                          <p:spTgt spid="33"/>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childTnLst>
                          </p:cTn>
                        </p:par>
                        <p:par>
                          <p:cTn id="39" fill="hold">
                            <p:stCondLst>
                              <p:cond delay="2500"/>
                            </p:stCondLst>
                            <p:childTnLst>
                              <p:par>
                                <p:cTn id="40" presetID="53" presetClass="entr" presetSubtype="16" fill="hold" nodeType="after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p:cTn id="42" dur="500" fill="hold"/>
                                        <p:tgtEl>
                                          <p:spTgt spid="35"/>
                                        </p:tgtEl>
                                        <p:attrNameLst>
                                          <p:attrName>ppt_w</p:attrName>
                                        </p:attrNameLst>
                                      </p:cBhvr>
                                      <p:tavLst>
                                        <p:tav tm="0">
                                          <p:val>
                                            <p:fltVal val="0"/>
                                          </p:val>
                                        </p:tav>
                                        <p:tav tm="100000">
                                          <p:val>
                                            <p:strVal val="#ppt_w"/>
                                          </p:val>
                                        </p:tav>
                                      </p:tavLst>
                                    </p:anim>
                                    <p:anim calcmode="lin" valueType="num">
                                      <p:cBhvr>
                                        <p:cTn id="43" dur="500" fill="hold"/>
                                        <p:tgtEl>
                                          <p:spTgt spid="35"/>
                                        </p:tgtEl>
                                        <p:attrNameLst>
                                          <p:attrName>ppt_h</p:attrName>
                                        </p:attrNameLst>
                                      </p:cBhvr>
                                      <p:tavLst>
                                        <p:tav tm="0">
                                          <p:val>
                                            <p:fltVal val="0"/>
                                          </p:val>
                                        </p:tav>
                                        <p:tav tm="100000">
                                          <p:val>
                                            <p:strVal val="#ppt_h"/>
                                          </p:val>
                                        </p:tav>
                                      </p:tavLst>
                                    </p:anim>
                                    <p:animEffect transition="in" filter="fade">
                                      <p:cBhvr>
                                        <p:cTn id="44" dur="500"/>
                                        <p:tgtEl>
                                          <p:spTgt spid="35"/>
                                        </p:tgtEl>
                                      </p:cBhvr>
                                    </p:animEffect>
                                  </p:childTnLst>
                                </p:cTn>
                              </p:par>
                            </p:childTnLst>
                          </p:cTn>
                        </p:par>
                        <p:par>
                          <p:cTn id="45" fill="hold">
                            <p:stCondLst>
                              <p:cond delay="3000"/>
                            </p:stCondLst>
                            <p:childTnLst>
                              <p:par>
                                <p:cTn id="46" presetID="10" presetClass="entr" presetSubtype="0" fill="hold" nodeType="after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32" grpId="0" bldLvl="0" animBg="1"/>
      <p:bldP spid="31" grpId="0" bldLvl="0" animBg="1"/>
      <p:bldP spid="12" grpId="0" bldLvl="0" animBg="1"/>
      <p:bldP spid="13" grpId="0" bldLvl="0" animBg="1"/>
      <p:bldP spid="14" grpId="0" bldLvl="0" animBg="1"/>
      <p:bldP spid="6" grpId="0" bldLvl="0" animBg="1"/>
      <p:bldP spid="33" grpId="0"/>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1714500" y="1682107"/>
            <a:ext cx="5495925" cy="4895850"/>
          </a:xfrm>
          <a:custGeom>
            <a:avLst/>
            <a:gdLst>
              <a:gd name="connsiteX0" fmla="*/ 5495925 w 5495925"/>
              <a:gd name="connsiteY0" fmla="*/ 2466975 h 4895850"/>
              <a:gd name="connsiteX1" fmla="*/ 5495925 w 5495925"/>
              <a:gd name="connsiteY1" fmla="*/ 2409825 h 4895850"/>
              <a:gd name="connsiteX2" fmla="*/ 1933575 w 5495925"/>
              <a:gd name="connsiteY2" fmla="*/ 4895850 h 4895850"/>
              <a:gd name="connsiteX3" fmla="*/ 0 w 5495925"/>
              <a:gd name="connsiteY3" fmla="*/ 2924175 h 4895850"/>
              <a:gd name="connsiteX4" fmla="*/ 3067050 w 5495925"/>
              <a:gd name="connsiteY4" fmla="*/ 0 h 4895850"/>
              <a:gd name="connsiteX5" fmla="*/ 5495925 w 5495925"/>
              <a:gd name="connsiteY5" fmla="*/ 2466975 h 4895850"/>
              <a:gd name="connsiteX0-1" fmla="*/ 5495925 w 5495925"/>
              <a:gd name="connsiteY0-2" fmla="*/ 2466975 h 4895850"/>
              <a:gd name="connsiteX1-3" fmla="*/ 1933575 w 5495925"/>
              <a:gd name="connsiteY1-4" fmla="*/ 4895850 h 4895850"/>
              <a:gd name="connsiteX2-5" fmla="*/ 0 w 5495925"/>
              <a:gd name="connsiteY2-6" fmla="*/ 2924175 h 4895850"/>
              <a:gd name="connsiteX3-7" fmla="*/ 3067050 w 5495925"/>
              <a:gd name="connsiteY3-8" fmla="*/ 0 h 4895850"/>
              <a:gd name="connsiteX4-9" fmla="*/ 5495925 w 5495925"/>
              <a:gd name="connsiteY4-10" fmla="*/ 2466975 h 48958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95925" h="4895850">
                <a:moveTo>
                  <a:pt x="5495925" y="2466975"/>
                </a:moveTo>
                <a:lnTo>
                  <a:pt x="1933575" y="4895850"/>
                </a:lnTo>
                <a:lnTo>
                  <a:pt x="0" y="2924175"/>
                </a:lnTo>
                <a:lnTo>
                  <a:pt x="3067050" y="0"/>
                </a:lnTo>
                <a:lnTo>
                  <a:pt x="5495925" y="2466975"/>
                </a:lnTo>
                <a:close/>
              </a:path>
            </a:pathLst>
          </a:custGeom>
          <a:gradFill flip="none" rotWithShape="0">
            <a:gsLst>
              <a:gs pos="0">
                <a:schemeClr val="tx1">
                  <a:lumMod val="75000"/>
                  <a:lumOff val="25000"/>
                  <a:alpha val="57000"/>
                </a:schemeClr>
              </a:gs>
              <a:gs pos="61000">
                <a:schemeClr val="bg1">
                  <a:lumMod val="95000"/>
                  <a:alpha val="34000"/>
                </a:schemeClr>
              </a:gs>
              <a:gs pos="100000">
                <a:schemeClr val="bg1">
                  <a:lumMod val="95000"/>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00">
              <a:solidFill>
                <a:prstClr val="white"/>
              </a:solidFill>
              <a:latin typeface="Arial" panose="020B0604020202020204"/>
              <a:ea typeface="微软雅黑" panose="020B0503020204020204" charset="-122"/>
            </a:endParaRPr>
          </a:p>
        </p:txBody>
      </p:sp>
      <p:sp>
        <p:nvSpPr>
          <p:cNvPr id="2" name="任意多边形 1"/>
          <p:cNvSpPr/>
          <p:nvPr/>
        </p:nvSpPr>
        <p:spPr>
          <a:xfrm rot="2609495" flipH="1">
            <a:off x="1096076" y="1026463"/>
            <a:ext cx="4294628" cy="4225938"/>
          </a:xfrm>
          <a:custGeom>
            <a:avLst/>
            <a:gdLst>
              <a:gd name="connsiteX0" fmla="*/ 7433887 w 15105456"/>
              <a:gd name="connsiteY0" fmla="*/ 268 h 14863851"/>
              <a:gd name="connsiteX1" fmla="*/ 1667178 w 15105456"/>
              <a:gd name="connsiteY1" fmla="*/ 4920872 h 14863851"/>
              <a:gd name="connsiteX2" fmla="*/ 150574 w 15105456"/>
              <a:gd name="connsiteY2" fmla="*/ 11662331 h 14863851"/>
              <a:gd name="connsiteX3" fmla="*/ 159932 w 15105456"/>
              <a:gd name="connsiteY3" fmla="*/ 11692695 h 14863851"/>
              <a:gd name="connsiteX4" fmla="*/ 165780 w 15105456"/>
              <a:gd name="connsiteY4" fmla="*/ 11728888 h 14863851"/>
              <a:gd name="connsiteX5" fmla="*/ 7547446 w 15105456"/>
              <a:gd name="connsiteY5" fmla="*/ 14863851 h 14863851"/>
              <a:gd name="connsiteX6" fmla="*/ 14881926 w 15105456"/>
              <a:gd name="connsiteY6" fmla="*/ 11903648 h 14863851"/>
              <a:gd name="connsiteX7" fmla="*/ 14909761 w 15105456"/>
              <a:gd name="connsiteY7" fmla="*/ 11800558 h 14863851"/>
              <a:gd name="connsiteX8" fmla="*/ 14923904 w 15105456"/>
              <a:gd name="connsiteY8" fmla="*/ 11761043 h 14863851"/>
              <a:gd name="connsiteX9" fmla="*/ 13310172 w 15105456"/>
              <a:gd name="connsiteY9" fmla="*/ 4851018 h 14863851"/>
              <a:gd name="connsiteX10" fmla="*/ 8234354 w 15105456"/>
              <a:gd name="connsiteY10" fmla="*/ 162370 h 14863851"/>
              <a:gd name="connsiteX11" fmla="*/ 8119928 w 15105456"/>
              <a:gd name="connsiteY11" fmla="*/ 136115 h 14863851"/>
              <a:gd name="connsiteX12" fmla="*/ 8105217 w 15105456"/>
              <a:gd name="connsiteY12" fmla="*/ 129095 h 14863851"/>
              <a:gd name="connsiteX13" fmla="*/ 7433887 w 15105456"/>
              <a:gd name="connsiteY13" fmla="*/ 268 h 1486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05456" h="14863851">
                <a:moveTo>
                  <a:pt x="7433887" y="268"/>
                </a:moveTo>
                <a:cubicBezTo>
                  <a:pt x="5721391" y="-26383"/>
                  <a:pt x="3342882" y="1936394"/>
                  <a:pt x="1667178" y="4920872"/>
                </a:cubicBezTo>
                <a:cubicBezTo>
                  <a:pt x="239727" y="7463205"/>
                  <a:pt x="-289215" y="10054975"/>
                  <a:pt x="150574" y="11662331"/>
                </a:cubicBezTo>
                <a:lnTo>
                  <a:pt x="159932" y="11692695"/>
                </a:lnTo>
                <a:lnTo>
                  <a:pt x="165780" y="11728888"/>
                </a:lnTo>
                <a:cubicBezTo>
                  <a:pt x="545757" y="13489750"/>
                  <a:pt x="3705628" y="14863851"/>
                  <a:pt x="7547446" y="14863851"/>
                </a:cubicBezTo>
                <a:cubicBezTo>
                  <a:pt x="11261203" y="14863851"/>
                  <a:pt x="14337719" y="13579830"/>
                  <a:pt x="14881926" y="11903648"/>
                </a:cubicBezTo>
                <a:lnTo>
                  <a:pt x="14909761" y="11800558"/>
                </a:lnTo>
                <a:lnTo>
                  <a:pt x="14923904" y="11761043"/>
                </a:lnTo>
                <a:cubicBezTo>
                  <a:pt x="15434087" y="10162959"/>
                  <a:pt x="14860547" y="7468785"/>
                  <a:pt x="13310172" y="4851018"/>
                </a:cubicBezTo>
                <a:cubicBezTo>
                  <a:pt x="11824395" y="2342324"/>
                  <a:pt x="9845883" y="586608"/>
                  <a:pt x="8234354" y="162370"/>
                </a:cubicBezTo>
                <a:lnTo>
                  <a:pt x="8119928" y="136115"/>
                </a:lnTo>
                <a:lnTo>
                  <a:pt x="8105217" y="129095"/>
                </a:lnTo>
                <a:cubicBezTo>
                  <a:pt x="7896733" y="46048"/>
                  <a:pt x="7671734" y="3970"/>
                  <a:pt x="7433887" y="268"/>
                </a:cubicBezTo>
                <a:close/>
              </a:path>
            </a:pathLst>
          </a:custGeom>
          <a:solidFill>
            <a:srgbClr val="C8001C"/>
          </a:solidFill>
          <a:ln>
            <a:solidFill>
              <a:srgbClr val="C800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2400000">
            <a:off x="6628458" y="1874149"/>
            <a:ext cx="781030" cy="615727"/>
          </a:xfrm>
          <a:prstGeom prst="rect">
            <a:avLst/>
          </a:prstGeom>
          <a:gradFill flip="none" rotWithShape="0">
            <a:gsLst>
              <a:gs pos="0">
                <a:schemeClr val="tx1">
                  <a:lumMod val="75000"/>
                  <a:lumOff val="25000"/>
                  <a:alpha val="8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00">
              <a:solidFill>
                <a:prstClr val="white"/>
              </a:solidFill>
              <a:latin typeface="Arial" panose="020B0604020202020204"/>
              <a:ea typeface="微软雅黑" panose="020B0503020204020204" charset="-122"/>
            </a:endParaRPr>
          </a:p>
        </p:txBody>
      </p:sp>
      <p:sp>
        <p:nvSpPr>
          <p:cNvPr id="3" name="椭圆 2"/>
          <p:cNvSpPr/>
          <p:nvPr/>
        </p:nvSpPr>
        <p:spPr>
          <a:xfrm>
            <a:off x="6451600" y="1658881"/>
            <a:ext cx="581143" cy="581143"/>
          </a:xfrm>
          <a:prstGeom prst="ellipse">
            <a:avLst/>
          </a:prstGeom>
          <a:solidFill>
            <a:schemeClr val="bg1"/>
          </a:solidFill>
          <a:ln w="38100">
            <a:solidFill>
              <a:srgbClr val="C800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C8001C"/>
              </a:solidFill>
              <a:latin typeface="+mj-ea"/>
              <a:ea typeface="+mj-ea"/>
            </a:endParaRPr>
          </a:p>
        </p:txBody>
      </p:sp>
      <p:grpSp>
        <p:nvGrpSpPr>
          <p:cNvPr id="30" name="组合 29"/>
          <p:cNvGrpSpPr/>
          <p:nvPr/>
        </p:nvGrpSpPr>
        <p:grpSpPr>
          <a:xfrm>
            <a:off x="7299212" y="1624789"/>
            <a:ext cx="3978632" cy="641151"/>
            <a:chOff x="7299212" y="1619349"/>
            <a:chExt cx="3978632" cy="641151"/>
          </a:xfrm>
        </p:grpSpPr>
        <p:sp>
          <p:nvSpPr>
            <p:cNvPr id="19" name="文本框 18"/>
            <p:cNvSpPr txBox="1"/>
            <p:nvPr/>
          </p:nvSpPr>
          <p:spPr>
            <a:xfrm>
              <a:off x="7299213" y="1619349"/>
              <a:ext cx="2302510" cy="460375"/>
            </a:xfrm>
            <a:prstGeom prst="rect">
              <a:avLst/>
            </a:prstGeom>
            <a:noFill/>
          </p:spPr>
          <p:txBody>
            <a:bodyPr wrap="none" rtlCol="0">
              <a:spAutoFit/>
              <a:scene3d>
                <a:camera prst="orthographicFront"/>
                <a:lightRig rig="threePt" dir="t"/>
              </a:scene3d>
              <a:sp3d contourW="12700"/>
            </a:bodyPr>
            <a:lstStyle/>
            <a:p>
              <a:r>
                <a:rPr lang="en-US" altLang="zh-CN" sz="2400" b="1" dirty="0" smtClean="0">
                  <a:solidFill>
                    <a:schemeClr val="tx1">
                      <a:lumMod val="75000"/>
                      <a:lumOff val="25000"/>
                    </a:schemeClr>
                  </a:solidFill>
                  <a:latin typeface="思源黑体 CN Bold" panose="020B0800000000000000" charset="-122"/>
                  <a:ea typeface="思源黑体 CN Bold" panose="020B0800000000000000" charset="-122"/>
                </a:rPr>
                <a:t>IT</a:t>
              </a:r>
              <a:r>
                <a:rPr lang="zh-CN" altLang="en-US" sz="2400" b="1" dirty="0" smtClean="0">
                  <a:solidFill>
                    <a:schemeClr val="tx1">
                      <a:lumMod val="75000"/>
                      <a:lumOff val="25000"/>
                    </a:schemeClr>
                  </a:solidFill>
                  <a:latin typeface="Century Gothic" panose="020B0502020202020204" pitchFamily="34" charset="0"/>
                </a:rPr>
                <a:t>行业分析展望</a:t>
              </a:r>
              <a:endParaRPr lang="en-US" altLang="zh-CN" sz="2400" b="1" dirty="0" smtClean="0">
                <a:solidFill>
                  <a:schemeClr val="tx1">
                    <a:lumMod val="75000"/>
                    <a:lumOff val="25000"/>
                  </a:schemeClr>
                </a:solidFill>
                <a:latin typeface="Century Gothic" panose="020B0502020202020204" pitchFamily="34" charset="0"/>
              </a:endParaRPr>
            </a:p>
          </p:txBody>
        </p:sp>
        <p:sp>
          <p:nvSpPr>
            <p:cNvPr id="20" name="文本框 19"/>
            <p:cNvSpPr txBox="1"/>
            <p:nvPr/>
          </p:nvSpPr>
          <p:spPr>
            <a:xfrm>
              <a:off x="7299212" y="2029668"/>
              <a:ext cx="3978632" cy="230832"/>
            </a:xfrm>
            <a:prstGeom prst="rect">
              <a:avLst/>
            </a:prstGeom>
            <a:noFill/>
          </p:spPr>
          <p:txBody>
            <a:bodyPr wrap="square" rtlCol="0">
              <a:spAutoFit/>
              <a:scene3d>
                <a:camera prst="orthographicFront"/>
                <a:lightRig rig="threePt" dir="t"/>
              </a:scene3d>
              <a:sp3d contourW="12700"/>
            </a:bodyPr>
            <a:lstStyle/>
            <a:p>
              <a:r>
                <a:rPr lang="en-US" altLang="zh-CN" sz="900" dirty="0" smtClean="0">
                  <a:solidFill>
                    <a:schemeClr val="tx1">
                      <a:lumMod val="50000"/>
                      <a:lumOff val="50000"/>
                    </a:schemeClr>
                  </a:solidFill>
                  <a:latin typeface="Century Gothic" panose="020B0502020202020204" pitchFamily="34" charset="0"/>
                </a:rPr>
                <a:t>print </a:t>
              </a:r>
              <a:r>
                <a:rPr lang="en-US" altLang="zh-CN" sz="900" dirty="0">
                  <a:solidFill>
                    <a:schemeClr val="tx1">
                      <a:lumMod val="50000"/>
                      <a:lumOff val="50000"/>
                    </a:schemeClr>
                  </a:solidFill>
                  <a:latin typeface="Century Gothic" panose="020B0502020202020204" pitchFamily="34" charset="0"/>
                </a:rPr>
                <a:t>the presentation and make it into a </a:t>
              </a:r>
              <a:r>
                <a:rPr lang="en-US" altLang="zh-CN" sz="900" dirty="0" smtClean="0">
                  <a:solidFill>
                    <a:schemeClr val="tx1">
                      <a:lumMod val="50000"/>
                      <a:lumOff val="50000"/>
                    </a:schemeClr>
                  </a:solidFill>
                  <a:latin typeface="Century Gothic" panose="020B0502020202020204" pitchFamily="34" charset="0"/>
                </a:rPr>
                <a:t>film </a:t>
              </a:r>
              <a:r>
                <a:rPr lang="en-US" altLang="zh-CN" sz="900" dirty="0">
                  <a:solidFill>
                    <a:schemeClr val="tx1">
                      <a:lumMod val="50000"/>
                      <a:lumOff val="50000"/>
                    </a:schemeClr>
                  </a:solidFill>
                  <a:latin typeface="Century Gothic" panose="020B0502020202020204" pitchFamily="34" charset="0"/>
                </a:rPr>
                <a:t>a wider field</a:t>
              </a:r>
              <a:endParaRPr lang="en-US" altLang="zh-CN" sz="900" dirty="0">
                <a:solidFill>
                  <a:schemeClr val="tx1">
                    <a:lumMod val="50000"/>
                    <a:lumOff val="50000"/>
                  </a:schemeClr>
                </a:solidFill>
                <a:latin typeface="Century Gothic" panose="020B0502020202020204" pitchFamily="34" charset="0"/>
              </a:endParaRPr>
            </a:p>
          </p:txBody>
        </p:sp>
      </p:grpSp>
      <p:sp>
        <p:nvSpPr>
          <p:cNvPr id="13" name="矩形 12"/>
          <p:cNvSpPr/>
          <p:nvPr/>
        </p:nvSpPr>
        <p:spPr>
          <a:xfrm rot="2400000">
            <a:off x="6628458" y="2930979"/>
            <a:ext cx="781030" cy="615727"/>
          </a:xfrm>
          <a:prstGeom prst="rect">
            <a:avLst/>
          </a:prstGeom>
          <a:gradFill flip="none" rotWithShape="0">
            <a:gsLst>
              <a:gs pos="0">
                <a:schemeClr val="tx1">
                  <a:lumMod val="75000"/>
                  <a:lumOff val="25000"/>
                  <a:alpha val="8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00">
              <a:solidFill>
                <a:prstClr val="white"/>
              </a:solidFill>
              <a:latin typeface="Arial" panose="020B0604020202020204"/>
              <a:ea typeface="微软雅黑" panose="020B0503020204020204" charset="-122"/>
            </a:endParaRPr>
          </a:p>
        </p:txBody>
      </p:sp>
      <p:sp>
        <p:nvSpPr>
          <p:cNvPr id="4" name="椭圆 3"/>
          <p:cNvSpPr/>
          <p:nvPr/>
        </p:nvSpPr>
        <p:spPr>
          <a:xfrm>
            <a:off x="6451600" y="2713981"/>
            <a:ext cx="581143" cy="581143"/>
          </a:xfrm>
          <a:prstGeom prst="ellipse">
            <a:avLst/>
          </a:prstGeom>
          <a:solidFill>
            <a:schemeClr val="bg1"/>
          </a:solidFill>
          <a:ln w="38100">
            <a:solidFill>
              <a:srgbClr val="C800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C8001C"/>
              </a:solidFill>
              <a:latin typeface="+mj-ea"/>
              <a:ea typeface="+mj-ea"/>
            </a:endParaRPr>
          </a:p>
        </p:txBody>
      </p:sp>
      <p:grpSp>
        <p:nvGrpSpPr>
          <p:cNvPr id="31" name="组合 30"/>
          <p:cNvGrpSpPr/>
          <p:nvPr/>
        </p:nvGrpSpPr>
        <p:grpSpPr>
          <a:xfrm>
            <a:off x="7299212" y="2688283"/>
            <a:ext cx="3978632" cy="641151"/>
            <a:chOff x="7299212" y="2710174"/>
            <a:chExt cx="3978632" cy="641151"/>
          </a:xfrm>
        </p:grpSpPr>
        <p:sp>
          <p:nvSpPr>
            <p:cNvPr id="22" name="文本框 21"/>
            <p:cNvSpPr txBox="1"/>
            <p:nvPr/>
          </p:nvSpPr>
          <p:spPr>
            <a:xfrm>
              <a:off x="7299213" y="2710174"/>
              <a:ext cx="3840480" cy="460375"/>
            </a:xfrm>
            <a:prstGeom prst="rect">
              <a:avLst/>
            </a:prstGeom>
            <a:noFill/>
          </p:spPr>
          <p:txBody>
            <a:bodyPr wrap="none" rtlCol="0">
              <a:spAutoFit/>
              <a:scene3d>
                <a:camera prst="orthographicFront"/>
                <a:lightRig rig="threePt" dir="t"/>
              </a:scene3d>
              <a:sp3d contourW="12700"/>
            </a:bodyPr>
            <a:lstStyle/>
            <a:p>
              <a:r>
                <a:rPr lang="zh-CN" altLang="en-US" sz="2400" b="1" dirty="0">
                  <a:solidFill>
                    <a:schemeClr val="tx1">
                      <a:lumMod val="75000"/>
                      <a:lumOff val="25000"/>
                    </a:schemeClr>
                  </a:solidFill>
                  <a:latin typeface="Century Gothic" panose="020B0502020202020204" pitchFamily="34" charset="0"/>
                </a:rPr>
                <a:t>不难倒你不死心之面试题一</a:t>
              </a:r>
              <a:endParaRPr lang="zh-CN" altLang="en-US" sz="2400" b="1" dirty="0">
                <a:solidFill>
                  <a:schemeClr val="tx1">
                    <a:lumMod val="75000"/>
                    <a:lumOff val="25000"/>
                  </a:schemeClr>
                </a:solidFill>
                <a:latin typeface="Century Gothic" panose="020B0502020202020204" pitchFamily="34" charset="0"/>
              </a:endParaRPr>
            </a:p>
          </p:txBody>
        </p:sp>
        <p:sp>
          <p:nvSpPr>
            <p:cNvPr id="23" name="文本框 22"/>
            <p:cNvSpPr txBox="1"/>
            <p:nvPr/>
          </p:nvSpPr>
          <p:spPr>
            <a:xfrm>
              <a:off x="7299212" y="3120493"/>
              <a:ext cx="3978632" cy="230832"/>
            </a:xfrm>
            <a:prstGeom prst="rect">
              <a:avLst/>
            </a:prstGeom>
            <a:noFill/>
          </p:spPr>
          <p:txBody>
            <a:bodyPr wrap="square" rtlCol="0">
              <a:spAutoFit/>
              <a:scene3d>
                <a:camera prst="orthographicFront"/>
                <a:lightRig rig="threePt" dir="t"/>
              </a:scene3d>
              <a:sp3d contourW="12700"/>
            </a:bodyPr>
            <a:lstStyle/>
            <a:p>
              <a:r>
                <a:rPr lang="en-US" altLang="zh-CN" sz="900" dirty="0" smtClean="0">
                  <a:solidFill>
                    <a:schemeClr val="tx1">
                      <a:lumMod val="50000"/>
                      <a:lumOff val="50000"/>
                    </a:schemeClr>
                  </a:solidFill>
                  <a:latin typeface="Century Gothic" panose="020B0502020202020204" pitchFamily="34" charset="0"/>
                </a:rPr>
                <a:t>print </a:t>
              </a:r>
              <a:r>
                <a:rPr lang="en-US" altLang="zh-CN" sz="900" dirty="0">
                  <a:solidFill>
                    <a:schemeClr val="tx1">
                      <a:lumMod val="50000"/>
                      <a:lumOff val="50000"/>
                    </a:schemeClr>
                  </a:solidFill>
                  <a:latin typeface="Century Gothic" panose="020B0502020202020204" pitchFamily="34" charset="0"/>
                </a:rPr>
                <a:t>the presentation and make it into a </a:t>
              </a:r>
              <a:r>
                <a:rPr lang="en-US" altLang="zh-CN" sz="900" dirty="0" smtClean="0">
                  <a:solidFill>
                    <a:schemeClr val="tx1">
                      <a:lumMod val="50000"/>
                      <a:lumOff val="50000"/>
                    </a:schemeClr>
                  </a:solidFill>
                  <a:latin typeface="Century Gothic" panose="020B0502020202020204" pitchFamily="34" charset="0"/>
                </a:rPr>
                <a:t>film </a:t>
              </a:r>
              <a:r>
                <a:rPr lang="en-US" altLang="zh-CN" sz="900" dirty="0">
                  <a:solidFill>
                    <a:schemeClr val="tx1">
                      <a:lumMod val="50000"/>
                      <a:lumOff val="50000"/>
                    </a:schemeClr>
                  </a:solidFill>
                  <a:latin typeface="Century Gothic" panose="020B0502020202020204" pitchFamily="34" charset="0"/>
                </a:rPr>
                <a:t>a wider field</a:t>
              </a:r>
              <a:endParaRPr lang="en-US" altLang="zh-CN" sz="900" dirty="0">
                <a:solidFill>
                  <a:schemeClr val="tx1">
                    <a:lumMod val="50000"/>
                    <a:lumOff val="50000"/>
                  </a:schemeClr>
                </a:solidFill>
                <a:latin typeface="Century Gothic" panose="020B0502020202020204" pitchFamily="34" charset="0"/>
              </a:endParaRPr>
            </a:p>
          </p:txBody>
        </p:sp>
      </p:grpSp>
      <p:sp>
        <p:nvSpPr>
          <p:cNvPr id="14" name="矩形 13"/>
          <p:cNvSpPr/>
          <p:nvPr/>
        </p:nvSpPr>
        <p:spPr>
          <a:xfrm rot="2400000">
            <a:off x="6628458" y="3991928"/>
            <a:ext cx="781030" cy="615727"/>
          </a:xfrm>
          <a:prstGeom prst="rect">
            <a:avLst/>
          </a:prstGeom>
          <a:gradFill flip="none" rotWithShape="0">
            <a:gsLst>
              <a:gs pos="0">
                <a:schemeClr val="tx1">
                  <a:lumMod val="75000"/>
                  <a:lumOff val="25000"/>
                  <a:alpha val="8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00">
              <a:solidFill>
                <a:prstClr val="white"/>
              </a:solidFill>
              <a:latin typeface="Arial" panose="020B0604020202020204"/>
              <a:ea typeface="微软雅黑" panose="020B0503020204020204" charset="-122"/>
            </a:endParaRPr>
          </a:p>
        </p:txBody>
      </p:sp>
      <p:sp>
        <p:nvSpPr>
          <p:cNvPr id="5" name="椭圆 4"/>
          <p:cNvSpPr/>
          <p:nvPr/>
        </p:nvSpPr>
        <p:spPr>
          <a:xfrm>
            <a:off x="6451600" y="3778707"/>
            <a:ext cx="581143" cy="581143"/>
          </a:xfrm>
          <a:prstGeom prst="ellipse">
            <a:avLst/>
          </a:prstGeom>
          <a:solidFill>
            <a:schemeClr val="bg1"/>
          </a:solidFill>
          <a:ln w="38100">
            <a:solidFill>
              <a:srgbClr val="C800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C8001C"/>
              </a:solidFill>
              <a:latin typeface="+mj-ea"/>
              <a:ea typeface="+mj-ea"/>
            </a:endParaRPr>
          </a:p>
        </p:txBody>
      </p:sp>
      <p:grpSp>
        <p:nvGrpSpPr>
          <p:cNvPr id="32" name="组合 31"/>
          <p:cNvGrpSpPr/>
          <p:nvPr/>
        </p:nvGrpSpPr>
        <p:grpSpPr>
          <a:xfrm>
            <a:off x="7299212" y="3745113"/>
            <a:ext cx="3978632" cy="641151"/>
            <a:chOff x="7299212" y="3800999"/>
            <a:chExt cx="3978632" cy="641151"/>
          </a:xfrm>
        </p:grpSpPr>
        <p:sp>
          <p:nvSpPr>
            <p:cNvPr id="25" name="文本框 24"/>
            <p:cNvSpPr txBox="1"/>
            <p:nvPr/>
          </p:nvSpPr>
          <p:spPr>
            <a:xfrm>
              <a:off x="7299213" y="3800999"/>
              <a:ext cx="3840480" cy="460375"/>
            </a:xfrm>
            <a:prstGeom prst="rect">
              <a:avLst/>
            </a:prstGeom>
            <a:noFill/>
          </p:spPr>
          <p:txBody>
            <a:bodyPr wrap="none" rtlCol="0">
              <a:spAutoFit/>
              <a:scene3d>
                <a:camera prst="orthographicFront"/>
                <a:lightRig rig="threePt" dir="t"/>
              </a:scene3d>
              <a:sp3d contourW="12700"/>
            </a:bodyPr>
            <a:lstStyle/>
            <a:p>
              <a:pPr algn="l"/>
              <a:r>
                <a:rPr lang="zh-CN" altLang="en-US" sz="2400" b="1" dirty="0">
                  <a:solidFill>
                    <a:schemeClr val="tx1">
                      <a:lumMod val="75000"/>
                      <a:lumOff val="25000"/>
                    </a:schemeClr>
                  </a:solidFill>
                  <a:latin typeface="Century Gothic" panose="020B0502020202020204" pitchFamily="34" charset="0"/>
                  <a:sym typeface="+mn-ea"/>
                </a:rPr>
                <a:t>不难倒你不死心之面试题二</a:t>
              </a:r>
              <a:endParaRPr lang="zh-CN" altLang="en-US" sz="2400" b="1" dirty="0">
                <a:solidFill>
                  <a:schemeClr val="tx1">
                    <a:lumMod val="75000"/>
                    <a:lumOff val="25000"/>
                  </a:schemeClr>
                </a:solidFill>
                <a:latin typeface="Century Gothic" panose="020B0502020202020204" pitchFamily="34" charset="0"/>
              </a:endParaRPr>
            </a:p>
          </p:txBody>
        </p:sp>
        <p:sp>
          <p:nvSpPr>
            <p:cNvPr id="26" name="文本框 25"/>
            <p:cNvSpPr txBox="1"/>
            <p:nvPr/>
          </p:nvSpPr>
          <p:spPr>
            <a:xfrm>
              <a:off x="7299212" y="4211318"/>
              <a:ext cx="3978632" cy="230832"/>
            </a:xfrm>
            <a:prstGeom prst="rect">
              <a:avLst/>
            </a:prstGeom>
            <a:noFill/>
          </p:spPr>
          <p:txBody>
            <a:bodyPr wrap="square" rtlCol="0">
              <a:spAutoFit/>
              <a:scene3d>
                <a:camera prst="orthographicFront"/>
                <a:lightRig rig="threePt" dir="t"/>
              </a:scene3d>
              <a:sp3d contourW="12700"/>
            </a:bodyPr>
            <a:lstStyle/>
            <a:p>
              <a:r>
                <a:rPr lang="en-US" altLang="zh-CN" sz="900" dirty="0" smtClean="0">
                  <a:solidFill>
                    <a:schemeClr val="tx1">
                      <a:lumMod val="50000"/>
                      <a:lumOff val="50000"/>
                    </a:schemeClr>
                  </a:solidFill>
                  <a:latin typeface="Century Gothic" panose="020B0502020202020204" pitchFamily="34" charset="0"/>
                </a:rPr>
                <a:t>print </a:t>
              </a:r>
              <a:r>
                <a:rPr lang="en-US" altLang="zh-CN" sz="900" dirty="0">
                  <a:solidFill>
                    <a:schemeClr val="tx1">
                      <a:lumMod val="50000"/>
                      <a:lumOff val="50000"/>
                    </a:schemeClr>
                  </a:solidFill>
                  <a:latin typeface="Century Gothic" panose="020B0502020202020204" pitchFamily="34" charset="0"/>
                </a:rPr>
                <a:t>the presentation and make it into a </a:t>
              </a:r>
              <a:r>
                <a:rPr lang="en-US" altLang="zh-CN" sz="900" dirty="0" smtClean="0">
                  <a:solidFill>
                    <a:schemeClr val="tx1">
                      <a:lumMod val="50000"/>
                      <a:lumOff val="50000"/>
                    </a:schemeClr>
                  </a:solidFill>
                  <a:latin typeface="Century Gothic" panose="020B0502020202020204" pitchFamily="34" charset="0"/>
                </a:rPr>
                <a:t>film </a:t>
              </a:r>
              <a:r>
                <a:rPr lang="en-US" altLang="zh-CN" sz="900" dirty="0">
                  <a:solidFill>
                    <a:schemeClr val="tx1">
                      <a:lumMod val="50000"/>
                      <a:lumOff val="50000"/>
                    </a:schemeClr>
                  </a:solidFill>
                  <a:latin typeface="Century Gothic" panose="020B0502020202020204" pitchFamily="34" charset="0"/>
                </a:rPr>
                <a:t>a wider field</a:t>
              </a:r>
              <a:endParaRPr lang="en-US" altLang="zh-CN" sz="900" dirty="0">
                <a:solidFill>
                  <a:schemeClr val="tx1">
                    <a:lumMod val="50000"/>
                    <a:lumOff val="50000"/>
                  </a:schemeClr>
                </a:solidFill>
                <a:latin typeface="Century Gothic" panose="020B0502020202020204" pitchFamily="34" charset="0"/>
              </a:endParaRPr>
            </a:p>
          </p:txBody>
        </p:sp>
      </p:grpSp>
      <p:sp>
        <p:nvSpPr>
          <p:cNvPr id="15" name="矩形 14"/>
          <p:cNvSpPr/>
          <p:nvPr/>
        </p:nvSpPr>
        <p:spPr>
          <a:xfrm rot="2400000">
            <a:off x="6628458" y="5049285"/>
            <a:ext cx="781030" cy="615727"/>
          </a:xfrm>
          <a:prstGeom prst="rect">
            <a:avLst/>
          </a:prstGeom>
          <a:gradFill flip="none" rotWithShape="0">
            <a:gsLst>
              <a:gs pos="0">
                <a:schemeClr val="tx1">
                  <a:lumMod val="75000"/>
                  <a:lumOff val="25000"/>
                  <a:alpha val="8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00">
              <a:solidFill>
                <a:prstClr val="white"/>
              </a:solidFill>
              <a:latin typeface="Arial" panose="020B0604020202020204"/>
              <a:ea typeface="微软雅黑" panose="020B0503020204020204" charset="-122"/>
            </a:endParaRPr>
          </a:p>
        </p:txBody>
      </p:sp>
      <p:sp>
        <p:nvSpPr>
          <p:cNvPr id="6" name="椭圆 5"/>
          <p:cNvSpPr/>
          <p:nvPr/>
        </p:nvSpPr>
        <p:spPr>
          <a:xfrm>
            <a:off x="6451600" y="4836066"/>
            <a:ext cx="581143" cy="581143"/>
          </a:xfrm>
          <a:prstGeom prst="ellipse">
            <a:avLst/>
          </a:prstGeom>
          <a:solidFill>
            <a:schemeClr val="bg1"/>
          </a:solidFill>
          <a:ln w="38100">
            <a:solidFill>
              <a:srgbClr val="C800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C8001C"/>
              </a:solidFill>
              <a:latin typeface="+mj-ea"/>
              <a:ea typeface="+mj-ea"/>
            </a:endParaRPr>
          </a:p>
        </p:txBody>
      </p:sp>
      <p:grpSp>
        <p:nvGrpSpPr>
          <p:cNvPr id="33" name="组合 32"/>
          <p:cNvGrpSpPr/>
          <p:nvPr/>
        </p:nvGrpSpPr>
        <p:grpSpPr>
          <a:xfrm>
            <a:off x="7299212" y="4806061"/>
            <a:ext cx="3978632" cy="641151"/>
            <a:chOff x="7299212" y="4891823"/>
            <a:chExt cx="3978632" cy="641151"/>
          </a:xfrm>
        </p:grpSpPr>
        <p:sp>
          <p:nvSpPr>
            <p:cNvPr id="28" name="文本框 27"/>
            <p:cNvSpPr txBox="1"/>
            <p:nvPr/>
          </p:nvSpPr>
          <p:spPr>
            <a:xfrm>
              <a:off x="7299213" y="4891823"/>
              <a:ext cx="2011680" cy="460375"/>
            </a:xfrm>
            <a:prstGeom prst="rect">
              <a:avLst/>
            </a:prstGeom>
            <a:noFill/>
          </p:spPr>
          <p:txBody>
            <a:bodyPr wrap="none" rtlCol="0">
              <a:spAutoFit/>
              <a:scene3d>
                <a:camera prst="orthographicFront"/>
                <a:lightRig rig="threePt" dir="t"/>
              </a:scene3d>
              <a:sp3d contourW="12700"/>
            </a:bodyPr>
            <a:lstStyle/>
            <a:p>
              <a:r>
                <a:rPr lang="zh-CN" altLang="en-US" sz="2400" b="1" dirty="0">
                  <a:solidFill>
                    <a:schemeClr val="tx1">
                      <a:lumMod val="75000"/>
                      <a:lumOff val="25000"/>
                    </a:schemeClr>
                  </a:solidFill>
                  <a:latin typeface="Century Gothic" panose="020B0502020202020204" pitchFamily="34" charset="0"/>
                </a:rPr>
                <a:t>简历二三事儿</a:t>
              </a:r>
              <a:endParaRPr lang="zh-CN" altLang="en-US" sz="2400" b="1" dirty="0">
                <a:solidFill>
                  <a:schemeClr val="tx1">
                    <a:lumMod val="75000"/>
                    <a:lumOff val="25000"/>
                  </a:schemeClr>
                </a:solidFill>
                <a:latin typeface="Century Gothic" panose="020B0502020202020204" pitchFamily="34" charset="0"/>
              </a:endParaRPr>
            </a:p>
          </p:txBody>
        </p:sp>
        <p:sp>
          <p:nvSpPr>
            <p:cNvPr id="29" name="文本框 28"/>
            <p:cNvSpPr txBox="1"/>
            <p:nvPr/>
          </p:nvSpPr>
          <p:spPr>
            <a:xfrm>
              <a:off x="7299212" y="5302142"/>
              <a:ext cx="3978632" cy="230832"/>
            </a:xfrm>
            <a:prstGeom prst="rect">
              <a:avLst/>
            </a:prstGeom>
            <a:noFill/>
          </p:spPr>
          <p:txBody>
            <a:bodyPr wrap="square" rtlCol="0">
              <a:spAutoFit/>
              <a:scene3d>
                <a:camera prst="orthographicFront"/>
                <a:lightRig rig="threePt" dir="t"/>
              </a:scene3d>
              <a:sp3d contourW="12700"/>
            </a:bodyPr>
            <a:lstStyle/>
            <a:p>
              <a:r>
                <a:rPr lang="en-US" altLang="zh-CN" sz="900" dirty="0" smtClean="0">
                  <a:solidFill>
                    <a:schemeClr val="tx1">
                      <a:lumMod val="50000"/>
                      <a:lumOff val="50000"/>
                    </a:schemeClr>
                  </a:solidFill>
                  <a:latin typeface="Century Gothic" panose="020B0502020202020204" pitchFamily="34" charset="0"/>
                </a:rPr>
                <a:t>print </a:t>
              </a:r>
              <a:r>
                <a:rPr lang="en-US" altLang="zh-CN" sz="900" dirty="0">
                  <a:solidFill>
                    <a:schemeClr val="tx1">
                      <a:lumMod val="50000"/>
                      <a:lumOff val="50000"/>
                    </a:schemeClr>
                  </a:solidFill>
                  <a:latin typeface="Century Gothic" panose="020B0502020202020204" pitchFamily="34" charset="0"/>
                </a:rPr>
                <a:t>the presentation and make it into a </a:t>
              </a:r>
              <a:r>
                <a:rPr lang="en-US" altLang="zh-CN" sz="900" dirty="0" smtClean="0">
                  <a:solidFill>
                    <a:schemeClr val="tx1">
                      <a:lumMod val="50000"/>
                      <a:lumOff val="50000"/>
                    </a:schemeClr>
                  </a:solidFill>
                  <a:latin typeface="Century Gothic" panose="020B0502020202020204" pitchFamily="34" charset="0"/>
                </a:rPr>
                <a:t>film </a:t>
              </a:r>
              <a:r>
                <a:rPr lang="en-US" altLang="zh-CN" sz="900" dirty="0">
                  <a:solidFill>
                    <a:schemeClr val="tx1">
                      <a:lumMod val="50000"/>
                      <a:lumOff val="50000"/>
                    </a:schemeClr>
                  </a:solidFill>
                  <a:latin typeface="Century Gothic" panose="020B0502020202020204" pitchFamily="34" charset="0"/>
                </a:rPr>
                <a:t>a wider field</a:t>
              </a:r>
              <a:endParaRPr lang="en-US" altLang="zh-CN" sz="900" dirty="0">
                <a:solidFill>
                  <a:schemeClr val="tx1">
                    <a:lumMod val="50000"/>
                    <a:lumOff val="50000"/>
                  </a:schemeClr>
                </a:solidFill>
                <a:latin typeface="Century Gothic" panose="020B0502020202020204" pitchFamily="34" charset="0"/>
              </a:endParaRPr>
            </a:p>
          </p:txBody>
        </p:sp>
      </p:grpSp>
      <p:sp>
        <p:nvSpPr>
          <p:cNvPr id="39" name="文本框 38"/>
          <p:cNvSpPr txBox="1"/>
          <p:nvPr/>
        </p:nvSpPr>
        <p:spPr>
          <a:xfrm>
            <a:off x="1345409" y="3365115"/>
            <a:ext cx="3512861" cy="830997"/>
          </a:xfrm>
          <a:prstGeom prst="rect">
            <a:avLst/>
          </a:prstGeom>
          <a:noFill/>
        </p:spPr>
        <p:txBody>
          <a:bodyPr wrap="square" rtlCol="0">
            <a:spAutoFit/>
            <a:scene3d>
              <a:camera prst="orthographicFront"/>
              <a:lightRig rig="threePt" dir="t"/>
            </a:scene3d>
            <a:sp3d contourW="12700"/>
          </a:bodyPr>
          <a:lstStyle/>
          <a:p>
            <a:pPr algn="ctr"/>
            <a:r>
              <a:rPr lang="en-US" altLang="zh-CN" sz="4800" dirty="0" smtClean="0">
                <a:solidFill>
                  <a:schemeClr val="bg1"/>
                </a:solidFill>
                <a:latin typeface="Century Gothic" panose="020B0502020202020204" pitchFamily="34" charset="0"/>
                <a:cs typeface="经典综艺体简" panose="02010609000101010101" pitchFamily="49" charset="-122"/>
              </a:rPr>
              <a:t>CONTENT</a:t>
            </a:r>
            <a:endParaRPr lang="zh-CN" altLang="en-US" sz="4800" dirty="0">
              <a:solidFill>
                <a:schemeClr val="bg1"/>
              </a:solidFill>
              <a:latin typeface="Century Gothic" panose="020B0502020202020204" pitchFamily="34" charset="0"/>
              <a:cs typeface="经典综艺体简" panose="02010609000101010101" pitchFamily="49" charset="-122"/>
            </a:endParaRPr>
          </a:p>
        </p:txBody>
      </p:sp>
      <p:sp>
        <p:nvSpPr>
          <p:cNvPr id="40" name="文本框 39"/>
          <p:cNvSpPr txBox="1"/>
          <p:nvPr/>
        </p:nvSpPr>
        <p:spPr>
          <a:xfrm>
            <a:off x="1345409" y="2330279"/>
            <a:ext cx="3512861" cy="1107996"/>
          </a:xfrm>
          <a:prstGeom prst="rect">
            <a:avLst/>
          </a:prstGeom>
          <a:noFill/>
        </p:spPr>
        <p:txBody>
          <a:bodyPr wrap="square" rtlCol="0">
            <a:spAutoFit/>
            <a:scene3d>
              <a:camera prst="orthographicFront"/>
              <a:lightRig rig="threePt" dir="t"/>
            </a:scene3d>
            <a:sp3d contourW="12700"/>
          </a:bodyPr>
          <a:lstStyle/>
          <a:p>
            <a:pPr algn="ctr"/>
            <a:r>
              <a:rPr lang="zh-CN" altLang="en-US" sz="6600" b="1" dirty="0" smtClean="0">
                <a:solidFill>
                  <a:schemeClr val="bg1"/>
                </a:solidFill>
                <a:latin typeface="Century Gothic" panose="020B0502020202020204" pitchFamily="34" charset="0"/>
                <a:cs typeface="经典综艺体简" panose="02010609000101010101" pitchFamily="49" charset="-122"/>
              </a:rPr>
              <a:t>目 录</a:t>
            </a:r>
            <a:endParaRPr lang="zh-CN" altLang="en-US" sz="6600" b="1" dirty="0">
              <a:solidFill>
                <a:schemeClr val="bg1"/>
              </a:solidFill>
              <a:latin typeface="Century Gothic" panose="020B0502020202020204" pitchFamily="34" charset="0"/>
              <a:cs typeface="经典综艺体简" panose="02010609000101010101" pitchFamily="49" charset="-122"/>
            </a:endParaRPr>
          </a:p>
        </p:txBody>
      </p:sp>
      <p:sp>
        <p:nvSpPr>
          <p:cNvPr id="41" name="文本框 40"/>
          <p:cNvSpPr txBox="1"/>
          <p:nvPr/>
        </p:nvSpPr>
        <p:spPr>
          <a:xfrm>
            <a:off x="6451600" y="1715769"/>
            <a:ext cx="581143" cy="461665"/>
          </a:xfrm>
          <a:prstGeom prst="rect">
            <a:avLst/>
          </a:prstGeom>
          <a:noFill/>
        </p:spPr>
        <p:txBody>
          <a:bodyPr wrap="square" rtlCol="0">
            <a:spAutoFit/>
            <a:scene3d>
              <a:camera prst="orthographicFront"/>
              <a:lightRig rig="threePt" dir="t"/>
            </a:scene3d>
            <a:sp3d contourW="12700"/>
          </a:bodyPr>
          <a:lstStyle/>
          <a:p>
            <a:pPr algn="ctr"/>
            <a:r>
              <a:rPr lang="en-US" altLang="zh-CN" sz="2400" b="1" dirty="0" smtClean="0">
                <a:solidFill>
                  <a:srgbClr val="C8001C"/>
                </a:solidFill>
                <a:latin typeface="+mj-ea"/>
                <a:ea typeface="+mj-ea"/>
                <a:cs typeface="经典综艺体简" panose="02010609000101010101" pitchFamily="49" charset="-122"/>
              </a:rPr>
              <a:t>01</a:t>
            </a:r>
            <a:endParaRPr lang="zh-CN" altLang="en-US" sz="2400" b="1" dirty="0">
              <a:solidFill>
                <a:srgbClr val="C8001C"/>
              </a:solidFill>
              <a:latin typeface="+mj-ea"/>
              <a:ea typeface="+mj-ea"/>
              <a:cs typeface="经典综艺体简" panose="02010609000101010101" pitchFamily="49" charset="-122"/>
            </a:endParaRPr>
          </a:p>
        </p:txBody>
      </p:sp>
      <p:sp>
        <p:nvSpPr>
          <p:cNvPr id="42" name="文本框 41"/>
          <p:cNvSpPr txBox="1"/>
          <p:nvPr/>
        </p:nvSpPr>
        <p:spPr>
          <a:xfrm>
            <a:off x="6451600" y="2771141"/>
            <a:ext cx="581143" cy="461665"/>
          </a:xfrm>
          <a:prstGeom prst="rect">
            <a:avLst/>
          </a:prstGeom>
          <a:noFill/>
        </p:spPr>
        <p:txBody>
          <a:bodyPr wrap="square" rtlCol="0">
            <a:spAutoFit/>
            <a:scene3d>
              <a:camera prst="orthographicFront"/>
              <a:lightRig rig="threePt" dir="t"/>
            </a:scene3d>
            <a:sp3d contourW="12700"/>
          </a:bodyPr>
          <a:lstStyle/>
          <a:p>
            <a:pPr algn="ctr"/>
            <a:r>
              <a:rPr lang="en-US" altLang="zh-CN" sz="2400" b="1" dirty="0" smtClean="0">
                <a:solidFill>
                  <a:srgbClr val="C8001C"/>
                </a:solidFill>
                <a:latin typeface="+mj-ea"/>
                <a:ea typeface="+mj-ea"/>
                <a:cs typeface="经典综艺体简" panose="02010609000101010101" pitchFamily="49" charset="-122"/>
              </a:rPr>
              <a:t>02</a:t>
            </a:r>
            <a:endParaRPr lang="zh-CN" altLang="en-US" sz="2400" b="1" dirty="0">
              <a:solidFill>
                <a:srgbClr val="C8001C"/>
              </a:solidFill>
              <a:latin typeface="+mj-ea"/>
              <a:ea typeface="+mj-ea"/>
              <a:cs typeface="经典综艺体简" panose="02010609000101010101" pitchFamily="49" charset="-122"/>
            </a:endParaRPr>
          </a:p>
        </p:txBody>
      </p:sp>
      <p:sp>
        <p:nvSpPr>
          <p:cNvPr id="43" name="文本框 42"/>
          <p:cNvSpPr txBox="1"/>
          <p:nvPr/>
        </p:nvSpPr>
        <p:spPr>
          <a:xfrm>
            <a:off x="6451600" y="3838126"/>
            <a:ext cx="581143" cy="461665"/>
          </a:xfrm>
          <a:prstGeom prst="rect">
            <a:avLst/>
          </a:prstGeom>
          <a:noFill/>
        </p:spPr>
        <p:txBody>
          <a:bodyPr wrap="square" rtlCol="0">
            <a:spAutoFit/>
            <a:scene3d>
              <a:camera prst="orthographicFront"/>
              <a:lightRig rig="threePt" dir="t"/>
            </a:scene3d>
            <a:sp3d contourW="12700"/>
          </a:bodyPr>
          <a:lstStyle/>
          <a:p>
            <a:pPr algn="ctr"/>
            <a:r>
              <a:rPr lang="en-US" altLang="zh-CN" sz="2400" b="1" dirty="0" smtClean="0">
                <a:solidFill>
                  <a:srgbClr val="C8001C"/>
                </a:solidFill>
                <a:latin typeface="+mj-ea"/>
                <a:ea typeface="+mj-ea"/>
                <a:cs typeface="经典综艺体简" panose="02010609000101010101" pitchFamily="49" charset="-122"/>
              </a:rPr>
              <a:t>03</a:t>
            </a:r>
            <a:endParaRPr lang="zh-CN" altLang="en-US" sz="2400" b="1" dirty="0">
              <a:solidFill>
                <a:srgbClr val="C8001C"/>
              </a:solidFill>
              <a:latin typeface="+mj-ea"/>
              <a:ea typeface="+mj-ea"/>
              <a:cs typeface="经典综艺体简" panose="02010609000101010101" pitchFamily="49" charset="-122"/>
            </a:endParaRPr>
          </a:p>
        </p:txBody>
      </p:sp>
      <p:sp>
        <p:nvSpPr>
          <p:cNvPr id="44" name="文本框 43"/>
          <p:cNvSpPr txBox="1"/>
          <p:nvPr/>
        </p:nvSpPr>
        <p:spPr>
          <a:xfrm>
            <a:off x="6451600" y="4905111"/>
            <a:ext cx="581143" cy="461665"/>
          </a:xfrm>
          <a:prstGeom prst="rect">
            <a:avLst/>
          </a:prstGeom>
          <a:noFill/>
        </p:spPr>
        <p:txBody>
          <a:bodyPr wrap="square" rtlCol="0">
            <a:spAutoFit/>
            <a:scene3d>
              <a:camera prst="orthographicFront"/>
              <a:lightRig rig="threePt" dir="t"/>
            </a:scene3d>
            <a:sp3d contourW="12700"/>
          </a:bodyPr>
          <a:lstStyle/>
          <a:p>
            <a:pPr algn="ctr"/>
            <a:r>
              <a:rPr lang="en-US" altLang="zh-CN" sz="2400" b="1" dirty="0" smtClean="0">
                <a:solidFill>
                  <a:srgbClr val="C8001C"/>
                </a:solidFill>
                <a:latin typeface="+mj-ea"/>
                <a:ea typeface="+mj-ea"/>
                <a:cs typeface="经典综艺体简" panose="02010609000101010101" pitchFamily="49" charset="-122"/>
              </a:rPr>
              <a:t>04</a:t>
            </a:r>
            <a:endParaRPr lang="zh-CN" altLang="en-US" sz="2400" b="1" dirty="0">
              <a:solidFill>
                <a:srgbClr val="C8001C"/>
              </a:solidFill>
              <a:latin typeface="+mj-ea"/>
              <a:ea typeface="+mj-ea"/>
              <a:cs typeface="经典综艺体简" panose="0201060900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par>
                          <p:cTn id="13" fill="hold">
                            <p:stCondLst>
                              <p:cond delay="1500"/>
                            </p:stCondLst>
                            <p:childTnLst>
                              <p:par>
                                <p:cTn id="14" presetID="42" presetClass="entr" presetSubtype="0" fill="hold" grpId="0" nodeType="after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1000"/>
                                        <p:tgtEl>
                                          <p:spTgt spid="40"/>
                                        </p:tgtEl>
                                      </p:cBhvr>
                                    </p:animEffect>
                                    <p:anim calcmode="lin" valueType="num">
                                      <p:cBhvr>
                                        <p:cTn id="17" dur="1000" fill="hold"/>
                                        <p:tgtEl>
                                          <p:spTgt spid="40"/>
                                        </p:tgtEl>
                                        <p:attrNameLst>
                                          <p:attrName>ppt_x</p:attrName>
                                        </p:attrNameLst>
                                      </p:cBhvr>
                                      <p:tavLst>
                                        <p:tav tm="0">
                                          <p:val>
                                            <p:strVal val="#ppt_x"/>
                                          </p:val>
                                        </p:tav>
                                        <p:tav tm="100000">
                                          <p:val>
                                            <p:strVal val="#ppt_x"/>
                                          </p:val>
                                        </p:tav>
                                      </p:tavLst>
                                    </p:anim>
                                    <p:anim calcmode="lin" valueType="num">
                                      <p:cBhvr>
                                        <p:cTn id="18" dur="1000" fill="hold"/>
                                        <p:tgtEl>
                                          <p:spTgt spid="40"/>
                                        </p:tgtEl>
                                        <p:attrNameLst>
                                          <p:attrName>ppt_y</p:attrName>
                                        </p:attrNameLst>
                                      </p:cBhvr>
                                      <p:tavLst>
                                        <p:tav tm="0">
                                          <p:val>
                                            <p:strVal val="#ppt_y+.1"/>
                                          </p:val>
                                        </p:tav>
                                        <p:tav tm="100000">
                                          <p:val>
                                            <p:strVal val="#ppt_y"/>
                                          </p:val>
                                        </p:tav>
                                      </p:tavLst>
                                    </p:anim>
                                  </p:childTnLst>
                                </p:cTn>
                              </p:par>
                              <p:par>
                                <p:cTn id="19" presetID="47"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1000"/>
                                        <p:tgtEl>
                                          <p:spTgt spid="39"/>
                                        </p:tgtEl>
                                      </p:cBhvr>
                                    </p:animEffect>
                                    <p:anim calcmode="lin" valueType="num">
                                      <p:cBhvr>
                                        <p:cTn id="22" dur="1000" fill="hold"/>
                                        <p:tgtEl>
                                          <p:spTgt spid="39"/>
                                        </p:tgtEl>
                                        <p:attrNameLst>
                                          <p:attrName>ppt_x</p:attrName>
                                        </p:attrNameLst>
                                      </p:cBhvr>
                                      <p:tavLst>
                                        <p:tav tm="0">
                                          <p:val>
                                            <p:strVal val="#ppt_x"/>
                                          </p:val>
                                        </p:tav>
                                        <p:tav tm="100000">
                                          <p:val>
                                            <p:strVal val="#ppt_x"/>
                                          </p:val>
                                        </p:tav>
                                      </p:tavLst>
                                    </p:anim>
                                    <p:anim calcmode="lin" valueType="num">
                                      <p:cBhvr>
                                        <p:cTn id="23" dur="1000" fill="hold"/>
                                        <p:tgtEl>
                                          <p:spTgt spid="39"/>
                                        </p:tgtEl>
                                        <p:attrNameLst>
                                          <p:attrName>ppt_y</p:attrName>
                                        </p:attrNameLst>
                                      </p:cBhvr>
                                      <p:tavLst>
                                        <p:tav tm="0">
                                          <p:val>
                                            <p:strVal val="#ppt_y-.1"/>
                                          </p:val>
                                        </p:tav>
                                        <p:tav tm="100000">
                                          <p:val>
                                            <p:strVal val="#ppt_y"/>
                                          </p:val>
                                        </p:tav>
                                      </p:tavLst>
                                    </p:anim>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p:cTn id="27" dur="500" fill="hold"/>
                                        <p:tgtEl>
                                          <p:spTgt spid="41"/>
                                        </p:tgtEl>
                                        <p:attrNameLst>
                                          <p:attrName>ppt_w</p:attrName>
                                        </p:attrNameLst>
                                      </p:cBhvr>
                                      <p:tavLst>
                                        <p:tav tm="0">
                                          <p:val>
                                            <p:fltVal val="0"/>
                                          </p:val>
                                        </p:tav>
                                        <p:tav tm="100000">
                                          <p:val>
                                            <p:strVal val="#ppt_w"/>
                                          </p:val>
                                        </p:tav>
                                      </p:tavLst>
                                    </p:anim>
                                    <p:anim calcmode="lin" valueType="num">
                                      <p:cBhvr>
                                        <p:cTn id="28" dur="500" fill="hold"/>
                                        <p:tgtEl>
                                          <p:spTgt spid="41"/>
                                        </p:tgtEl>
                                        <p:attrNameLst>
                                          <p:attrName>ppt_h</p:attrName>
                                        </p:attrNameLst>
                                      </p:cBhvr>
                                      <p:tavLst>
                                        <p:tav tm="0">
                                          <p:val>
                                            <p:fltVal val="0"/>
                                          </p:val>
                                        </p:tav>
                                        <p:tav tm="100000">
                                          <p:val>
                                            <p:strVal val="#ppt_h"/>
                                          </p:val>
                                        </p:tav>
                                      </p:tavLst>
                                    </p:anim>
                                    <p:animEffect transition="in" filter="fade">
                                      <p:cBhvr>
                                        <p:cTn id="29" dur="500"/>
                                        <p:tgtEl>
                                          <p:spTgt spid="41"/>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 calcmode="lin" valueType="num">
                                      <p:cBhvr>
                                        <p:cTn id="32" dur="500" fill="hold"/>
                                        <p:tgtEl>
                                          <p:spTgt spid="42"/>
                                        </p:tgtEl>
                                        <p:attrNameLst>
                                          <p:attrName>ppt_w</p:attrName>
                                        </p:attrNameLst>
                                      </p:cBhvr>
                                      <p:tavLst>
                                        <p:tav tm="0">
                                          <p:val>
                                            <p:fltVal val="0"/>
                                          </p:val>
                                        </p:tav>
                                        <p:tav tm="100000">
                                          <p:val>
                                            <p:strVal val="#ppt_w"/>
                                          </p:val>
                                        </p:tav>
                                      </p:tavLst>
                                    </p:anim>
                                    <p:anim calcmode="lin" valueType="num">
                                      <p:cBhvr>
                                        <p:cTn id="33" dur="500" fill="hold"/>
                                        <p:tgtEl>
                                          <p:spTgt spid="42"/>
                                        </p:tgtEl>
                                        <p:attrNameLst>
                                          <p:attrName>ppt_h</p:attrName>
                                        </p:attrNameLst>
                                      </p:cBhvr>
                                      <p:tavLst>
                                        <p:tav tm="0">
                                          <p:val>
                                            <p:fltVal val="0"/>
                                          </p:val>
                                        </p:tav>
                                        <p:tav tm="100000">
                                          <p:val>
                                            <p:strVal val="#ppt_h"/>
                                          </p:val>
                                        </p:tav>
                                      </p:tavLst>
                                    </p:anim>
                                    <p:animEffect transition="in" filter="fade">
                                      <p:cBhvr>
                                        <p:cTn id="34" dur="500"/>
                                        <p:tgtEl>
                                          <p:spTgt spid="42"/>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 calcmode="lin" valueType="num">
                                      <p:cBhvr>
                                        <p:cTn id="37" dur="500" fill="hold"/>
                                        <p:tgtEl>
                                          <p:spTgt spid="43"/>
                                        </p:tgtEl>
                                        <p:attrNameLst>
                                          <p:attrName>ppt_w</p:attrName>
                                        </p:attrNameLst>
                                      </p:cBhvr>
                                      <p:tavLst>
                                        <p:tav tm="0">
                                          <p:val>
                                            <p:fltVal val="0"/>
                                          </p:val>
                                        </p:tav>
                                        <p:tav tm="100000">
                                          <p:val>
                                            <p:strVal val="#ppt_w"/>
                                          </p:val>
                                        </p:tav>
                                      </p:tavLst>
                                    </p:anim>
                                    <p:anim calcmode="lin" valueType="num">
                                      <p:cBhvr>
                                        <p:cTn id="38" dur="500" fill="hold"/>
                                        <p:tgtEl>
                                          <p:spTgt spid="43"/>
                                        </p:tgtEl>
                                        <p:attrNameLst>
                                          <p:attrName>ppt_h</p:attrName>
                                        </p:attrNameLst>
                                      </p:cBhvr>
                                      <p:tavLst>
                                        <p:tav tm="0">
                                          <p:val>
                                            <p:fltVal val="0"/>
                                          </p:val>
                                        </p:tav>
                                        <p:tav tm="100000">
                                          <p:val>
                                            <p:strVal val="#ppt_h"/>
                                          </p:val>
                                        </p:tav>
                                      </p:tavLst>
                                    </p:anim>
                                    <p:animEffect transition="in" filter="fade">
                                      <p:cBhvr>
                                        <p:cTn id="39" dur="500"/>
                                        <p:tgtEl>
                                          <p:spTgt spid="43"/>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 calcmode="lin" valueType="num">
                                      <p:cBhvr>
                                        <p:cTn id="42" dur="500" fill="hold"/>
                                        <p:tgtEl>
                                          <p:spTgt spid="44"/>
                                        </p:tgtEl>
                                        <p:attrNameLst>
                                          <p:attrName>ppt_w</p:attrName>
                                        </p:attrNameLst>
                                      </p:cBhvr>
                                      <p:tavLst>
                                        <p:tav tm="0">
                                          <p:val>
                                            <p:fltVal val="0"/>
                                          </p:val>
                                        </p:tav>
                                        <p:tav tm="100000">
                                          <p:val>
                                            <p:strVal val="#ppt_w"/>
                                          </p:val>
                                        </p:tav>
                                      </p:tavLst>
                                    </p:anim>
                                    <p:anim calcmode="lin" valueType="num">
                                      <p:cBhvr>
                                        <p:cTn id="43" dur="500" fill="hold"/>
                                        <p:tgtEl>
                                          <p:spTgt spid="44"/>
                                        </p:tgtEl>
                                        <p:attrNameLst>
                                          <p:attrName>ppt_h</p:attrName>
                                        </p:attrNameLst>
                                      </p:cBhvr>
                                      <p:tavLst>
                                        <p:tav tm="0">
                                          <p:val>
                                            <p:fltVal val="0"/>
                                          </p:val>
                                        </p:tav>
                                        <p:tav tm="100000">
                                          <p:val>
                                            <p:strVal val="#ppt_h"/>
                                          </p:val>
                                        </p:tav>
                                      </p:tavLst>
                                    </p:anim>
                                    <p:animEffect transition="in" filter="fade">
                                      <p:cBhvr>
                                        <p:cTn id="44" dur="500"/>
                                        <p:tgtEl>
                                          <p:spTgt spid="44"/>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fill="hold"/>
                                        <p:tgtEl>
                                          <p:spTgt spid="3"/>
                                        </p:tgtEl>
                                        <p:attrNameLst>
                                          <p:attrName>ppt_w</p:attrName>
                                        </p:attrNameLst>
                                      </p:cBhvr>
                                      <p:tavLst>
                                        <p:tav tm="0">
                                          <p:val>
                                            <p:fltVal val="0"/>
                                          </p:val>
                                        </p:tav>
                                        <p:tav tm="100000">
                                          <p:val>
                                            <p:strVal val="#ppt_w"/>
                                          </p:val>
                                        </p:tav>
                                      </p:tavLst>
                                    </p:anim>
                                    <p:anim calcmode="lin" valueType="num">
                                      <p:cBhvr>
                                        <p:cTn id="48" dur="500" fill="hold"/>
                                        <p:tgtEl>
                                          <p:spTgt spid="3"/>
                                        </p:tgtEl>
                                        <p:attrNameLst>
                                          <p:attrName>ppt_h</p:attrName>
                                        </p:attrNameLst>
                                      </p:cBhvr>
                                      <p:tavLst>
                                        <p:tav tm="0">
                                          <p:val>
                                            <p:fltVal val="0"/>
                                          </p:val>
                                        </p:tav>
                                        <p:tav tm="100000">
                                          <p:val>
                                            <p:strVal val="#ppt_h"/>
                                          </p:val>
                                        </p:tav>
                                      </p:tavLst>
                                    </p:anim>
                                    <p:animEffect transition="in" filter="fade">
                                      <p:cBhvr>
                                        <p:cTn id="49" dur="500"/>
                                        <p:tgtEl>
                                          <p:spTgt spid="3"/>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4"/>
                                        </p:tgtEl>
                                        <p:attrNameLst>
                                          <p:attrName>style.visibility</p:attrName>
                                        </p:attrNameLst>
                                      </p:cBhvr>
                                      <p:to>
                                        <p:strVal val="visible"/>
                                      </p:to>
                                    </p:set>
                                    <p:anim calcmode="lin" valueType="num">
                                      <p:cBhvr>
                                        <p:cTn id="52" dur="500" fill="hold"/>
                                        <p:tgtEl>
                                          <p:spTgt spid="4"/>
                                        </p:tgtEl>
                                        <p:attrNameLst>
                                          <p:attrName>ppt_w</p:attrName>
                                        </p:attrNameLst>
                                      </p:cBhvr>
                                      <p:tavLst>
                                        <p:tav tm="0">
                                          <p:val>
                                            <p:fltVal val="0"/>
                                          </p:val>
                                        </p:tav>
                                        <p:tav tm="100000">
                                          <p:val>
                                            <p:strVal val="#ppt_w"/>
                                          </p:val>
                                        </p:tav>
                                      </p:tavLst>
                                    </p:anim>
                                    <p:anim calcmode="lin" valueType="num">
                                      <p:cBhvr>
                                        <p:cTn id="53" dur="500" fill="hold"/>
                                        <p:tgtEl>
                                          <p:spTgt spid="4"/>
                                        </p:tgtEl>
                                        <p:attrNameLst>
                                          <p:attrName>ppt_h</p:attrName>
                                        </p:attrNameLst>
                                      </p:cBhvr>
                                      <p:tavLst>
                                        <p:tav tm="0">
                                          <p:val>
                                            <p:fltVal val="0"/>
                                          </p:val>
                                        </p:tav>
                                        <p:tav tm="100000">
                                          <p:val>
                                            <p:strVal val="#ppt_h"/>
                                          </p:val>
                                        </p:tav>
                                      </p:tavLst>
                                    </p:anim>
                                    <p:animEffect transition="in" filter="fade">
                                      <p:cBhvr>
                                        <p:cTn id="54" dur="500"/>
                                        <p:tgtEl>
                                          <p:spTgt spid="4"/>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p:cTn id="57" dur="500" fill="hold"/>
                                        <p:tgtEl>
                                          <p:spTgt spid="5"/>
                                        </p:tgtEl>
                                        <p:attrNameLst>
                                          <p:attrName>ppt_w</p:attrName>
                                        </p:attrNameLst>
                                      </p:cBhvr>
                                      <p:tavLst>
                                        <p:tav tm="0">
                                          <p:val>
                                            <p:fltVal val="0"/>
                                          </p:val>
                                        </p:tav>
                                        <p:tav tm="100000">
                                          <p:val>
                                            <p:strVal val="#ppt_w"/>
                                          </p:val>
                                        </p:tav>
                                      </p:tavLst>
                                    </p:anim>
                                    <p:anim calcmode="lin" valueType="num">
                                      <p:cBhvr>
                                        <p:cTn id="58" dur="500" fill="hold"/>
                                        <p:tgtEl>
                                          <p:spTgt spid="5"/>
                                        </p:tgtEl>
                                        <p:attrNameLst>
                                          <p:attrName>ppt_h</p:attrName>
                                        </p:attrNameLst>
                                      </p:cBhvr>
                                      <p:tavLst>
                                        <p:tav tm="0">
                                          <p:val>
                                            <p:fltVal val="0"/>
                                          </p:val>
                                        </p:tav>
                                        <p:tav tm="100000">
                                          <p:val>
                                            <p:strVal val="#ppt_h"/>
                                          </p:val>
                                        </p:tav>
                                      </p:tavLst>
                                    </p:anim>
                                    <p:animEffect transition="in" filter="fade">
                                      <p:cBhvr>
                                        <p:cTn id="59" dur="500"/>
                                        <p:tgtEl>
                                          <p:spTgt spid="5"/>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6"/>
                                        </p:tgtEl>
                                        <p:attrNameLst>
                                          <p:attrName>style.visibility</p:attrName>
                                        </p:attrNameLst>
                                      </p:cBhvr>
                                      <p:to>
                                        <p:strVal val="visible"/>
                                      </p:to>
                                    </p:set>
                                    <p:anim calcmode="lin" valueType="num">
                                      <p:cBhvr>
                                        <p:cTn id="62" dur="500" fill="hold"/>
                                        <p:tgtEl>
                                          <p:spTgt spid="6"/>
                                        </p:tgtEl>
                                        <p:attrNameLst>
                                          <p:attrName>ppt_w</p:attrName>
                                        </p:attrNameLst>
                                      </p:cBhvr>
                                      <p:tavLst>
                                        <p:tav tm="0">
                                          <p:val>
                                            <p:fltVal val="0"/>
                                          </p:val>
                                        </p:tav>
                                        <p:tav tm="100000">
                                          <p:val>
                                            <p:strVal val="#ppt_w"/>
                                          </p:val>
                                        </p:tav>
                                      </p:tavLst>
                                    </p:anim>
                                    <p:anim calcmode="lin" valueType="num">
                                      <p:cBhvr>
                                        <p:cTn id="63" dur="500" fill="hold"/>
                                        <p:tgtEl>
                                          <p:spTgt spid="6"/>
                                        </p:tgtEl>
                                        <p:attrNameLst>
                                          <p:attrName>ppt_h</p:attrName>
                                        </p:attrNameLst>
                                      </p:cBhvr>
                                      <p:tavLst>
                                        <p:tav tm="0">
                                          <p:val>
                                            <p:fltVal val="0"/>
                                          </p:val>
                                        </p:tav>
                                        <p:tav tm="100000">
                                          <p:val>
                                            <p:strVal val="#ppt_h"/>
                                          </p:val>
                                        </p:tav>
                                      </p:tavLst>
                                    </p:anim>
                                    <p:animEffect transition="in" filter="fade">
                                      <p:cBhvr>
                                        <p:cTn id="64" dur="500"/>
                                        <p:tgtEl>
                                          <p:spTgt spid="6"/>
                                        </p:tgtEl>
                                      </p:cBhvr>
                                    </p:animEffect>
                                  </p:childTnLst>
                                </p:cTn>
                              </p:par>
                            </p:childTnLst>
                          </p:cTn>
                        </p:par>
                        <p:par>
                          <p:cTn id="65" fill="hold">
                            <p:stCondLst>
                              <p:cond delay="3000"/>
                            </p:stCondLst>
                            <p:childTnLst>
                              <p:par>
                                <p:cTn id="66" presetID="10" presetClass="entr" presetSubtype="0" fill="hold" grpId="0" nodeType="after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500"/>
                                        <p:tgtEl>
                                          <p:spTgt spid="12"/>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500"/>
                                        <p:tgtEl>
                                          <p:spTgt spid="1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500"/>
                                        <p:tgtEl>
                                          <p:spTgt spid="14"/>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fade">
                                      <p:cBhvr>
                                        <p:cTn id="77" dur="500"/>
                                        <p:tgtEl>
                                          <p:spTgt spid="15"/>
                                        </p:tgtEl>
                                      </p:cBhvr>
                                    </p:animEffect>
                                  </p:childTnLst>
                                </p:cTn>
                              </p:par>
                            </p:childTnLst>
                          </p:cTn>
                        </p:par>
                        <p:par>
                          <p:cTn id="78" fill="hold">
                            <p:stCondLst>
                              <p:cond delay="3500"/>
                            </p:stCondLst>
                            <p:childTnLst>
                              <p:par>
                                <p:cTn id="79" presetID="12" presetClass="entr" presetSubtype="8" fill="hold" nodeType="afterEffect">
                                  <p:stCondLst>
                                    <p:cond delay="0"/>
                                  </p:stCondLst>
                                  <p:childTnLst>
                                    <p:set>
                                      <p:cBhvr>
                                        <p:cTn id="80" dur="1" fill="hold">
                                          <p:stCondLst>
                                            <p:cond delay="0"/>
                                          </p:stCondLst>
                                        </p:cTn>
                                        <p:tgtEl>
                                          <p:spTgt spid="30"/>
                                        </p:tgtEl>
                                        <p:attrNameLst>
                                          <p:attrName>style.visibility</p:attrName>
                                        </p:attrNameLst>
                                      </p:cBhvr>
                                      <p:to>
                                        <p:strVal val="visible"/>
                                      </p:to>
                                    </p:set>
                                    <p:anim calcmode="lin" valueType="num">
                                      <p:cBhvr additive="base">
                                        <p:cTn id="81" dur="500"/>
                                        <p:tgtEl>
                                          <p:spTgt spid="30"/>
                                        </p:tgtEl>
                                        <p:attrNameLst>
                                          <p:attrName>ppt_x</p:attrName>
                                        </p:attrNameLst>
                                      </p:cBhvr>
                                      <p:tavLst>
                                        <p:tav tm="0">
                                          <p:val>
                                            <p:strVal val="#ppt_x-#ppt_w*1.125000"/>
                                          </p:val>
                                        </p:tav>
                                        <p:tav tm="100000">
                                          <p:val>
                                            <p:strVal val="#ppt_x"/>
                                          </p:val>
                                        </p:tav>
                                      </p:tavLst>
                                    </p:anim>
                                    <p:animEffect transition="in" filter="wipe(right)">
                                      <p:cBhvr>
                                        <p:cTn id="82" dur="500"/>
                                        <p:tgtEl>
                                          <p:spTgt spid="30"/>
                                        </p:tgtEl>
                                      </p:cBhvr>
                                    </p:animEffect>
                                  </p:childTnLst>
                                </p:cTn>
                              </p:par>
                            </p:childTnLst>
                          </p:cTn>
                        </p:par>
                        <p:par>
                          <p:cTn id="83" fill="hold">
                            <p:stCondLst>
                              <p:cond delay="4000"/>
                            </p:stCondLst>
                            <p:childTnLst>
                              <p:par>
                                <p:cTn id="84" presetID="12" presetClass="entr" presetSubtype="8" fill="hold" nodeType="afterEffect">
                                  <p:stCondLst>
                                    <p:cond delay="0"/>
                                  </p:stCondLst>
                                  <p:childTnLst>
                                    <p:set>
                                      <p:cBhvr>
                                        <p:cTn id="85" dur="1" fill="hold">
                                          <p:stCondLst>
                                            <p:cond delay="0"/>
                                          </p:stCondLst>
                                        </p:cTn>
                                        <p:tgtEl>
                                          <p:spTgt spid="31"/>
                                        </p:tgtEl>
                                        <p:attrNameLst>
                                          <p:attrName>style.visibility</p:attrName>
                                        </p:attrNameLst>
                                      </p:cBhvr>
                                      <p:to>
                                        <p:strVal val="visible"/>
                                      </p:to>
                                    </p:set>
                                    <p:anim calcmode="lin" valueType="num">
                                      <p:cBhvr additive="base">
                                        <p:cTn id="86" dur="500"/>
                                        <p:tgtEl>
                                          <p:spTgt spid="31"/>
                                        </p:tgtEl>
                                        <p:attrNameLst>
                                          <p:attrName>ppt_x</p:attrName>
                                        </p:attrNameLst>
                                      </p:cBhvr>
                                      <p:tavLst>
                                        <p:tav tm="0">
                                          <p:val>
                                            <p:strVal val="#ppt_x-#ppt_w*1.125000"/>
                                          </p:val>
                                        </p:tav>
                                        <p:tav tm="100000">
                                          <p:val>
                                            <p:strVal val="#ppt_x"/>
                                          </p:val>
                                        </p:tav>
                                      </p:tavLst>
                                    </p:anim>
                                    <p:animEffect transition="in" filter="wipe(right)">
                                      <p:cBhvr>
                                        <p:cTn id="87" dur="500"/>
                                        <p:tgtEl>
                                          <p:spTgt spid="31"/>
                                        </p:tgtEl>
                                      </p:cBhvr>
                                    </p:animEffect>
                                  </p:childTnLst>
                                </p:cTn>
                              </p:par>
                            </p:childTnLst>
                          </p:cTn>
                        </p:par>
                        <p:par>
                          <p:cTn id="88" fill="hold">
                            <p:stCondLst>
                              <p:cond delay="4500"/>
                            </p:stCondLst>
                            <p:childTnLst>
                              <p:par>
                                <p:cTn id="89" presetID="12" presetClass="entr" presetSubtype="8" fill="hold" nodeType="afterEffect">
                                  <p:stCondLst>
                                    <p:cond delay="0"/>
                                  </p:stCondLst>
                                  <p:childTnLst>
                                    <p:set>
                                      <p:cBhvr>
                                        <p:cTn id="90" dur="1" fill="hold">
                                          <p:stCondLst>
                                            <p:cond delay="0"/>
                                          </p:stCondLst>
                                        </p:cTn>
                                        <p:tgtEl>
                                          <p:spTgt spid="32"/>
                                        </p:tgtEl>
                                        <p:attrNameLst>
                                          <p:attrName>style.visibility</p:attrName>
                                        </p:attrNameLst>
                                      </p:cBhvr>
                                      <p:to>
                                        <p:strVal val="visible"/>
                                      </p:to>
                                    </p:set>
                                    <p:anim calcmode="lin" valueType="num">
                                      <p:cBhvr additive="base">
                                        <p:cTn id="91" dur="500"/>
                                        <p:tgtEl>
                                          <p:spTgt spid="32"/>
                                        </p:tgtEl>
                                        <p:attrNameLst>
                                          <p:attrName>ppt_x</p:attrName>
                                        </p:attrNameLst>
                                      </p:cBhvr>
                                      <p:tavLst>
                                        <p:tav tm="0">
                                          <p:val>
                                            <p:strVal val="#ppt_x-#ppt_w*1.125000"/>
                                          </p:val>
                                        </p:tav>
                                        <p:tav tm="100000">
                                          <p:val>
                                            <p:strVal val="#ppt_x"/>
                                          </p:val>
                                        </p:tav>
                                      </p:tavLst>
                                    </p:anim>
                                    <p:animEffect transition="in" filter="wipe(right)">
                                      <p:cBhvr>
                                        <p:cTn id="92" dur="500"/>
                                        <p:tgtEl>
                                          <p:spTgt spid="32"/>
                                        </p:tgtEl>
                                      </p:cBhvr>
                                    </p:animEffect>
                                  </p:childTnLst>
                                </p:cTn>
                              </p:par>
                            </p:childTnLst>
                          </p:cTn>
                        </p:par>
                        <p:par>
                          <p:cTn id="93" fill="hold">
                            <p:stCondLst>
                              <p:cond delay="5000"/>
                            </p:stCondLst>
                            <p:childTnLst>
                              <p:par>
                                <p:cTn id="94" presetID="12" presetClass="entr" presetSubtype="8" fill="hold" nodeType="afterEffect">
                                  <p:stCondLst>
                                    <p:cond delay="0"/>
                                  </p:stCondLst>
                                  <p:childTnLst>
                                    <p:set>
                                      <p:cBhvr>
                                        <p:cTn id="95" dur="1" fill="hold">
                                          <p:stCondLst>
                                            <p:cond delay="0"/>
                                          </p:stCondLst>
                                        </p:cTn>
                                        <p:tgtEl>
                                          <p:spTgt spid="33"/>
                                        </p:tgtEl>
                                        <p:attrNameLst>
                                          <p:attrName>style.visibility</p:attrName>
                                        </p:attrNameLst>
                                      </p:cBhvr>
                                      <p:to>
                                        <p:strVal val="visible"/>
                                      </p:to>
                                    </p:set>
                                    <p:anim calcmode="lin" valueType="num">
                                      <p:cBhvr additive="base">
                                        <p:cTn id="96" dur="500"/>
                                        <p:tgtEl>
                                          <p:spTgt spid="33"/>
                                        </p:tgtEl>
                                        <p:attrNameLst>
                                          <p:attrName>ppt_x</p:attrName>
                                        </p:attrNameLst>
                                      </p:cBhvr>
                                      <p:tavLst>
                                        <p:tav tm="0">
                                          <p:val>
                                            <p:strVal val="#ppt_x-#ppt_w*1.125000"/>
                                          </p:val>
                                        </p:tav>
                                        <p:tav tm="100000">
                                          <p:val>
                                            <p:strVal val="#ppt_x"/>
                                          </p:val>
                                        </p:tav>
                                      </p:tavLst>
                                    </p:anim>
                                    <p:animEffect transition="in" filter="wipe(right)">
                                      <p:cBhvr>
                                        <p:cTn id="9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 grpId="0" animBg="1"/>
      <p:bldP spid="12" grpId="0" animBg="1"/>
      <p:bldP spid="3" grpId="0" animBg="1"/>
      <p:bldP spid="13" grpId="0" animBg="1"/>
      <p:bldP spid="4" grpId="0" animBg="1"/>
      <p:bldP spid="14" grpId="0" animBg="1"/>
      <p:bldP spid="5" grpId="0" animBg="1"/>
      <p:bldP spid="15" grpId="0" animBg="1"/>
      <p:bldP spid="6" grpId="0" animBg="1"/>
      <p:bldP spid="39" grpId="0"/>
      <p:bldP spid="40" grpId="0"/>
      <p:bldP spid="41" grpId="0"/>
      <p:bldP spid="42" grpId="0"/>
      <p:bldP spid="43" grpId="0"/>
      <p:bldP spid="4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nvSpPr>
        <p:spPr>
          <a:xfrm>
            <a:off x="5321300" y="1384300"/>
            <a:ext cx="4610100" cy="4483100"/>
          </a:xfrm>
          <a:custGeom>
            <a:avLst/>
            <a:gdLst>
              <a:gd name="connsiteX0" fmla="*/ 4610100 w 4610100"/>
              <a:gd name="connsiteY0" fmla="*/ 2349500 h 4483100"/>
              <a:gd name="connsiteX1" fmla="*/ 2082800 w 4610100"/>
              <a:gd name="connsiteY1" fmla="*/ 4483100 h 4483100"/>
              <a:gd name="connsiteX2" fmla="*/ 0 w 4610100"/>
              <a:gd name="connsiteY2" fmla="*/ 2336800 h 4483100"/>
              <a:gd name="connsiteX3" fmla="*/ 2260600 w 4610100"/>
              <a:gd name="connsiteY3" fmla="*/ 0 h 4483100"/>
              <a:gd name="connsiteX4" fmla="*/ 4610100 w 4610100"/>
              <a:gd name="connsiteY4" fmla="*/ 2349500 h 4483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0100" h="4483100">
                <a:moveTo>
                  <a:pt x="4610100" y="2349500"/>
                </a:moveTo>
                <a:lnTo>
                  <a:pt x="2082800" y="4483100"/>
                </a:lnTo>
                <a:lnTo>
                  <a:pt x="0" y="2336800"/>
                </a:lnTo>
                <a:lnTo>
                  <a:pt x="2260600" y="0"/>
                </a:lnTo>
                <a:lnTo>
                  <a:pt x="4610100" y="2349500"/>
                </a:lnTo>
                <a:close/>
              </a:path>
            </a:pathLst>
          </a:custGeom>
          <a:gradFill flip="none" rotWithShape="0">
            <a:gsLst>
              <a:gs pos="0">
                <a:schemeClr val="tx1">
                  <a:lumMod val="75000"/>
                  <a:lumOff val="25000"/>
                  <a:alpha val="57000"/>
                </a:schemeClr>
              </a:gs>
              <a:gs pos="61000">
                <a:schemeClr val="bg1">
                  <a:lumMod val="95000"/>
                  <a:alpha val="34000"/>
                </a:schemeClr>
              </a:gs>
              <a:gs pos="100000">
                <a:schemeClr val="bg1">
                  <a:lumMod val="95000"/>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00">
              <a:solidFill>
                <a:prstClr val="white"/>
              </a:solidFill>
              <a:latin typeface="Arial" panose="020B0604020202020204"/>
              <a:ea typeface="微软雅黑" panose="020B0503020204020204" charset="-122"/>
            </a:endParaRPr>
          </a:p>
        </p:txBody>
      </p:sp>
      <p:sp>
        <p:nvSpPr>
          <p:cNvPr id="2" name="任意多边形 1"/>
          <p:cNvSpPr/>
          <p:nvPr/>
        </p:nvSpPr>
        <p:spPr>
          <a:xfrm rot="10800000" flipH="1">
            <a:off x="4457700" y="913829"/>
            <a:ext cx="3276600" cy="3224192"/>
          </a:xfrm>
          <a:custGeom>
            <a:avLst/>
            <a:gdLst>
              <a:gd name="connsiteX0" fmla="*/ 7433887 w 15105456"/>
              <a:gd name="connsiteY0" fmla="*/ 268 h 14863851"/>
              <a:gd name="connsiteX1" fmla="*/ 1667178 w 15105456"/>
              <a:gd name="connsiteY1" fmla="*/ 4920872 h 14863851"/>
              <a:gd name="connsiteX2" fmla="*/ 150574 w 15105456"/>
              <a:gd name="connsiteY2" fmla="*/ 11662331 h 14863851"/>
              <a:gd name="connsiteX3" fmla="*/ 159932 w 15105456"/>
              <a:gd name="connsiteY3" fmla="*/ 11692695 h 14863851"/>
              <a:gd name="connsiteX4" fmla="*/ 165780 w 15105456"/>
              <a:gd name="connsiteY4" fmla="*/ 11728888 h 14863851"/>
              <a:gd name="connsiteX5" fmla="*/ 7547446 w 15105456"/>
              <a:gd name="connsiteY5" fmla="*/ 14863851 h 14863851"/>
              <a:gd name="connsiteX6" fmla="*/ 14881926 w 15105456"/>
              <a:gd name="connsiteY6" fmla="*/ 11903648 h 14863851"/>
              <a:gd name="connsiteX7" fmla="*/ 14909761 w 15105456"/>
              <a:gd name="connsiteY7" fmla="*/ 11800558 h 14863851"/>
              <a:gd name="connsiteX8" fmla="*/ 14923904 w 15105456"/>
              <a:gd name="connsiteY8" fmla="*/ 11761043 h 14863851"/>
              <a:gd name="connsiteX9" fmla="*/ 13310172 w 15105456"/>
              <a:gd name="connsiteY9" fmla="*/ 4851018 h 14863851"/>
              <a:gd name="connsiteX10" fmla="*/ 8234354 w 15105456"/>
              <a:gd name="connsiteY10" fmla="*/ 162370 h 14863851"/>
              <a:gd name="connsiteX11" fmla="*/ 8119928 w 15105456"/>
              <a:gd name="connsiteY11" fmla="*/ 136115 h 14863851"/>
              <a:gd name="connsiteX12" fmla="*/ 8105217 w 15105456"/>
              <a:gd name="connsiteY12" fmla="*/ 129095 h 14863851"/>
              <a:gd name="connsiteX13" fmla="*/ 7433887 w 15105456"/>
              <a:gd name="connsiteY13" fmla="*/ 268 h 1486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05456" h="14863851">
                <a:moveTo>
                  <a:pt x="7433887" y="268"/>
                </a:moveTo>
                <a:cubicBezTo>
                  <a:pt x="5721391" y="-26383"/>
                  <a:pt x="3342882" y="1936394"/>
                  <a:pt x="1667178" y="4920872"/>
                </a:cubicBezTo>
                <a:cubicBezTo>
                  <a:pt x="239727" y="7463205"/>
                  <a:pt x="-289215" y="10054975"/>
                  <a:pt x="150574" y="11662331"/>
                </a:cubicBezTo>
                <a:lnTo>
                  <a:pt x="159932" y="11692695"/>
                </a:lnTo>
                <a:lnTo>
                  <a:pt x="165780" y="11728888"/>
                </a:lnTo>
                <a:cubicBezTo>
                  <a:pt x="545757" y="13489750"/>
                  <a:pt x="3705628" y="14863851"/>
                  <a:pt x="7547446" y="14863851"/>
                </a:cubicBezTo>
                <a:cubicBezTo>
                  <a:pt x="11261203" y="14863851"/>
                  <a:pt x="14337719" y="13579830"/>
                  <a:pt x="14881926" y="11903648"/>
                </a:cubicBezTo>
                <a:lnTo>
                  <a:pt x="14909761" y="11800558"/>
                </a:lnTo>
                <a:lnTo>
                  <a:pt x="14923904" y="11761043"/>
                </a:lnTo>
                <a:cubicBezTo>
                  <a:pt x="15434087" y="10162959"/>
                  <a:pt x="14860547" y="7468785"/>
                  <a:pt x="13310172" y="4851018"/>
                </a:cubicBezTo>
                <a:cubicBezTo>
                  <a:pt x="11824395" y="2342324"/>
                  <a:pt x="9845883" y="586608"/>
                  <a:pt x="8234354" y="162370"/>
                </a:cubicBezTo>
                <a:lnTo>
                  <a:pt x="8119928" y="136115"/>
                </a:lnTo>
                <a:lnTo>
                  <a:pt x="8105217" y="129095"/>
                </a:lnTo>
                <a:cubicBezTo>
                  <a:pt x="7896733" y="46048"/>
                  <a:pt x="7671734" y="3970"/>
                  <a:pt x="7433887" y="268"/>
                </a:cubicBezTo>
                <a:close/>
              </a:path>
            </a:pathLst>
          </a:custGeom>
          <a:solidFill>
            <a:srgbClr val="C80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061459" y="4519664"/>
            <a:ext cx="4069080" cy="768350"/>
          </a:xfrm>
          <a:prstGeom prst="rect">
            <a:avLst/>
          </a:prstGeom>
          <a:noFill/>
        </p:spPr>
        <p:txBody>
          <a:bodyPr wrap="none" rtlCol="0">
            <a:spAutoFit/>
            <a:scene3d>
              <a:camera prst="orthographicFront"/>
              <a:lightRig rig="threePt" dir="t"/>
            </a:scene3d>
            <a:sp3d contourW="12700"/>
          </a:bodyPr>
          <a:lstStyle/>
          <a:p>
            <a:pPr algn="ctr"/>
            <a:r>
              <a:rPr lang="en-US" altLang="zh-CN" sz="4400" b="1" dirty="0" smtClean="0">
                <a:solidFill>
                  <a:schemeClr val="tx1">
                    <a:lumMod val="85000"/>
                    <a:lumOff val="15000"/>
                  </a:schemeClr>
                </a:solidFill>
                <a:latin typeface="思源黑体 CN Bold" panose="020B0800000000000000" charset="-122"/>
                <a:ea typeface="思源黑体 CN Bold" panose="020B0800000000000000" charset="-122"/>
              </a:rPr>
              <a:t>IT</a:t>
            </a:r>
            <a:r>
              <a:rPr lang="zh-CN" altLang="en-US" sz="4400" b="1" dirty="0" smtClean="0">
                <a:solidFill>
                  <a:schemeClr val="tx1">
                    <a:lumMod val="85000"/>
                    <a:lumOff val="15000"/>
                  </a:schemeClr>
                </a:solidFill>
                <a:latin typeface="Century Gothic" panose="020B0502020202020204" pitchFamily="34" charset="0"/>
              </a:rPr>
              <a:t>行业分析展望</a:t>
            </a:r>
            <a:endParaRPr lang="zh-CN" altLang="en-US" sz="4400" b="1" dirty="0" smtClean="0">
              <a:solidFill>
                <a:schemeClr val="tx1">
                  <a:lumMod val="85000"/>
                  <a:lumOff val="15000"/>
                </a:schemeClr>
              </a:solidFill>
              <a:latin typeface="Century Gothic" panose="020B0502020202020204" pitchFamily="34" charset="0"/>
            </a:endParaRPr>
          </a:p>
        </p:txBody>
      </p:sp>
      <p:sp>
        <p:nvSpPr>
          <p:cNvPr id="10" name="文本框 9"/>
          <p:cNvSpPr txBox="1"/>
          <p:nvPr/>
        </p:nvSpPr>
        <p:spPr>
          <a:xfrm>
            <a:off x="3225798" y="5330842"/>
            <a:ext cx="5740402" cy="400110"/>
          </a:xfrm>
          <a:prstGeom prst="rect">
            <a:avLst/>
          </a:prstGeom>
          <a:noFill/>
        </p:spPr>
        <p:txBody>
          <a:bodyPr wrap="square" rtlCol="0">
            <a:spAutoFit/>
            <a:scene3d>
              <a:camera prst="orthographicFront"/>
              <a:lightRig rig="threePt" dir="t"/>
            </a:scene3d>
            <a:sp3d contourW="12700"/>
          </a:bodyPr>
          <a:lstStyle/>
          <a:p>
            <a:pPr algn="ctr"/>
            <a:r>
              <a:rPr lang="en-US" altLang="zh-CN" sz="1000" dirty="0">
                <a:solidFill>
                  <a:schemeClr val="bg1">
                    <a:lumMod val="50000"/>
                  </a:schemeClr>
                </a:solidFill>
                <a:latin typeface="Century Gothic" panose="020B0502020202020204" pitchFamily="34" charset="0"/>
              </a:rPr>
              <a:t>The user can demonstrate on a projector or computer, or print the presentation and make it into a film to be used in a wider field The user can </a:t>
            </a:r>
            <a:r>
              <a:rPr lang="en-US" altLang="zh-CN" sz="1000" dirty="0" smtClean="0">
                <a:solidFill>
                  <a:schemeClr val="bg1">
                    <a:lumMod val="50000"/>
                  </a:schemeClr>
                </a:solidFill>
                <a:latin typeface="Century Gothic" panose="020B0502020202020204" pitchFamily="34" charset="0"/>
              </a:rPr>
              <a:t>demonstrate</a:t>
            </a:r>
            <a:endParaRPr lang="en-US" altLang="zh-CN" sz="1000" dirty="0">
              <a:solidFill>
                <a:schemeClr val="bg1">
                  <a:lumMod val="50000"/>
                </a:schemeClr>
              </a:solidFill>
              <a:latin typeface="Century Gothic" panose="020B0502020202020204" pitchFamily="34" charset="0"/>
            </a:endParaRPr>
          </a:p>
        </p:txBody>
      </p:sp>
      <p:sp>
        <p:nvSpPr>
          <p:cNvPr id="11" name="文本框 10"/>
          <p:cNvSpPr txBox="1"/>
          <p:nvPr/>
        </p:nvSpPr>
        <p:spPr>
          <a:xfrm>
            <a:off x="4368242" y="2192450"/>
            <a:ext cx="3512861" cy="707886"/>
          </a:xfrm>
          <a:prstGeom prst="rect">
            <a:avLst/>
          </a:prstGeom>
          <a:noFill/>
        </p:spPr>
        <p:txBody>
          <a:bodyPr wrap="square" rtlCol="0">
            <a:spAutoFit/>
            <a:scene3d>
              <a:camera prst="orthographicFront"/>
              <a:lightRig rig="threePt" dir="t"/>
            </a:scene3d>
            <a:sp3d contourW="12700"/>
          </a:bodyPr>
          <a:lstStyle/>
          <a:p>
            <a:pPr algn="ctr"/>
            <a:r>
              <a:rPr lang="en-US" altLang="zh-CN" sz="4000" dirty="0" smtClean="0">
                <a:solidFill>
                  <a:schemeClr val="bg1"/>
                </a:solidFill>
                <a:latin typeface="Century Gothic" panose="020B0502020202020204" pitchFamily="34" charset="0"/>
                <a:cs typeface="经典综艺体简" panose="02010609000101010101" pitchFamily="49" charset="-122"/>
              </a:rPr>
              <a:t>PART 01</a:t>
            </a:r>
            <a:endParaRPr lang="zh-CN" altLang="en-US" sz="4000" dirty="0">
              <a:solidFill>
                <a:schemeClr val="bg1"/>
              </a:solidFill>
              <a:latin typeface="Century Gothic" panose="020B0502020202020204" pitchFamily="34" charset="0"/>
              <a:cs typeface="经典综艺体简" panose="0201060900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19"/>
          <p:cNvSpPr/>
          <p:nvPr/>
        </p:nvSpPr>
        <p:spPr>
          <a:xfrm>
            <a:off x="655320" y="426720"/>
            <a:ext cx="1143000" cy="1112520"/>
          </a:xfrm>
          <a:custGeom>
            <a:avLst/>
            <a:gdLst>
              <a:gd name="connsiteX0" fmla="*/ 1143000 w 1143000"/>
              <a:gd name="connsiteY0" fmla="*/ 548640 h 1112520"/>
              <a:gd name="connsiteX1" fmla="*/ 472440 w 1143000"/>
              <a:gd name="connsiteY1" fmla="*/ 1112520 h 1112520"/>
              <a:gd name="connsiteX2" fmla="*/ 0 w 1143000"/>
              <a:gd name="connsiteY2" fmla="*/ 640080 h 1112520"/>
              <a:gd name="connsiteX3" fmla="*/ 586740 w 1143000"/>
              <a:gd name="connsiteY3" fmla="*/ 0 h 1112520"/>
              <a:gd name="connsiteX4" fmla="*/ 1143000 w 1143000"/>
              <a:gd name="connsiteY4" fmla="*/ 548640 h 1112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12520">
                <a:moveTo>
                  <a:pt x="1143000" y="548640"/>
                </a:moveTo>
                <a:lnTo>
                  <a:pt x="472440" y="1112520"/>
                </a:lnTo>
                <a:lnTo>
                  <a:pt x="0" y="640080"/>
                </a:lnTo>
                <a:lnTo>
                  <a:pt x="586740" y="0"/>
                </a:lnTo>
                <a:lnTo>
                  <a:pt x="1143000" y="548640"/>
                </a:lnTo>
                <a:close/>
              </a:path>
            </a:pathLst>
          </a:custGeom>
          <a:gradFill flip="none" rotWithShape="0">
            <a:gsLst>
              <a:gs pos="0">
                <a:schemeClr val="tx1">
                  <a:lumMod val="75000"/>
                  <a:lumOff val="25000"/>
                  <a:alpha val="57000"/>
                </a:schemeClr>
              </a:gs>
              <a:gs pos="61000">
                <a:schemeClr val="bg1">
                  <a:lumMod val="95000"/>
                  <a:alpha val="34000"/>
                </a:schemeClr>
              </a:gs>
              <a:gs pos="100000">
                <a:schemeClr val="bg1">
                  <a:lumMod val="95000"/>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00">
              <a:solidFill>
                <a:prstClr val="white"/>
              </a:solidFill>
              <a:latin typeface="Arial" panose="020B0604020202020204"/>
              <a:ea typeface="微软雅黑" panose="020B0503020204020204" charset="-122"/>
            </a:endParaRPr>
          </a:p>
        </p:txBody>
      </p:sp>
      <p:sp>
        <p:nvSpPr>
          <p:cNvPr id="21" name="任意多边形 20"/>
          <p:cNvSpPr/>
          <p:nvPr/>
        </p:nvSpPr>
        <p:spPr>
          <a:xfrm rot="19421727" flipH="1">
            <a:off x="442098" y="207302"/>
            <a:ext cx="865231" cy="851392"/>
          </a:xfrm>
          <a:custGeom>
            <a:avLst/>
            <a:gdLst>
              <a:gd name="connsiteX0" fmla="*/ 7433887 w 15105456"/>
              <a:gd name="connsiteY0" fmla="*/ 268 h 14863851"/>
              <a:gd name="connsiteX1" fmla="*/ 1667178 w 15105456"/>
              <a:gd name="connsiteY1" fmla="*/ 4920872 h 14863851"/>
              <a:gd name="connsiteX2" fmla="*/ 150574 w 15105456"/>
              <a:gd name="connsiteY2" fmla="*/ 11662331 h 14863851"/>
              <a:gd name="connsiteX3" fmla="*/ 159932 w 15105456"/>
              <a:gd name="connsiteY3" fmla="*/ 11692695 h 14863851"/>
              <a:gd name="connsiteX4" fmla="*/ 165780 w 15105456"/>
              <a:gd name="connsiteY4" fmla="*/ 11728888 h 14863851"/>
              <a:gd name="connsiteX5" fmla="*/ 7547446 w 15105456"/>
              <a:gd name="connsiteY5" fmla="*/ 14863851 h 14863851"/>
              <a:gd name="connsiteX6" fmla="*/ 14881926 w 15105456"/>
              <a:gd name="connsiteY6" fmla="*/ 11903648 h 14863851"/>
              <a:gd name="connsiteX7" fmla="*/ 14909761 w 15105456"/>
              <a:gd name="connsiteY7" fmla="*/ 11800558 h 14863851"/>
              <a:gd name="connsiteX8" fmla="*/ 14923904 w 15105456"/>
              <a:gd name="connsiteY8" fmla="*/ 11761043 h 14863851"/>
              <a:gd name="connsiteX9" fmla="*/ 13310172 w 15105456"/>
              <a:gd name="connsiteY9" fmla="*/ 4851018 h 14863851"/>
              <a:gd name="connsiteX10" fmla="*/ 8234354 w 15105456"/>
              <a:gd name="connsiteY10" fmla="*/ 162370 h 14863851"/>
              <a:gd name="connsiteX11" fmla="*/ 8119928 w 15105456"/>
              <a:gd name="connsiteY11" fmla="*/ 136115 h 14863851"/>
              <a:gd name="connsiteX12" fmla="*/ 8105217 w 15105456"/>
              <a:gd name="connsiteY12" fmla="*/ 129095 h 14863851"/>
              <a:gd name="connsiteX13" fmla="*/ 7433887 w 15105456"/>
              <a:gd name="connsiteY13" fmla="*/ 268 h 1486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05456" h="14863851">
                <a:moveTo>
                  <a:pt x="7433887" y="268"/>
                </a:moveTo>
                <a:cubicBezTo>
                  <a:pt x="5721391" y="-26383"/>
                  <a:pt x="3342882" y="1936394"/>
                  <a:pt x="1667178" y="4920872"/>
                </a:cubicBezTo>
                <a:cubicBezTo>
                  <a:pt x="239727" y="7463205"/>
                  <a:pt x="-289215" y="10054975"/>
                  <a:pt x="150574" y="11662331"/>
                </a:cubicBezTo>
                <a:lnTo>
                  <a:pt x="159932" y="11692695"/>
                </a:lnTo>
                <a:lnTo>
                  <a:pt x="165780" y="11728888"/>
                </a:lnTo>
                <a:cubicBezTo>
                  <a:pt x="545757" y="13489750"/>
                  <a:pt x="3705628" y="14863851"/>
                  <a:pt x="7547446" y="14863851"/>
                </a:cubicBezTo>
                <a:cubicBezTo>
                  <a:pt x="11261203" y="14863851"/>
                  <a:pt x="14337719" y="13579830"/>
                  <a:pt x="14881926" y="11903648"/>
                </a:cubicBezTo>
                <a:lnTo>
                  <a:pt x="14909761" y="11800558"/>
                </a:lnTo>
                <a:lnTo>
                  <a:pt x="14923904" y="11761043"/>
                </a:lnTo>
                <a:cubicBezTo>
                  <a:pt x="15434087" y="10162959"/>
                  <a:pt x="14860547" y="7468785"/>
                  <a:pt x="13310172" y="4851018"/>
                </a:cubicBezTo>
                <a:cubicBezTo>
                  <a:pt x="11824395" y="2342324"/>
                  <a:pt x="9845883" y="586608"/>
                  <a:pt x="8234354" y="162370"/>
                </a:cubicBezTo>
                <a:lnTo>
                  <a:pt x="8119928" y="136115"/>
                </a:lnTo>
                <a:lnTo>
                  <a:pt x="8105217" y="129095"/>
                </a:lnTo>
                <a:cubicBezTo>
                  <a:pt x="7896733" y="46048"/>
                  <a:pt x="7671734" y="3970"/>
                  <a:pt x="7433887" y="268"/>
                </a:cubicBezTo>
                <a:close/>
              </a:path>
            </a:pathLst>
          </a:custGeom>
          <a:solidFill>
            <a:srgbClr val="C80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538605" y="326390"/>
            <a:ext cx="3027680" cy="58356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latin typeface="Century Gothic" panose="020B0502020202020204" pitchFamily="34" charset="0"/>
              </a:rPr>
              <a:t>互联网</a:t>
            </a:r>
            <a:r>
              <a:rPr lang="en-US" altLang="zh-CN" sz="3200" b="1" dirty="0">
                <a:solidFill>
                  <a:schemeClr val="tx1">
                    <a:lumMod val="75000"/>
                    <a:lumOff val="25000"/>
                  </a:schemeClr>
                </a:solidFill>
                <a:latin typeface="思源黑体 CN Bold" panose="020B0800000000000000" charset="-122"/>
                <a:ea typeface="思源黑体 CN Bold" panose="020B0800000000000000" charset="-122"/>
                <a:cs typeface="思源黑体 CN Bold" panose="020B0800000000000000" charset="-122"/>
              </a:rPr>
              <a:t>“</a:t>
            </a:r>
            <a:r>
              <a:rPr lang="zh-CN" altLang="en-US" sz="3200" b="1" dirty="0">
                <a:solidFill>
                  <a:schemeClr val="tx1">
                    <a:lumMod val="75000"/>
                    <a:lumOff val="25000"/>
                  </a:schemeClr>
                </a:solidFill>
                <a:latin typeface="思源黑体 CN Bold" panose="020B0800000000000000" charset="-122"/>
                <a:ea typeface="思源黑体 CN Bold" panose="020B0800000000000000" charset="-122"/>
                <a:cs typeface="思源黑体 CN Bold" panose="020B0800000000000000" charset="-122"/>
              </a:rPr>
              <a:t>薪</a:t>
            </a:r>
            <a:r>
              <a:rPr lang="en-US" altLang="zh-CN" sz="3200" b="1" dirty="0">
                <a:solidFill>
                  <a:schemeClr val="tx1">
                    <a:lumMod val="75000"/>
                    <a:lumOff val="25000"/>
                  </a:schemeClr>
                </a:solidFill>
                <a:latin typeface="思源黑体 CN Bold" panose="020B0800000000000000" charset="-122"/>
                <a:ea typeface="思源黑体 CN Bold" panose="020B0800000000000000" charset="-122"/>
                <a:cs typeface="思源黑体 CN Bold" panose="020B0800000000000000" charset="-122"/>
              </a:rPr>
              <a:t>”</a:t>
            </a:r>
            <a:r>
              <a:rPr lang="zh-CN" altLang="en-US" sz="3200" b="1" dirty="0">
                <a:solidFill>
                  <a:schemeClr val="tx1">
                    <a:lumMod val="75000"/>
                    <a:lumOff val="25000"/>
                  </a:schemeClr>
                </a:solidFill>
                <a:latin typeface="Century Gothic" panose="020B0502020202020204" pitchFamily="34" charset="0"/>
              </a:rPr>
              <a:t>情</a:t>
            </a:r>
            <a:endParaRPr lang="zh-CN" altLang="en-US" sz="3200" b="1" dirty="0">
              <a:solidFill>
                <a:schemeClr val="tx1">
                  <a:lumMod val="75000"/>
                  <a:lumOff val="25000"/>
                </a:schemeClr>
              </a:solidFill>
              <a:latin typeface="Century Gothic" panose="020B0502020202020204" pitchFamily="34" charset="0"/>
              <a:ea typeface="思源黑体 CN Bold" panose="020B0800000000000000" charset="-122"/>
            </a:endParaRPr>
          </a:p>
        </p:txBody>
      </p:sp>
      <p:pic>
        <p:nvPicPr>
          <p:cNvPr id="28" name="图片 27"/>
          <p:cNvPicPr>
            <a:picLocks noChangeAspect="1"/>
          </p:cNvPicPr>
          <p:nvPr/>
        </p:nvPicPr>
        <p:blipFill>
          <a:blip r:embed="rId1"/>
          <a:stretch>
            <a:fillRect/>
          </a:stretch>
        </p:blipFill>
        <p:spPr>
          <a:xfrm>
            <a:off x="5153025" y="2013585"/>
            <a:ext cx="4968240" cy="3185160"/>
          </a:xfrm>
          <a:prstGeom prst="rect">
            <a:avLst/>
          </a:prstGeom>
        </p:spPr>
      </p:pic>
      <p:grpSp>
        <p:nvGrpSpPr>
          <p:cNvPr id="29" name="组合 28"/>
          <p:cNvGrpSpPr/>
          <p:nvPr/>
        </p:nvGrpSpPr>
        <p:grpSpPr>
          <a:xfrm>
            <a:off x="804643" y="1458853"/>
            <a:ext cx="4188931" cy="4552533"/>
            <a:chOff x="3256104" y="1391067"/>
            <a:chExt cx="3750335" cy="4075866"/>
          </a:xfrm>
        </p:grpSpPr>
        <p:sp>
          <p:nvSpPr>
            <p:cNvPr id="44" name="任意多边形 43"/>
            <p:cNvSpPr/>
            <p:nvPr/>
          </p:nvSpPr>
          <p:spPr>
            <a:xfrm>
              <a:off x="4537321" y="1391067"/>
              <a:ext cx="1170058" cy="1852590"/>
            </a:xfrm>
            <a:custGeom>
              <a:avLst/>
              <a:gdLst>
                <a:gd name="connsiteX0" fmla="*/ 662731 w 1308684"/>
                <a:gd name="connsiteY0" fmla="*/ 2072081 h 2072081"/>
                <a:gd name="connsiteX1" fmla="*/ 0 w 1308684"/>
                <a:gd name="connsiteY1" fmla="*/ 1442907 h 2072081"/>
                <a:gd name="connsiteX2" fmla="*/ 0 w 1308684"/>
                <a:gd name="connsiteY2" fmla="*/ 0 h 2072081"/>
                <a:gd name="connsiteX3" fmla="*/ 671120 w 1308684"/>
                <a:gd name="connsiteY3" fmla="*/ 662731 h 2072081"/>
                <a:gd name="connsiteX4" fmla="*/ 1308684 w 1308684"/>
                <a:gd name="connsiteY4" fmla="*/ 25167 h 2072081"/>
                <a:gd name="connsiteX5" fmla="*/ 1308684 w 1308684"/>
                <a:gd name="connsiteY5" fmla="*/ 1442907 h 2072081"/>
                <a:gd name="connsiteX6" fmla="*/ 662731 w 1308684"/>
                <a:gd name="connsiteY6" fmla="*/ 2072081 h 2072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8684" h="2072081">
                  <a:moveTo>
                    <a:pt x="662731" y="2072081"/>
                  </a:moveTo>
                  <a:lnTo>
                    <a:pt x="0" y="1442907"/>
                  </a:lnTo>
                  <a:lnTo>
                    <a:pt x="0" y="0"/>
                  </a:lnTo>
                  <a:lnTo>
                    <a:pt x="671120" y="662731"/>
                  </a:lnTo>
                  <a:lnTo>
                    <a:pt x="1308684" y="25167"/>
                  </a:lnTo>
                  <a:lnTo>
                    <a:pt x="1308684" y="1442907"/>
                  </a:lnTo>
                  <a:lnTo>
                    <a:pt x="662731" y="2072081"/>
                  </a:lnTo>
                  <a:close/>
                </a:path>
              </a:pathLst>
            </a:custGeom>
            <a:solidFill>
              <a:srgbClr val="D3381C"/>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dirty="0">
                <a:solidFill>
                  <a:prstClr val="white"/>
                </a:solidFill>
                <a:cs typeface="+mn-ea"/>
                <a:sym typeface="+mn-lt"/>
              </a:endParaRPr>
            </a:p>
          </p:txBody>
        </p:sp>
        <p:sp>
          <p:nvSpPr>
            <p:cNvPr id="45" name="任意多边形 44"/>
            <p:cNvSpPr/>
            <p:nvPr/>
          </p:nvSpPr>
          <p:spPr>
            <a:xfrm rot="8100000">
              <a:off x="4494777" y="1549952"/>
              <a:ext cx="1291874" cy="1292012"/>
            </a:xfrm>
            <a:custGeom>
              <a:avLst/>
              <a:gdLst>
                <a:gd name="connsiteX0" fmla="*/ 39400 w 1444932"/>
                <a:gd name="connsiteY0" fmla="*/ 39554 h 1445086"/>
                <a:gd name="connsiteX1" fmla="*/ 134519 w 1444932"/>
                <a:gd name="connsiteY1" fmla="*/ 155 h 1445086"/>
                <a:gd name="connsiteX2" fmla="*/ 894281 w 1444932"/>
                <a:gd name="connsiteY2" fmla="*/ 155 h 1445086"/>
                <a:gd name="connsiteX3" fmla="*/ 905823 w 1444932"/>
                <a:gd name="connsiteY3" fmla="*/ 2485 h 1445086"/>
                <a:gd name="connsiteX4" fmla="*/ 905881 w 1444932"/>
                <a:gd name="connsiteY4" fmla="*/ 154 h 1445086"/>
                <a:gd name="connsiteX5" fmla="*/ 1431928 w 1444932"/>
                <a:gd name="connsiteY5" fmla="*/ 427073 h 1445086"/>
                <a:gd name="connsiteX6" fmla="*/ 1439322 w 1444932"/>
                <a:gd name="connsiteY6" fmla="*/ 523015 h 1445086"/>
                <a:gd name="connsiteX7" fmla="*/ 1444932 w 1444932"/>
                <a:gd name="connsiteY7" fmla="*/ 550805 h 1445086"/>
                <a:gd name="connsiteX8" fmla="*/ 1444932 w 1444932"/>
                <a:gd name="connsiteY8" fmla="*/ 1310567 h 1445086"/>
                <a:gd name="connsiteX9" fmla="*/ 1310414 w 1444932"/>
                <a:gd name="connsiteY9" fmla="*/ 1445086 h 1445086"/>
                <a:gd name="connsiteX10" fmla="*/ 1175895 w 1444932"/>
                <a:gd name="connsiteY10" fmla="*/ 1310567 h 1445086"/>
                <a:gd name="connsiteX11" fmla="*/ 1175894 w 1444932"/>
                <a:gd name="connsiteY11" fmla="*/ 550805 h 1445086"/>
                <a:gd name="connsiteX12" fmla="*/ 1176924 w 1444932"/>
                <a:gd name="connsiteY12" fmla="*/ 545705 h 1445086"/>
                <a:gd name="connsiteX13" fmla="*/ 1175290 w 1444932"/>
                <a:gd name="connsiteY13" fmla="*/ 545705 h 1445086"/>
                <a:gd name="connsiteX14" fmla="*/ 899147 w 1444932"/>
                <a:gd name="connsiteY14" fmla="*/ 269562 h 1445086"/>
                <a:gd name="connsiteX15" fmla="*/ 899181 w 1444932"/>
                <a:gd name="connsiteY15" fmla="*/ 268204 h 1445086"/>
                <a:gd name="connsiteX16" fmla="*/ 894281 w 1444932"/>
                <a:gd name="connsiteY16" fmla="*/ 269193 h 1445086"/>
                <a:gd name="connsiteX17" fmla="*/ 134519 w 1444932"/>
                <a:gd name="connsiteY17" fmla="*/ 269193 h 1445086"/>
                <a:gd name="connsiteX18" fmla="*/ 0 w 1444932"/>
                <a:gd name="connsiteY18" fmla="*/ 134674 h 1445086"/>
                <a:gd name="connsiteX19" fmla="*/ 39400 w 1444932"/>
                <a:gd name="connsiteY19" fmla="*/ 39554 h 144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4932" h="1445086">
                  <a:moveTo>
                    <a:pt x="39400" y="39554"/>
                  </a:moveTo>
                  <a:cubicBezTo>
                    <a:pt x="63743" y="15211"/>
                    <a:pt x="97373" y="155"/>
                    <a:pt x="134519" y="155"/>
                  </a:cubicBezTo>
                  <a:lnTo>
                    <a:pt x="894281" y="155"/>
                  </a:lnTo>
                  <a:lnTo>
                    <a:pt x="905823" y="2485"/>
                  </a:lnTo>
                  <a:lnTo>
                    <a:pt x="905881" y="154"/>
                  </a:lnTo>
                  <a:cubicBezTo>
                    <a:pt x="1206440" y="-5740"/>
                    <a:pt x="1389685" y="157248"/>
                    <a:pt x="1431928" y="427073"/>
                  </a:cubicBezTo>
                  <a:lnTo>
                    <a:pt x="1439322" y="523015"/>
                  </a:lnTo>
                  <a:lnTo>
                    <a:pt x="1444932" y="550805"/>
                  </a:lnTo>
                  <a:lnTo>
                    <a:pt x="1444932" y="1310567"/>
                  </a:lnTo>
                  <a:cubicBezTo>
                    <a:pt x="1444933" y="1384860"/>
                    <a:pt x="1384707" y="1445086"/>
                    <a:pt x="1310414" y="1445086"/>
                  </a:cubicBezTo>
                  <a:cubicBezTo>
                    <a:pt x="1236120" y="1445086"/>
                    <a:pt x="1175894" y="1384860"/>
                    <a:pt x="1175895" y="1310567"/>
                  </a:cubicBezTo>
                  <a:lnTo>
                    <a:pt x="1175894" y="550805"/>
                  </a:lnTo>
                  <a:lnTo>
                    <a:pt x="1176924" y="545705"/>
                  </a:lnTo>
                  <a:lnTo>
                    <a:pt x="1175290" y="545705"/>
                  </a:lnTo>
                  <a:cubicBezTo>
                    <a:pt x="1169114" y="387989"/>
                    <a:pt x="1176413" y="263949"/>
                    <a:pt x="899147" y="269562"/>
                  </a:cubicBezTo>
                  <a:lnTo>
                    <a:pt x="899181" y="268204"/>
                  </a:lnTo>
                  <a:lnTo>
                    <a:pt x="894281" y="269193"/>
                  </a:lnTo>
                  <a:lnTo>
                    <a:pt x="134519" y="269193"/>
                  </a:lnTo>
                  <a:cubicBezTo>
                    <a:pt x="60226" y="269193"/>
                    <a:pt x="0" y="208967"/>
                    <a:pt x="0" y="134674"/>
                  </a:cubicBezTo>
                  <a:cubicBezTo>
                    <a:pt x="0" y="97527"/>
                    <a:pt x="15057" y="63898"/>
                    <a:pt x="39400" y="3955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68580" tIns="34290" rIns="68580" bIns="34290" numCol="1" anchor="t" anchorCtr="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dirty="0">
                <a:solidFill>
                  <a:prstClr val="black"/>
                </a:solidFill>
                <a:cs typeface="+mn-ea"/>
                <a:sym typeface="+mn-lt"/>
              </a:endParaRPr>
            </a:p>
          </p:txBody>
        </p:sp>
        <p:sp>
          <p:nvSpPr>
            <p:cNvPr id="47" name="任意多边形 46"/>
            <p:cNvSpPr/>
            <p:nvPr/>
          </p:nvSpPr>
          <p:spPr>
            <a:xfrm rot="13500000">
              <a:off x="5714496" y="2800148"/>
              <a:ext cx="1291874" cy="1292012"/>
            </a:xfrm>
            <a:custGeom>
              <a:avLst/>
              <a:gdLst>
                <a:gd name="connsiteX0" fmla="*/ 39400 w 1444932"/>
                <a:gd name="connsiteY0" fmla="*/ 39554 h 1445086"/>
                <a:gd name="connsiteX1" fmla="*/ 134519 w 1444932"/>
                <a:gd name="connsiteY1" fmla="*/ 155 h 1445086"/>
                <a:gd name="connsiteX2" fmla="*/ 894281 w 1444932"/>
                <a:gd name="connsiteY2" fmla="*/ 155 h 1445086"/>
                <a:gd name="connsiteX3" fmla="*/ 905823 w 1444932"/>
                <a:gd name="connsiteY3" fmla="*/ 2485 h 1445086"/>
                <a:gd name="connsiteX4" fmla="*/ 905881 w 1444932"/>
                <a:gd name="connsiteY4" fmla="*/ 154 h 1445086"/>
                <a:gd name="connsiteX5" fmla="*/ 1431928 w 1444932"/>
                <a:gd name="connsiteY5" fmla="*/ 427073 h 1445086"/>
                <a:gd name="connsiteX6" fmla="*/ 1439322 w 1444932"/>
                <a:gd name="connsiteY6" fmla="*/ 523015 h 1445086"/>
                <a:gd name="connsiteX7" fmla="*/ 1444932 w 1444932"/>
                <a:gd name="connsiteY7" fmla="*/ 550805 h 1445086"/>
                <a:gd name="connsiteX8" fmla="*/ 1444932 w 1444932"/>
                <a:gd name="connsiteY8" fmla="*/ 1310567 h 1445086"/>
                <a:gd name="connsiteX9" fmla="*/ 1310414 w 1444932"/>
                <a:gd name="connsiteY9" fmla="*/ 1445086 h 1445086"/>
                <a:gd name="connsiteX10" fmla="*/ 1175895 w 1444932"/>
                <a:gd name="connsiteY10" fmla="*/ 1310567 h 1445086"/>
                <a:gd name="connsiteX11" fmla="*/ 1175894 w 1444932"/>
                <a:gd name="connsiteY11" fmla="*/ 550805 h 1445086"/>
                <a:gd name="connsiteX12" fmla="*/ 1176924 w 1444932"/>
                <a:gd name="connsiteY12" fmla="*/ 545705 h 1445086"/>
                <a:gd name="connsiteX13" fmla="*/ 1175290 w 1444932"/>
                <a:gd name="connsiteY13" fmla="*/ 545705 h 1445086"/>
                <a:gd name="connsiteX14" fmla="*/ 899147 w 1444932"/>
                <a:gd name="connsiteY14" fmla="*/ 269562 h 1445086"/>
                <a:gd name="connsiteX15" fmla="*/ 899181 w 1444932"/>
                <a:gd name="connsiteY15" fmla="*/ 268204 h 1445086"/>
                <a:gd name="connsiteX16" fmla="*/ 894281 w 1444932"/>
                <a:gd name="connsiteY16" fmla="*/ 269193 h 1445086"/>
                <a:gd name="connsiteX17" fmla="*/ 134519 w 1444932"/>
                <a:gd name="connsiteY17" fmla="*/ 269193 h 1445086"/>
                <a:gd name="connsiteX18" fmla="*/ 0 w 1444932"/>
                <a:gd name="connsiteY18" fmla="*/ 134674 h 1445086"/>
                <a:gd name="connsiteX19" fmla="*/ 39400 w 1444932"/>
                <a:gd name="connsiteY19" fmla="*/ 39554 h 144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4932" h="1445086">
                  <a:moveTo>
                    <a:pt x="39400" y="39554"/>
                  </a:moveTo>
                  <a:cubicBezTo>
                    <a:pt x="63743" y="15211"/>
                    <a:pt x="97373" y="155"/>
                    <a:pt x="134519" y="155"/>
                  </a:cubicBezTo>
                  <a:lnTo>
                    <a:pt x="894281" y="155"/>
                  </a:lnTo>
                  <a:lnTo>
                    <a:pt x="905823" y="2485"/>
                  </a:lnTo>
                  <a:lnTo>
                    <a:pt x="905881" y="154"/>
                  </a:lnTo>
                  <a:cubicBezTo>
                    <a:pt x="1206440" y="-5740"/>
                    <a:pt x="1389685" y="157248"/>
                    <a:pt x="1431928" y="427073"/>
                  </a:cubicBezTo>
                  <a:lnTo>
                    <a:pt x="1439322" y="523015"/>
                  </a:lnTo>
                  <a:lnTo>
                    <a:pt x="1444932" y="550805"/>
                  </a:lnTo>
                  <a:lnTo>
                    <a:pt x="1444932" y="1310567"/>
                  </a:lnTo>
                  <a:cubicBezTo>
                    <a:pt x="1444933" y="1384860"/>
                    <a:pt x="1384707" y="1445086"/>
                    <a:pt x="1310414" y="1445086"/>
                  </a:cubicBezTo>
                  <a:cubicBezTo>
                    <a:pt x="1236120" y="1445086"/>
                    <a:pt x="1175894" y="1384860"/>
                    <a:pt x="1175895" y="1310567"/>
                  </a:cubicBezTo>
                  <a:lnTo>
                    <a:pt x="1175894" y="550805"/>
                  </a:lnTo>
                  <a:lnTo>
                    <a:pt x="1176924" y="545705"/>
                  </a:lnTo>
                  <a:lnTo>
                    <a:pt x="1175290" y="545705"/>
                  </a:lnTo>
                  <a:cubicBezTo>
                    <a:pt x="1169114" y="387989"/>
                    <a:pt x="1176413" y="263949"/>
                    <a:pt x="899147" y="269562"/>
                  </a:cubicBezTo>
                  <a:lnTo>
                    <a:pt x="899181" y="268204"/>
                  </a:lnTo>
                  <a:lnTo>
                    <a:pt x="894281" y="269193"/>
                  </a:lnTo>
                  <a:lnTo>
                    <a:pt x="134519" y="269193"/>
                  </a:lnTo>
                  <a:cubicBezTo>
                    <a:pt x="60226" y="269193"/>
                    <a:pt x="0" y="208967"/>
                    <a:pt x="0" y="134674"/>
                  </a:cubicBezTo>
                  <a:cubicBezTo>
                    <a:pt x="0" y="97527"/>
                    <a:pt x="15057" y="63898"/>
                    <a:pt x="39400" y="3955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68580" tIns="34290" rIns="68580" bIns="34290" numCol="1" anchor="t" anchorCtr="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dirty="0">
                <a:solidFill>
                  <a:prstClr val="black"/>
                </a:solidFill>
                <a:cs typeface="+mn-ea"/>
                <a:sym typeface="+mn-lt"/>
              </a:endParaRPr>
            </a:p>
          </p:txBody>
        </p:sp>
        <p:sp>
          <p:nvSpPr>
            <p:cNvPr id="48" name="任意多边形 47"/>
            <p:cNvSpPr/>
            <p:nvPr/>
          </p:nvSpPr>
          <p:spPr>
            <a:xfrm rot="10800000">
              <a:off x="4555162" y="3614343"/>
              <a:ext cx="1170058" cy="1852590"/>
            </a:xfrm>
            <a:custGeom>
              <a:avLst/>
              <a:gdLst>
                <a:gd name="connsiteX0" fmla="*/ 662731 w 1308684"/>
                <a:gd name="connsiteY0" fmla="*/ 2072081 h 2072081"/>
                <a:gd name="connsiteX1" fmla="*/ 0 w 1308684"/>
                <a:gd name="connsiteY1" fmla="*/ 1442907 h 2072081"/>
                <a:gd name="connsiteX2" fmla="*/ 0 w 1308684"/>
                <a:gd name="connsiteY2" fmla="*/ 0 h 2072081"/>
                <a:gd name="connsiteX3" fmla="*/ 671120 w 1308684"/>
                <a:gd name="connsiteY3" fmla="*/ 662731 h 2072081"/>
                <a:gd name="connsiteX4" fmla="*/ 1308684 w 1308684"/>
                <a:gd name="connsiteY4" fmla="*/ 25167 h 2072081"/>
                <a:gd name="connsiteX5" fmla="*/ 1308684 w 1308684"/>
                <a:gd name="connsiteY5" fmla="*/ 1442907 h 2072081"/>
                <a:gd name="connsiteX6" fmla="*/ 662731 w 1308684"/>
                <a:gd name="connsiteY6" fmla="*/ 2072081 h 2072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8684" h="2072081">
                  <a:moveTo>
                    <a:pt x="662731" y="2072081"/>
                  </a:moveTo>
                  <a:lnTo>
                    <a:pt x="0" y="1442907"/>
                  </a:lnTo>
                  <a:lnTo>
                    <a:pt x="0" y="0"/>
                  </a:lnTo>
                  <a:lnTo>
                    <a:pt x="671120" y="662731"/>
                  </a:lnTo>
                  <a:lnTo>
                    <a:pt x="1308684" y="25167"/>
                  </a:lnTo>
                  <a:lnTo>
                    <a:pt x="1308684" y="1442907"/>
                  </a:lnTo>
                  <a:lnTo>
                    <a:pt x="662731" y="2072081"/>
                  </a:lnTo>
                  <a:close/>
                </a:path>
              </a:pathLst>
            </a:custGeom>
            <a:solidFill>
              <a:srgbClr val="D3381C"/>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dirty="0">
                <a:solidFill>
                  <a:prstClr val="white"/>
                </a:solidFill>
                <a:cs typeface="+mn-ea"/>
                <a:sym typeface="+mn-lt"/>
              </a:endParaRPr>
            </a:p>
          </p:txBody>
        </p:sp>
        <p:sp>
          <p:nvSpPr>
            <p:cNvPr id="49" name="任意多边形 48"/>
            <p:cNvSpPr/>
            <p:nvPr/>
          </p:nvSpPr>
          <p:spPr>
            <a:xfrm rot="18900000">
              <a:off x="4475889" y="4016036"/>
              <a:ext cx="1291874" cy="1292012"/>
            </a:xfrm>
            <a:custGeom>
              <a:avLst/>
              <a:gdLst>
                <a:gd name="connsiteX0" fmla="*/ 39400 w 1444932"/>
                <a:gd name="connsiteY0" fmla="*/ 39554 h 1445086"/>
                <a:gd name="connsiteX1" fmla="*/ 134519 w 1444932"/>
                <a:gd name="connsiteY1" fmla="*/ 155 h 1445086"/>
                <a:gd name="connsiteX2" fmla="*/ 894281 w 1444932"/>
                <a:gd name="connsiteY2" fmla="*/ 155 h 1445086"/>
                <a:gd name="connsiteX3" fmla="*/ 905823 w 1444932"/>
                <a:gd name="connsiteY3" fmla="*/ 2485 h 1445086"/>
                <a:gd name="connsiteX4" fmla="*/ 905881 w 1444932"/>
                <a:gd name="connsiteY4" fmla="*/ 154 h 1445086"/>
                <a:gd name="connsiteX5" fmla="*/ 1431928 w 1444932"/>
                <a:gd name="connsiteY5" fmla="*/ 427073 h 1445086"/>
                <a:gd name="connsiteX6" fmla="*/ 1439322 w 1444932"/>
                <a:gd name="connsiteY6" fmla="*/ 523015 h 1445086"/>
                <a:gd name="connsiteX7" fmla="*/ 1444932 w 1444932"/>
                <a:gd name="connsiteY7" fmla="*/ 550805 h 1445086"/>
                <a:gd name="connsiteX8" fmla="*/ 1444932 w 1444932"/>
                <a:gd name="connsiteY8" fmla="*/ 1310567 h 1445086"/>
                <a:gd name="connsiteX9" fmla="*/ 1310414 w 1444932"/>
                <a:gd name="connsiteY9" fmla="*/ 1445086 h 1445086"/>
                <a:gd name="connsiteX10" fmla="*/ 1175895 w 1444932"/>
                <a:gd name="connsiteY10" fmla="*/ 1310567 h 1445086"/>
                <a:gd name="connsiteX11" fmla="*/ 1175894 w 1444932"/>
                <a:gd name="connsiteY11" fmla="*/ 550805 h 1445086"/>
                <a:gd name="connsiteX12" fmla="*/ 1176924 w 1444932"/>
                <a:gd name="connsiteY12" fmla="*/ 545705 h 1445086"/>
                <a:gd name="connsiteX13" fmla="*/ 1175290 w 1444932"/>
                <a:gd name="connsiteY13" fmla="*/ 545705 h 1445086"/>
                <a:gd name="connsiteX14" fmla="*/ 899147 w 1444932"/>
                <a:gd name="connsiteY14" fmla="*/ 269562 h 1445086"/>
                <a:gd name="connsiteX15" fmla="*/ 899181 w 1444932"/>
                <a:gd name="connsiteY15" fmla="*/ 268204 h 1445086"/>
                <a:gd name="connsiteX16" fmla="*/ 894281 w 1444932"/>
                <a:gd name="connsiteY16" fmla="*/ 269193 h 1445086"/>
                <a:gd name="connsiteX17" fmla="*/ 134519 w 1444932"/>
                <a:gd name="connsiteY17" fmla="*/ 269193 h 1445086"/>
                <a:gd name="connsiteX18" fmla="*/ 0 w 1444932"/>
                <a:gd name="connsiteY18" fmla="*/ 134674 h 1445086"/>
                <a:gd name="connsiteX19" fmla="*/ 39400 w 1444932"/>
                <a:gd name="connsiteY19" fmla="*/ 39554 h 144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4932" h="1445086">
                  <a:moveTo>
                    <a:pt x="39400" y="39554"/>
                  </a:moveTo>
                  <a:cubicBezTo>
                    <a:pt x="63743" y="15211"/>
                    <a:pt x="97373" y="155"/>
                    <a:pt x="134519" y="155"/>
                  </a:cubicBezTo>
                  <a:lnTo>
                    <a:pt x="894281" y="155"/>
                  </a:lnTo>
                  <a:lnTo>
                    <a:pt x="905823" y="2485"/>
                  </a:lnTo>
                  <a:lnTo>
                    <a:pt x="905881" y="154"/>
                  </a:lnTo>
                  <a:cubicBezTo>
                    <a:pt x="1206440" y="-5740"/>
                    <a:pt x="1389685" y="157248"/>
                    <a:pt x="1431928" y="427073"/>
                  </a:cubicBezTo>
                  <a:lnTo>
                    <a:pt x="1439322" y="523015"/>
                  </a:lnTo>
                  <a:lnTo>
                    <a:pt x="1444932" y="550805"/>
                  </a:lnTo>
                  <a:lnTo>
                    <a:pt x="1444932" y="1310567"/>
                  </a:lnTo>
                  <a:cubicBezTo>
                    <a:pt x="1444933" y="1384860"/>
                    <a:pt x="1384707" y="1445086"/>
                    <a:pt x="1310414" y="1445086"/>
                  </a:cubicBezTo>
                  <a:cubicBezTo>
                    <a:pt x="1236120" y="1445086"/>
                    <a:pt x="1175894" y="1384860"/>
                    <a:pt x="1175895" y="1310567"/>
                  </a:cubicBezTo>
                  <a:lnTo>
                    <a:pt x="1175894" y="550805"/>
                  </a:lnTo>
                  <a:lnTo>
                    <a:pt x="1176924" y="545705"/>
                  </a:lnTo>
                  <a:lnTo>
                    <a:pt x="1175290" y="545705"/>
                  </a:lnTo>
                  <a:cubicBezTo>
                    <a:pt x="1169114" y="387989"/>
                    <a:pt x="1176413" y="263949"/>
                    <a:pt x="899147" y="269562"/>
                  </a:cubicBezTo>
                  <a:lnTo>
                    <a:pt x="899181" y="268204"/>
                  </a:lnTo>
                  <a:lnTo>
                    <a:pt x="894281" y="269193"/>
                  </a:lnTo>
                  <a:lnTo>
                    <a:pt x="134519" y="269193"/>
                  </a:lnTo>
                  <a:cubicBezTo>
                    <a:pt x="60226" y="269193"/>
                    <a:pt x="0" y="208967"/>
                    <a:pt x="0" y="134674"/>
                  </a:cubicBezTo>
                  <a:cubicBezTo>
                    <a:pt x="0" y="97527"/>
                    <a:pt x="15057" y="63898"/>
                    <a:pt x="39400" y="3955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68580" tIns="34290" rIns="68580" bIns="34290" numCol="1" anchor="t" anchorCtr="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dirty="0">
                <a:solidFill>
                  <a:prstClr val="black"/>
                </a:solidFill>
                <a:cs typeface="+mn-ea"/>
                <a:sym typeface="+mn-lt"/>
              </a:endParaRPr>
            </a:p>
          </p:txBody>
        </p:sp>
        <p:sp>
          <p:nvSpPr>
            <p:cNvPr id="51" name="任意多边形 50"/>
            <p:cNvSpPr/>
            <p:nvPr/>
          </p:nvSpPr>
          <p:spPr>
            <a:xfrm rot="2700000">
              <a:off x="3256173" y="2761538"/>
              <a:ext cx="1291874" cy="1292012"/>
            </a:xfrm>
            <a:custGeom>
              <a:avLst/>
              <a:gdLst>
                <a:gd name="connsiteX0" fmla="*/ 39400 w 1444932"/>
                <a:gd name="connsiteY0" fmla="*/ 39554 h 1445086"/>
                <a:gd name="connsiteX1" fmla="*/ 134519 w 1444932"/>
                <a:gd name="connsiteY1" fmla="*/ 155 h 1445086"/>
                <a:gd name="connsiteX2" fmla="*/ 894281 w 1444932"/>
                <a:gd name="connsiteY2" fmla="*/ 155 h 1445086"/>
                <a:gd name="connsiteX3" fmla="*/ 905823 w 1444932"/>
                <a:gd name="connsiteY3" fmla="*/ 2485 h 1445086"/>
                <a:gd name="connsiteX4" fmla="*/ 905881 w 1444932"/>
                <a:gd name="connsiteY4" fmla="*/ 154 h 1445086"/>
                <a:gd name="connsiteX5" fmla="*/ 1431928 w 1444932"/>
                <a:gd name="connsiteY5" fmla="*/ 427073 h 1445086"/>
                <a:gd name="connsiteX6" fmla="*/ 1439322 w 1444932"/>
                <a:gd name="connsiteY6" fmla="*/ 523015 h 1445086"/>
                <a:gd name="connsiteX7" fmla="*/ 1444932 w 1444932"/>
                <a:gd name="connsiteY7" fmla="*/ 550805 h 1445086"/>
                <a:gd name="connsiteX8" fmla="*/ 1444932 w 1444932"/>
                <a:gd name="connsiteY8" fmla="*/ 1310567 h 1445086"/>
                <a:gd name="connsiteX9" fmla="*/ 1310414 w 1444932"/>
                <a:gd name="connsiteY9" fmla="*/ 1445086 h 1445086"/>
                <a:gd name="connsiteX10" fmla="*/ 1175895 w 1444932"/>
                <a:gd name="connsiteY10" fmla="*/ 1310567 h 1445086"/>
                <a:gd name="connsiteX11" fmla="*/ 1175894 w 1444932"/>
                <a:gd name="connsiteY11" fmla="*/ 550805 h 1445086"/>
                <a:gd name="connsiteX12" fmla="*/ 1176924 w 1444932"/>
                <a:gd name="connsiteY12" fmla="*/ 545705 h 1445086"/>
                <a:gd name="connsiteX13" fmla="*/ 1175290 w 1444932"/>
                <a:gd name="connsiteY13" fmla="*/ 545705 h 1445086"/>
                <a:gd name="connsiteX14" fmla="*/ 899147 w 1444932"/>
                <a:gd name="connsiteY14" fmla="*/ 269562 h 1445086"/>
                <a:gd name="connsiteX15" fmla="*/ 899181 w 1444932"/>
                <a:gd name="connsiteY15" fmla="*/ 268204 h 1445086"/>
                <a:gd name="connsiteX16" fmla="*/ 894281 w 1444932"/>
                <a:gd name="connsiteY16" fmla="*/ 269193 h 1445086"/>
                <a:gd name="connsiteX17" fmla="*/ 134519 w 1444932"/>
                <a:gd name="connsiteY17" fmla="*/ 269193 h 1445086"/>
                <a:gd name="connsiteX18" fmla="*/ 0 w 1444932"/>
                <a:gd name="connsiteY18" fmla="*/ 134674 h 1445086"/>
                <a:gd name="connsiteX19" fmla="*/ 39400 w 1444932"/>
                <a:gd name="connsiteY19" fmla="*/ 39554 h 144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4932" h="1445086">
                  <a:moveTo>
                    <a:pt x="39400" y="39554"/>
                  </a:moveTo>
                  <a:cubicBezTo>
                    <a:pt x="63743" y="15211"/>
                    <a:pt x="97373" y="155"/>
                    <a:pt x="134519" y="155"/>
                  </a:cubicBezTo>
                  <a:lnTo>
                    <a:pt x="894281" y="155"/>
                  </a:lnTo>
                  <a:lnTo>
                    <a:pt x="905823" y="2485"/>
                  </a:lnTo>
                  <a:lnTo>
                    <a:pt x="905881" y="154"/>
                  </a:lnTo>
                  <a:cubicBezTo>
                    <a:pt x="1206440" y="-5740"/>
                    <a:pt x="1389685" y="157248"/>
                    <a:pt x="1431928" y="427073"/>
                  </a:cubicBezTo>
                  <a:lnTo>
                    <a:pt x="1439322" y="523015"/>
                  </a:lnTo>
                  <a:lnTo>
                    <a:pt x="1444932" y="550805"/>
                  </a:lnTo>
                  <a:lnTo>
                    <a:pt x="1444932" y="1310567"/>
                  </a:lnTo>
                  <a:cubicBezTo>
                    <a:pt x="1444933" y="1384860"/>
                    <a:pt x="1384707" y="1445086"/>
                    <a:pt x="1310414" y="1445086"/>
                  </a:cubicBezTo>
                  <a:cubicBezTo>
                    <a:pt x="1236120" y="1445086"/>
                    <a:pt x="1175894" y="1384860"/>
                    <a:pt x="1175895" y="1310567"/>
                  </a:cubicBezTo>
                  <a:lnTo>
                    <a:pt x="1175894" y="550805"/>
                  </a:lnTo>
                  <a:lnTo>
                    <a:pt x="1176924" y="545705"/>
                  </a:lnTo>
                  <a:lnTo>
                    <a:pt x="1175290" y="545705"/>
                  </a:lnTo>
                  <a:cubicBezTo>
                    <a:pt x="1169114" y="387989"/>
                    <a:pt x="1176413" y="263949"/>
                    <a:pt x="899147" y="269562"/>
                  </a:cubicBezTo>
                  <a:lnTo>
                    <a:pt x="899181" y="268204"/>
                  </a:lnTo>
                  <a:lnTo>
                    <a:pt x="894281" y="269193"/>
                  </a:lnTo>
                  <a:lnTo>
                    <a:pt x="134519" y="269193"/>
                  </a:lnTo>
                  <a:cubicBezTo>
                    <a:pt x="60226" y="269193"/>
                    <a:pt x="0" y="208967"/>
                    <a:pt x="0" y="134674"/>
                  </a:cubicBezTo>
                  <a:cubicBezTo>
                    <a:pt x="0" y="97527"/>
                    <a:pt x="15057" y="63898"/>
                    <a:pt x="39400" y="3955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68580" tIns="34290" rIns="68580" bIns="34290" numCol="1" anchor="t" anchorCtr="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dirty="0">
                <a:solidFill>
                  <a:prstClr val="black"/>
                </a:solidFill>
                <a:cs typeface="+mn-ea"/>
                <a:sym typeface="+mn-lt"/>
              </a:endParaRPr>
            </a:p>
          </p:txBody>
        </p:sp>
        <p:grpSp>
          <p:nvGrpSpPr>
            <p:cNvPr id="52" name="组合 51"/>
            <p:cNvGrpSpPr/>
            <p:nvPr/>
          </p:nvGrpSpPr>
          <p:grpSpPr>
            <a:xfrm>
              <a:off x="4943697" y="4357815"/>
              <a:ext cx="329760" cy="421721"/>
              <a:chOff x="1605186" y="572440"/>
              <a:chExt cx="563562" cy="720725"/>
            </a:xfrm>
            <a:solidFill>
              <a:schemeClr val="bg1"/>
            </a:solidFill>
          </p:grpSpPr>
          <p:sp>
            <p:nvSpPr>
              <p:cNvPr id="68" name="Freeform 32"/>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dirty="0">
                  <a:solidFill>
                    <a:prstClr val="black"/>
                  </a:solidFill>
                  <a:cs typeface="+mn-ea"/>
                  <a:sym typeface="+mn-lt"/>
                </a:endParaRPr>
              </a:p>
            </p:txBody>
          </p:sp>
          <p:sp>
            <p:nvSpPr>
              <p:cNvPr id="69" name="Freeform 33"/>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dirty="0">
                  <a:solidFill>
                    <a:prstClr val="black"/>
                  </a:solidFill>
                  <a:cs typeface="+mn-ea"/>
                  <a:sym typeface="+mn-lt"/>
                </a:endParaRPr>
              </a:p>
            </p:txBody>
          </p:sp>
          <p:sp>
            <p:nvSpPr>
              <p:cNvPr id="70" name="Freeform 34"/>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dirty="0">
                  <a:solidFill>
                    <a:prstClr val="black"/>
                  </a:solidFill>
                  <a:cs typeface="+mn-ea"/>
                  <a:sym typeface="+mn-lt"/>
                </a:endParaRPr>
              </a:p>
            </p:txBody>
          </p:sp>
        </p:grpSp>
        <p:sp>
          <p:nvSpPr>
            <p:cNvPr id="53" name="Freeform 223"/>
            <p:cNvSpPr/>
            <p:nvPr/>
          </p:nvSpPr>
          <p:spPr bwMode="auto">
            <a:xfrm>
              <a:off x="6105237" y="3270257"/>
              <a:ext cx="376688" cy="305502"/>
            </a:xfrm>
            <a:custGeom>
              <a:avLst/>
              <a:gdLst>
                <a:gd name="T0" fmla="*/ 107 w 107"/>
                <a:gd name="T1" fmla="*/ 10 h 87"/>
                <a:gd name="T2" fmla="*/ 95 w 107"/>
                <a:gd name="T3" fmla="*/ 13 h 87"/>
                <a:gd name="T4" fmla="*/ 104 w 107"/>
                <a:gd name="T5" fmla="*/ 1 h 87"/>
                <a:gd name="T6" fmla="*/ 90 w 107"/>
                <a:gd name="T7" fmla="*/ 7 h 87"/>
                <a:gd name="T8" fmla="*/ 74 w 107"/>
                <a:gd name="T9" fmla="*/ 0 h 87"/>
                <a:gd name="T10" fmla="*/ 52 w 107"/>
                <a:gd name="T11" fmla="*/ 22 h 87"/>
                <a:gd name="T12" fmla="*/ 53 w 107"/>
                <a:gd name="T13" fmla="*/ 27 h 87"/>
                <a:gd name="T14" fmla="*/ 7 w 107"/>
                <a:gd name="T15" fmla="*/ 4 h 87"/>
                <a:gd name="T16" fmla="*/ 4 w 107"/>
                <a:gd name="T17" fmla="*/ 15 h 87"/>
                <a:gd name="T18" fmla="*/ 14 w 107"/>
                <a:gd name="T19" fmla="*/ 33 h 87"/>
                <a:gd name="T20" fmla="*/ 4 w 107"/>
                <a:gd name="T21" fmla="*/ 30 h 87"/>
                <a:gd name="T22" fmla="*/ 4 w 107"/>
                <a:gd name="T23" fmla="*/ 31 h 87"/>
                <a:gd name="T24" fmla="*/ 22 w 107"/>
                <a:gd name="T25" fmla="*/ 52 h 87"/>
                <a:gd name="T26" fmla="*/ 16 w 107"/>
                <a:gd name="T27" fmla="*/ 53 h 87"/>
                <a:gd name="T28" fmla="*/ 12 w 107"/>
                <a:gd name="T29" fmla="*/ 53 h 87"/>
                <a:gd name="T30" fmla="*/ 32 w 107"/>
                <a:gd name="T31" fmla="*/ 68 h 87"/>
                <a:gd name="T32" fmla="*/ 5 w 107"/>
                <a:gd name="T33" fmla="*/ 77 h 87"/>
                <a:gd name="T34" fmla="*/ 0 w 107"/>
                <a:gd name="T35" fmla="*/ 77 h 87"/>
                <a:gd name="T36" fmla="*/ 33 w 107"/>
                <a:gd name="T37" fmla="*/ 87 h 87"/>
                <a:gd name="T38" fmla="*/ 96 w 107"/>
                <a:gd name="T39" fmla="*/ 24 h 87"/>
                <a:gd name="T40" fmla="*/ 96 w 107"/>
                <a:gd name="T41" fmla="*/ 21 h 87"/>
                <a:gd name="T42" fmla="*/ 107 w 107"/>
                <a:gd name="T43" fmla="*/ 1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7" h="87">
                  <a:moveTo>
                    <a:pt x="107" y="10"/>
                  </a:moveTo>
                  <a:cubicBezTo>
                    <a:pt x="103" y="12"/>
                    <a:pt x="99" y="13"/>
                    <a:pt x="95" y="13"/>
                  </a:cubicBezTo>
                  <a:cubicBezTo>
                    <a:pt x="99" y="11"/>
                    <a:pt x="103" y="6"/>
                    <a:pt x="104" y="1"/>
                  </a:cubicBezTo>
                  <a:cubicBezTo>
                    <a:pt x="100" y="4"/>
                    <a:pt x="95" y="6"/>
                    <a:pt x="90" y="7"/>
                  </a:cubicBezTo>
                  <a:cubicBezTo>
                    <a:pt x="86" y="2"/>
                    <a:pt x="80" y="0"/>
                    <a:pt x="74" y="0"/>
                  </a:cubicBezTo>
                  <a:cubicBezTo>
                    <a:pt x="62" y="0"/>
                    <a:pt x="52" y="9"/>
                    <a:pt x="52" y="22"/>
                  </a:cubicBezTo>
                  <a:cubicBezTo>
                    <a:pt x="52" y="23"/>
                    <a:pt x="52" y="25"/>
                    <a:pt x="53" y="27"/>
                  </a:cubicBezTo>
                  <a:cubicBezTo>
                    <a:pt x="34" y="26"/>
                    <a:pt x="18" y="17"/>
                    <a:pt x="7" y="4"/>
                  </a:cubicBezTo>
                  <a:cubicBezTo>
                    <a:pt x="5" y="7"/>
                    <a:pt x="4" y="11"/>
                    <a:pt x="4" y="15"/>
                  </a:cubicBezTo>
                  <a:cubicBezTo>
                    <a:pt x="4" y="22"/>
                    <a:pt x="8" y="29"/>
                    <a:pt x="14" y="33"/>
                  </a:cubicBezTo>
                  <a:cubicBezTo>
                    <a:pt x="10" y="33"/>
                    <a:pt x="7" y="32"/>
                    <a:pt x="4" y="30"/>
                  </a:cubicBezTo>
                  <a:cubicBezTo>
                    <a:pt x="4" y="31"/>
                    <a:pt x="4" y="31"/>
                    <a:pt x="4" y="31"/>
                  </a:cubicBezTo>
                  <a:cubicBezTo>
                    <a:pt x="4" y="41"/>
                    <a:pt x="12" y="50"/>
                    <a:pt x="22" y="52"/>
                  </a:cubicBezTo>
                  <a:cubicBezTo>
                    <a:pt x="20" y="53"/>
                    <a:pt x="18" y="53"/>
                    <a:pt x="16" y="53"/>
                  </a:cubicBezTo>
                  <a:cubicBezTo>
                    <a:pt x="14" y="53"/>
                    <a:pt x="13" y="53"/>
                    <a:pt x="12" y="53"/>
                  </a:cubicBezTo>
                  <a:cubicBezTo>
                    <a:pt x="15" y="61"/>
                    <a:pt x="23" y="68"/>
                    <a:pt x="32" y="68"/>
                  </a:cubicBezTo>
                  <a:cubicBezTo>
                    <a:pt x="25" y="74"/>
                    <a:pt x="15" y="77"/>
                    <a:pt x="5" y="77"/>
                  </a:cubicBezTo>
                  <a:cubicBezTo>
                    <a:pt x="3" y="77"/>
                    <a:pt x="1" y="77"/>
                    <a:pt x="0" y="77"/>
                  </a:cubicBezTo>
                  <a:cubicBezTo>
                    <a:pt x="9" y="83"/>
                    <a:pt x="21" y="87"/>
                    <a:pt x="33" y="87"/>
                  </a:cubicBezTo>
                  <a:cubicBezTo>
                    <a:pt x="74" y="87"/>
                    <a:pt x="96" y="53"/>
                    <a:pt x="96" y="24"/>
                  </a:cubicBezTo>
                  <a:cubicBezTo>
                    <a:pt x="96" y="23"/>
                    <a:pt x="96" y="22"/>
                    <a:pt x="96" y="21"/>
                  </a:cubicBezTo>
                  <a:cubicBezTo>
                    <a:pt x="101" y="18"/>
                    <a:pt x="104" y="14"/>
                    <a:pt x="107" y="10"/>
                  </a:cubicBezTo>
                  <a:close/>
                </a:path>
              </a:pathLst>
            </a:custGeom>
            <a:solidFill>
              <a:srgbClr val="D3381C"/>
            </a:solidFill>
            <a:ln>
              <a:noFill/>
            </a:ln>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dirty="0">
                <a:solidFill>
                  <a:srgbClr val="D3381C"/>
                </a:solidFill>
                <a:cs typeface="+mn-ea"/>
                <a:sym typeface="+mn-lt"/>
              </a:endParaRPr>
            </a:p>
          </p:txBody>
        </p:sp>
        <p:grpSp>
          <p:nvGrpSpPr>
            <p:cNvPr id="54" name="组合 53"/>
            <p:cNvGrpSpPr/>
            <p:nvPr/>
          </p:nvGrpSpPr>
          <p:grpSpPr>
            <a:xfrm>
              <a:off x="3776969" y="3219697"/>
              <a:ext cx="385926" cy="371141"/>
              <a:chOff x="9791183" y="5224434"/>
              <a:chExt cx="645684" cy="620945"/>
            </a:xfrm>
            <a:solidFill>
              <a:srgbClr val="D3381C"/>
            </a:solidFill>
          </p:grpSpPr>
          <p:sp>
            <p:nvSpPr>
              <p:cNvPr id="66" name="Oval 131"/>
              <p:cNvSpPr>
                <a:spLocks noChangeArrowheads="1"/>
              </p:cNvSpPr>
              <p:nvPr/>
            </p:nvSpPr>
            <p:spPr bwMode="auto">
              <a:xfrm>
                <a:off x="9968746" y="5224434"/>
                <a:ext cx="290558" cy="294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dirty="0">
                  <a:solidFill>
                    <a:srgbClr val="D3381C"/>
                  </a:solidFill>
                  <a:cs typeface="+mn-ea"/>
                  <a:sym typeface="+mn-lt"/>
                </a:endParaRPr>
              </a:p>
            </p:txBody>
          </p:sp>
          <p:sp>
            <p:nvSpPr>
              <p:cNvPr id="67" name="Freeform 134"/>
              <p:cNvSpPr/>
              <p:nvPr/>
            </p:nvSpPr>
            <p:spPr bwMode="auto">
              <a:xfrm>
                <a:off x="9791183" y="5564604"/>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dirty="0">
                  <a:solidFill>
                    <a:srgbClr val="D3381C"/>
                  </a:solidFill>
                  <a:cs typeface="+mn-ea"/>
                  <a:sym typeface="+mn-lt"/>
                </a:endParaRPr>
              </a:p>
            </p:txBody>
          </p:sp>
        </p:grpSp>
        <p:grpSp>
          <p:nvGrpSpPr>
            <p:cNvPr id="55" name="组合 54"/>
            <p:cNvGrpSpPr/>
            <p:nvPr/>
          </p:nvGrpSpPr>
          <p:grpSpPr>
            <a:xfrm>
              <a:off x="4981932" y="2087771"/>
              <a:ext cx="309884" cy="459182"/>
              <a:chOff x="1788810" y="2276744"/>
              <a:chExt cx="392113" cy="581026"/>
            </a:xfrm>
            <a:solidFill>
              <a:schemeClr val="bg1"/>
            </a:solidFill>
          </p:grpSpPr>
          <p:sp>
            <p:nvSpPr>
              <p:cNvPr id="63" name="Freeform 9"/>
              <p:cNvSpPr>
                <a:spLocks noEditPoints="1"/>
              </p:cNvSpPr>
              <p:nvPr/>
            </p:nvSpPr>
            <p:spPr bwMode="auto">
              <a:xfrm>
                <a:off x="1788810" y="2276744"/>
                <a:ext cx="392113" cy="430213"/>
              </a:xfrm>
              <a:custGeom>
                <a:avLst/>
                <a:gdLst>
                  <a:gd name="T0" fmla="*/ 108 w 149"/>
                  <a:gd name="T1" fmla="*/ 163 h 163"/>
                  <a:gd name="T2" fmla="*/ 35 w 149"/>
                  <a:gd name="T3" fmla="*/ 163 h 163"/>
                  <a:gd name="T4" fmla="*/ 35 w 149"/>
                  <a:gd name="T5" fmla="*/ 158 h 163"/>
                  <a:gd name="T6" fmla="*/ 30 w 149"/>
                  <a:gd name="T7" fmla="*/ 142 h 163"/>
                  <a:gd name="T8" fmla="*/ 21 w 149"/>
                  <a:gd name="T9" fmla="*/ 127 h 163"/>
                  <a:gd name="T10" fmla="*/ 0 w 149"/>
                  <a:gd name="T11" fmla="*/ 74 h 163"/>
                  <a:gd name="T12" fmla="*/ 74 w 149"/>
                  <a:gd name="T13" fmla="*/ 0 h 163"/>
                  <a:gd name="T14" fmla="*/ 149 w 149"/>
                  <a:gd name="T15" fmla="*/ 74 h 163"/>
                  <a:gd name="T16" fmla="*/ 127 w 149"/>
                  <a:gd name="T17" fmla="*/ 127 h 163"/>
                  <a:gd name="T18" fmla="*/ 118 w 149"/>
                  <a:gd name="T19" fmla="*/ 142 h 163"/>
                  <a:gd name="T20" fmla="*/ 114 w 149"/>
                  <a:gd name="T21" fmla="*/ 158 h 163"/>
                  <a:gd name="T22" fmla="*/ 113 w 149"/>
                  <a:gd name="T23" fmla="*/ 163 h 163"/>
                  <a:gd name="T24" fmla="*/ 108 w 149"/>
                  <a:gd name="T25" fmla="*/ 163 h 163"/>
                  <a:gd name="T26" fmla="*/ 46 w 149"/>
                  <a:gd name="T27" fmla="*/ 151 h 163"/>
                  <a:gd name="T28" fmla="*/ 103 w 149"/>
                  <a:gd name="T29" fmla="*/ 151 h 163"/>
                  <a:gd name="T30" fmla="*/ 108 w 149"/>
                  <a:gd name="T31" fmla="*/ 136 h 163"/>
                  <a:gd name="T32" fmla="*/ 117 w 149"/>
                  <a:gd name="T33" fmla="*/ 120 h 163"/>
                  <a:gd name="T34" fmla="*/ 136 w 149"/>
                  <a:gd name="T35" fmla="*/ 74 h 163"/>
                  <a:gd name="T36" fmla="*/ 74 w 149"/>
                  <a:gd name="T37" fmla="*/ 12 h 163"/>
                  <a:gd name="T38" fmla="*/ 12 w 149"/>
                  <a:gd name="T39" fmla="*/ 74 h 163"/>
                  <a:gd name="T40" fmla="*/ 31 w 149"/>
                  <a:gd name="T41" fmla="*/ 120 h 163"/>
                  <a:gd name="T42" fmla="*/ 41 w 149"/>
                  <a:gd name="T43" fmla="*/ 136 h 163"/>
                  <a:gd name="T44" fmla="*/ 46 w 149"/>
                  <a:gd name="T45" fmla="*/ 15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 h="163">
                    <a:moveTo>
                      <a:pt x="108" y="163"/>
                    </a:moveTo>
                    <a:cubicBezTo>
                      <a:pt x="35" y="163"/>
                      <a:pt x="35" y="163"/>
                      <a:pt x="35" y="163"/>
                    </a:cubicBezTo>
                    <a:cubicBezTo>
                      <a:pt x="35" y="158"/>
                      <a:pt x="35" y="158"/>
                      <a:pt x="35" y="158"/>
                    </a:cubicBezTo>
                    <a:cubicBezTo>
                      <a:pt x="34" y="153"/>
                      <a:pt x="32" y="144"/>
                      <a:pt x="30" y="142"/>
                    </a:cubicBezTo>
                    <a:cubicBezTo>
                      <a:pt x="28" y="137"/>
                      <a:pt x="24" y="132"/>
                      <a:pt x="21" y="127"/>
                    </a:cubicBezTo>
                    <a:cubicBezTo>
                      <a:pt x="11" y="112"/>
                      <a:pt x="0" y="95"/>
                      <a:pt x="0" y="74"/>
                    </a:cubicBezTo>
                    <a:cubicBezTo>
                      <a:pt x="0" y="33"/>
                      <a:pt x="33" y="0"/>
                      <a:pt x="74" y="0"/>
                    </a:cubicBezTo>
                    <a:cubicBezTo>
                      <a:pt x="115" y="0"/>
                      <a:pt x="149" y="33"/>
                      <a:pt x="149" y="74"/>
                    </a:cubicBezTo>
                    <a:cubicBezTo>
                      <a:pt x="149" y="95"/>
                      <a:pt x="138" y="112"/>
                      <a:pt x="127" y="127"/>
                    </a:cubicBezTo>
                    <a:cubicBezTo>
                      <a:pt x="124" y="132"/>
                      <a:pt x="121" y="137"/>
                      <a:pt x="118" y="142"/>
                    </a:cubicBezTo>
                    <a:cubicBezTo>
                      <a:pt x="117" y="144"/>
                      <a:pt x="115" y="153"/>
                      <a:pt x="114" y="158"/>
                    </a:cubicBezTo>
                    <a:cubicBezTo>
                      <a:pt x="113" y="163"/>
                      <a:pt x="113" y="163"/>
                      <a:pt x="113" y="163"/>
                    </a:cubicBezTo>
                    <a:lnTo>
                      <a:pt x="108" y="163"/>
                    </a:lnTo>
                    <a:close/>
                    <a:moveTo>
                      <a:pt x="46" y="151"/>
                    </a:moveTo>
                    <a:cubicBezTo>
                      <a:pt x="103" y="151"/>
                      <a:pt x="103" y="151"/>
                      <a:pt x="103" y="151"/>
                    </a:cubicBezTo>
                    <a:cubicBezTo>
                      <a:pt x="104" y="146"/>
                      <a:pt x="105" y="139"/>
                      <a:pt x="108" y="136"/>
                    </a:cubicBezTo>
                    <a:cubicBezTo>
                      <a:pt x="111" y="130"/>
                      <a:pt x="114" y="125"/>
                      <a:pt x="117" y="120"/>
                    </a:cubicBezTo>
                    <a:cubicBezTo>
                      <a:pt x="127" y="106"/>
                      <a:pt x="136" y="92"/>
                      <a:pt x="136" y="74"/>
                    </a:cubicBezTo>
                    <a:cubicBezTo>
                      <a:pt x="136" y="40"/>
                      <a:pt x="109" y="12"/>
                      <a:pt x="74" y="12"/>
                    </a:cubicBezTo>
                    <a:cubicBezTo>
                      <a:pt x="40" y="12"/>
                      <a:pt x="12" y="40"/>
                      <a:pt x="12" y="74"/>
                    </a:cubicBezTo>
                    <a:cubicBezTo>
                      <a:pt x="12" y="92"/>
                      <a:pt x="21" y="106"/>
                      <a:pt x="31" y="120"/>
                    </a:cubicBezTo>
                    <a:cubicBezTo>
                      <a:pt x="35" y="125"/>
                      <a:pt x="38" y="130"/>
                      <a:pt x="41" y="136"/>
                    </a:cubicBezTo>
                    <a:cubicBezTo>
                      <a:pt x="43" y="139"/>
                      <a:pt x="45" y="146"/>
                      <a:pt x="46" y="1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dirty="0">
                  <a:solidFill>
                    <a:prstClr val="white"/>
                  </a:solidFill>
                  <a:cs typeface="+mn-ea"/>
                  <a:sym typeface="+mn-lt"/>
                </a:endParaRPr>
              </a:p>
            </p:txBody>
          </p:sp>
          <p:sp>
            <p:nvSpPr>
              <p:cNvPr id="64" name="Freeform 10"/>
              <p:cNvSpPr/>
              <p:nvPr/>
            </p:nvSpPr>
            <p:spPr bwMode="auto">
              <a:xfrm>
                <a:off x="1884060" y="2729182"/>
                <a:ext cx="195263" cy="128588"/>
              </a:xfrm>
              <a:custGeom>
                <a:avLst/>
                <a:gdLst>
                  <a:gd name="T0" fmla="*/ 0 w 74"/>
                  <a:gd name="T1" fmla="*/ 0 h 49"/>
                  <a:gd name="T2" fmla="*/ 0 w 74"/>
                  <a:gd name="T3" fmla="*/ 20 h 49"/>
                  <a:gd name="T4" fmla="*/ 37 w 74"/>
                  <a:gd name="T5" fmla="*/ 49 h 49"/>
                  <a:gd name="T6" fmla="*/ 41 w 74"/>
                  <a:gd name="T7" fmla="*/ 49 h 49"/>
                  <a:gd name="T8" fmla="*/ 74 w 74"/>
                  <a:gd name="T9" fmla="*/ 20 h 49"/>
                  <a:gd name="T10" fmla="*/ 74 w 74"/>
                  <a:gd name="T11" fmla="*/ 0 h 49"/>
                  <a:gd name="T12" fmla="*/ 0 w 74"/>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74" h="49">
                    <a:moveTo>
                      <a:pt x="0" y="0"/>
                    </a:moveTo>
                    <a:cubicBezTo>
                      <a:pt x="0" y="20"/>
                      <a:pt x="0" y="20"/>
                      <a:pt x="0" y="20"/>
                    </a:cubicBezTo>
                    <a:cubicBezTo>
                      <a:pt x="0" y="36"/>
                      <a:pt x="17" y="49"/>
                      <a:pt x="37" y="49"/>
                    </a:cubicBezTo>
                    <a:cubicBezTo>
                      <a:pt x="41" y="49"/>
                      <a:pt x="41" y="49"/>
                      <a:pt x="41" y="49"/>
                    </a:cubicBezTo>
                    <a:cubicBezTo>
                      <a:pt x="61" y="49"/>
                      <a:pt x="74" y="36"/>
                      <a:pt x="74" y="20"/>
                    </a:cubicBezTo>
                    <a:cubicBezTo>
                      <a:pt x="74" y="0"/>
                      <a:pt x="74" y="0"/>
                      <a:pt x="74"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dirty="0">
                  <a:solidFill>
                    <a:prstClr val="white"/>
                  </a:solidFill>
                  <a:cs typeface="+mn-ea"/>
                  <a:sym typeface="+mn-lt"/>
                </a:endParaRPr>
              </a:p>
            </p:txBody>
          </p:sp>
          <p:sp>
            <p:nvSpPr>
              <p:cNvPr id="65" name="Freeform 11"/>
              <p:cNvSpPr/>
              <p:nvPr/>
            </p:nvSpPr>
            <p:spPr bwMode="auto">
              <a:xfrm>
                <a:off x="1872947" y="2459307"/>
                <a:ext cx="223838" cy="179388"/>
              </a:xfrm>
              <a:custGeom>
                <a:avLst/>
                <a:gdLst>
                  <a:gd name="T0" fmla="*/ 83 w 85"/>
                  <a:gd name="T1" fmla="*/ 9 h 68"/>
                  <a:gd name="T2" fmla="*/ 62 w 85"/>
                  <a:gd name="T3" fmla="*/ 66 h 68"/>
                  <a:gd name="T4" fmla="*/ 62 w 85"/>
                  <a:gd name="T5" fmla="*/ 68 h 68"/>
                  <a:gd name="T6" fmla="*/ 52 w 85"/>
                  <a:gd name="T7" fmla="*/ 68 h 68"/>
                  <a:gd name="T8" fmla="*/ 53 w 85"/>
                  <a:gd name="T9" fmla="*/ 66 h 68"/>
                  <a:gd name="T10" fmla="*/ 67 w 85"/>
                  <a:gd name="T11" fmla="*/ 17 h 68"/>
                  <a:gd name="T12" fmla="*/ 67 w 85"/>
                  <a:gd name="T13" fmla="*/ 17 h 68"/>
                  <a:gd name="T14" fmla="*/ 66 w 85"/>
                  <a:gd name="T15" fmla="*/ 17 h 68"/>
                  <a:gd name="T16" fmla="*/ 55 w 85"/>
                  <a:gd name="T17" fmla="*/ 13 h 68"/>
                  <a:gd name="T18" fmla="*/ 44 w 85"/>
                  <a:gd name="T19" fmla="*/ 17 h 68"/>
                  <a:gd name="T20" fmla="*/ 30 w 85"/>
                  <a:gd name="T21" fmla="*/ 12 h 68"/>
                  <a:gd name="T22" fmla="*/ 17 w 85"/>
                  <a:gd name="T23" fmla="*/ 16 h 68"/>
                  <a:gd name="T24" fmla="*/ 30 w 85"/>
                  <a:gd name="T25" fmla="*/ 66 h 68"/>
                  <a:gd name="T26" fmla="*/ 31 w 85"/>
                  <a:gd name="T27" fmla="*/ 68 h 68"/>
                  <a:gd name="T28" fmla="*/ 21 w 85"/>
                  <a:gd name="T29" fmla="*/ 68 h 68"/>
                  <a:gd name="T30" fmla="*/ 21 w 85"/>
                  <a:gd name="T31" fmla="*/ 66 h 68"/>
                  <a:gd name="T32" fmla="*/ 2 w 85"/>
                  <a:gd name="T33" fmla="*/ 9 h 68"/>
                  <a:gd name="T34" fmla="*/ 2 w 85"/>
                  <a:gd name="T35" fmla="*/ 9 h 68"/>
                  <a:gd name="T36" fmla="*/ 1 w 85"/>
                  <a:gd name="T37" fmla="*/ 8 h 68"/>
                  <a:gd name="T38" fmla="*/ 1 w 85"/>
                  <a:gd name="T39" fmla="*/ 8 h 68"/>
                  <a:gd name="T40" fmla="*/ 1 w 85"/>
                  <a:gd name="T41" fmla="*/ 7 h 68"/>
                  <a:gd name="T42" fmla="*/ 2 w 85"/>
                  <a:gd name="T43" fmla="*/ 1 h 68"/>
                  <a:gd name="T44" fmla="*/ 9 w 85"/>
                  <a:gd name="T45" fmla="*/ 3 h 68"/>
                  <a:gd name="T46" fmla="*/ 9 w 85"/>
                  <a:gd name="T47" fmla="*/ 3 h 68"/>
                  <a:gd name="T48" fmla="*/ 16 w 85"/>
                  <a:gd name="T49" fmla="*/ 7 h 68"/>
                  <a:gd name="T50" fmla="*/ 27 w 85"/>
                  <a:gd name="T51" fmla="*/ 2 h 68"/>
                  <a:gd name="T52" fmla="*/ 31 w 85"/>
                  <a:gd name="T53" fmla="*/ 1 h 68"/>
                  <a:gd name="T54" fmla="*/ 34 w 85"/>
                  <a:gd name="T55" fmla="*/ 3 h 68"/>
                  <a:gd name="T56" fmla="*/ 43 w 85"/>
                  <a:gd name="T57" fmla="*/ 8 h 68"/>
                  <a:gd name="T58" fmla="*/ 52 w 85"/>
                  <a:gd name="T59" fmla="*/ 3 h 68"/>
                  <a:gd name="T60" fmla="*/ 55 w 85"/>
                  <a:gd name="T61" fmla="*/ 1 h 68"/>
                  <a:gd name="T62" fmla="*/ 59 w 85"/>
                  <a:gd name="T63" fmla="*/ 3 h 68"/>
                  <a:gd name="T64" fmla="*/ 66 w 85"/>
                  <a:gd name="T65" fmla="*/ 8 h 68"/>
                  <a:gd name="T66" fmla="*/ 66 w 85"/>
                  <a:gd name="T67" fmla="*/ 8 h 68"/>
                  <a:gd name="T68" fmla="*/ 76 w 85"/>
                  <a:gd name="T69" fmla="*/ 3 h 68"/>
                  <a:gd name="T70" fmla="*/ 82 w 85"/>
                  <a:gd name="T71" fmla="*/ 2 h 68"/>
                  <a:gd name="T72" fmla="*/ 83 w 85"/>
                  <a:gd name="T73" fmla="*/ 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5" h="68">
                    <a:moveTo>
                      <a:pt x="83" y="9"/>
                    </a:moveTo>
                    <a:cubicBezTo>
                      <a:pt x="71" y="25"/>
                      <a:pt x="64" y="44"/>
                      <a:pt x="62" y="66"/>
                    </a:cubicBezTo>
                    <a:cubicBezTo>
                      <a:pt x="62" y="68"/>
                      <a:pt x="62" y="68"/>
                      <a:pt x="62" y="68"/>
                    </a:cubicBezTo>
                    <a:cubicBezTo>
                      <a:pt x="52" y="68"/>
                      <a:pt x="52" y="68"/>
                      <a:pt x="52" y="68"/>
                    </a:cubicBezTo>
                    <a:cubicBezTo>
                      <a:pt x="53" y="66"/>
                      <a:pt x="53" y="66"/>
                      <a:pt x="53" y="66"/>
                    </a:cubicBezTo>
                    <a:cubicBezTo>
                      <a:pt x="55" y="48"/>
                      <a:pt x="59" y="32"/>
                      <a:pt x="67" y="17"/>
                    </a:cubicBezTo>
                    <a:cubicBezTo>
                      <a:pt x="67" y="17"/>
                      <a:pt x="67" y="17"/>
                      <a:pt x="67" y="17"/>
                    </a:cubicBezTo>
                    <a:cubicBezTo>
                      <a:pt x="66" y="17"/>
                      <a:pt x="66" y="17"/>
                      <a:pt x="66" y="17"/>
                    </a:cubicBezTo>
                    <a:cubicBezTo>
                      <a:pt x="63" y="17"/>
                      <a:pt x="59" y="16"/>
                      <a:pt x="55" y="13"/>
                    </a:cubicBezTo>
                    <a:cubicBezTo>
                      <a:pt x="52" y="16"/>
                      <a:pt x="48" y="17"/>
                      <a:pt x="44" y="17"/>
                    </a:cubicBezTo>
                    <a:cubicBezTo>
                      <a:pt x="39" y="17"/>
                      <a:pt x="34" y="16"/>
                      <a:pt x="30" y="12"/>
                    </a:cubicBezTo>
                    <a:cubicBezTo>
                      <a:pt x="26" y="15"/>
                      <a:pt x="21" y="17"/>
                      <a:pt x="17" y="16"/>
                    </a:cubicBezTo>
                    <a:cubicBezTo>
                      <a:pt x="28" y="38"/>
                      <a:pt x="30" y="59"/>
                      <a:pt x="30" y="66"/>
                    </a:cubicBezTo>
                    <a:cubicBezTo>
                      <a:pt x="31" y="68"/>
                      <a:pt x="31" y="68"/>
                      <a:pt x="31" y="68"/>
                    </a:cubicBezTo>
                    <a:cubicBezTo>
                      <a:pt x="21" y="68"/>
                      <a:pt x="21" y="68"/>
                      <a:pt x="21" y="68"/>
                    </a:cubicBezTo>
                    <a:cubicBezTo>
                      <a:pt x="21" y="66"/>
                      <a:pt x="21" y="66"/>
                      <a:pt x="21" y="66"/>
                    </a:cubicBezTo>
                    <a:cubicBezTo>
                      <a:pt x="21" y="58"/>
                      <a:pt x="17" y="31"/>
                      <a:pt x="2" y="9"/>
                    </a:cubicBezTo>
                    <a:cubicBezTo>
                      <a:pt x="2" y="9"/>
                      <a:pt x="2" y="9"/>
                      <a:pt x="2" y="9"/>
                    </a:cubicBezTo>
                    <a:cubicBezTo>
                      <a:pt x="1" y="8"/>
                      <a:pt x="1" y="8"/>
                      <a:pt x="1" y="8"/>
                    </a:cubicBezTo>
                    <a:cubicBezTo>
                      <a:pt x="1" y="8"/>
                      <a:pt x="1" y="8"/>
                      <a:pt x="1" y="8"/>
                    </a:cubicBezTo>
                    <a:cubicBezTo>
                      <a:pt x="1" y="7"/>
                      <a:pt x="1" y="7"/>
                      <a:pt x="1" y="7"/>
                    </a:cubicBezTo>
                    <a:cubicBezTo>
                      <a:pt x="0" y="5"/>
                      <a:pt x="0" y="3"/>
                      <a:pt x="2" y="1"/>
                    </a:cubicBezTo>
                    <a:cubicBezTo>
                      <a:pt x="5" y="0"/>
                      <a:pt x="7" y="1"/>
                      <a:pt x="9" y="3"/>
                    </a:cubicBezTo>
                    <a:cubicBezTo>
                      <a:pt x="9" y="3"/>
                      <a:pt x="9" y="3"/>
                      <a:pt x="9" y="3"/>
                    </a:cubicBezTo>
                    <a:cubicBezTo>
                      <a:pt x="11" y="5"/>
                      <a:pt x="14" y="7"/>
                      <a:pt x="16" y="7"/>
                    </a:cubicBezTo>
                    <a:cubicBezTo>
                      <a:pt x="20" y="7"/>
                      <a:pt x="23" y="6"/>
                      <a:pt x="27" y="2"/>
                    </a:cubicBezTo>
                    <a:cubicBezTo>
                      <a:pt x="28" y="1"/>
                      <a:pt x="29" y="1"/>
                      <a:pt x="31" y="1"/>
                    </a:cubicBezTo>
                    <a:cubicBezTo>
                      <a:pt x="32" y="1"/>
                      <a:pt x="33" y="2"/>
                      <a:pt x="34" y="3"/>
                    </a:cubicBezTo>
                    <a:cubicBezTo>
                      <a:pt x="37" y="6"/>
                      <a:pt x="40" y="8"/>
                      <a:pt x="43" y="8"/>
                    </a:cubicBezTo>
                    <a:cubicBezTo>
                      <a:pt x="47" y="8"/>
                      <a:pt x="50" y="5"/>
                      <a:pt x="52" y="3"/>
                    </a:cubicBezTo>
                    <a:cubicBezTo>
                      <a:pt x="53" y="2"/>
                      <a:pt x="54" y="1"/>
                      <a:pt x="55" y="1"/>
                    </a:cubicBezTo>
                    <a:cubicBezTo>
                      <a:pt x="57" y="1"/>
                      <a:pt x="58" y="2"/>
                      <a:pt x="59" y="3"/>
                    </a:cubicBezTo>
                    <a:cubicBezTo>
                      <a:pt x="61" y="6"/>
                      <a:pt x="63" y="8"/>
                      <a:pt x="66" y="8"/>
                    </a:cubicBezTo>
                    <a:cubicBezTo>
                      <a:pt x="66" y="8"/>
                      <a:pt x="66" y="8"/>
                      <a:pt x="66" y="8"/>
                    </a:cubicBezTo>
                    <a:cubicBezTo>
                      <a:pt x="70" y="8"/>
                      <a:pt x="73" y="6"/>
                      <a:pt x="76" y="3"/>
                    </a:cubicBezTo>
                    <a:cubicBezTo>
                      <a:pt x="78" y="1"/>
                      <a:pt x="81" y="1"/>
                      <a:pt x="82" y="2"/>
                    </a:cubicBezTo>
                    <a:cubicBezTo>
                      <a:pt x="84" y="4"/>
                      <a:pt x="85" y="7"/>
                      <a:pt x="83"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dirty="0">
                  <a:solidFill>
                    <a:prstClr val="white"/>
                  </a:solidFill>
                  <a:cs typeface="+mn-ea"/>
                  <a:sym typeface="+mn-lt"/>
                </a:endParaRPr>
              </a:p>
            </p:txBody>
          </p:sp>
        </p:grpSp>
        <p:sp>
          <p:nvSpPr>
            <p:cNvPr id="56" name="矩形 55"/>
            <p:cNvSpPr/>
            <p:nvPr/>
          </p:nvSpPr>
          <p:spPr>
            <a:xfrm>
              <a:off x="4852087" y="2674934"/>
              <a:ext cx="558368" cy="30008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dirty="0">
                  <a:solidFill>
                    <a:srgbClr val="D3381C"/>
                  </a:solidFill>
                  <a:cs typeface="+mn-ea"/>
                  <a:sym typeface="+mn-lt"/>
                </a:rPr>
                <a:t>01</a:t>
              </a:r>
              <a:endParaRPr lang="zh-CN" altLang="en-US" sz="1350" dirty="0">
                <a:solidFill>
                  <a:srgbClr val="D3381C"/>
                </a:solidFill>
                <a:cs typeface="+mn-ea"/>
                <a:sym typeface="+mn-lt"/>
              </a:endParaRPr>
            </a:p>
          </p:txBody>
        </p:sp>
        <p:sp>
          <p:nvSpPr>
            <p:cNvPr id="57" name="矩形 56"/>
            <p:cNvSpPr/>
            <p:nvPr/>
          </p:nvSpPr>
          <p:spPr>
            <a:xfrm>
              <a:off x="5366304" y="3308171"/>
              <a:ext cx="779545" cy="30008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dirty="0">
                  <a:solidFill>
                    <a:srgbClr val="D3381C"/>
                  </a:solidFill>
                  <a:cs typeface="+mn-ea"/>
                  <a:sym typeface="+mn-lt"/>
                </a:rPr>
                <a:t>02</a:t>
              </a:r>
              <a:endParaRPr lang="zh-CN" altLang="en-US" sz="1350" dirty="0">
                <a:solidFill>
                  <a:srgbClr val="D3381C"/>
                </a:solidFill>
                <a:cs typeface="+mn-ea"/>
                <a:sym typeface="+mn-lt"/>
              </a:endParaRPr>
            </a:p>
          </p:txBody>
        </p:sp>
        <p:sp>
          <p:nvSpPr>
            <p:cNvPr id="58" name="矩形 57"/>
            <p:cNvSpPr/>
            <p:nvPr/>
          </p:nvSpPr>
          <p:spPr>
            <a:xfrm>
              <a:off x="4741247" y="3904642"/>
              <a:ext cx="779545" cy="30008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dirty="0">
                  <a:solidFill>
                    <a:srgbClr val="D3381C"/>
                  </a:solidFill>
                  <a:cs typeface="+mn-ea"/>
                  <a:sym typeface="+mn-lt"/>
                </a:rPr>
                <a:t>03</a:t>
              </a:r>
              <a:endParaRPr lang="zh-CN" altLang="en-US" sz="1350" dirty="0">
                <a:solidFill>
                  <a:srgbClr val="D3381C"/>
                </a:solidFill>
                <a:cs typeface="+mn-ea"/>
                <a:sym typeface="+mn-lt"/>
              </a:endParaRPr>
            </a:p>
          </p:txBody>
        </p:sp>
        <p:sp>
          <p:nvSpPr>
            <p:cNvPr id="59" name="矩形 58"/>
            <p:cNvSpPr/>
            <p:nvPr/>
          </p:nvSpPr>
          <p:spPr>
            <a:xfrm>
              <a:off x="4121208" y="3274134"/>
              <a:ext cx="779545" cy="30008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dirty="0">
                  <a:solidFill>
                    <a:srgbClr val="D3381C"/>
                  </a:solidFill>
                  <a:cs typeface="+mn-ea"/>
                  <a:sym typeface="+mn-lt"/>
                </a:rPr>
                <a:t>04</a:t>
              </a:r>
              <a:endParaRPr lang="zh-CN" altLang="en-US" sz="1350" dirty="0">
                <a:solidFill>
                  <a:srgbClr val="D3381C"/>
                </a:solidFill>
                <a:cs typeface="+mn-ea"/>
                <a:sym typeface="+mn-lt"/>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54480" y="1888490"/>
            <a:ext cx="2072640" cy="3578860"/>
            <a:chOff x="3648671" y="1602671"/>
            <a:chExt cx="1846660" cy="2817999"/>
          </a:xfrm>
        </p:grpSpPr>
        <p:grpSp>
          <p:nvGrpSpPr>
            <p:cNvPr id="3" name="组合 2"/>
            <p:cNvGrpSpPr/>
            <p:nvPr/>
          </p:nvGrpSpPr>
          <p:grpSpPr>
            <a:xfrm>
              <a:off x="3648671" y="1602671"/>
              <a:ext cx="1846660" cy="2817999"/>
              <a:chOff x="3297768" y="1382151"/>
              <a:chExt cx="2462213" cy="3757328"/>
            </a:xfrm>
          </p:grpSpPr>
          <p:sp>
            <p:nvSpPr>
              <p:cNvPr id="8" name="Rectangle 7"/>
              <p:cNvSpPr>
                <a:spLocks noChangeArrowheads="1"/>
              </p:cNvSpPr>
              <p:nvPr/>
            </p:nvSpPr>
            <p:spPr bwMode="auto">
              <a:xfrm>
                <a:off x="4189412" y="4470609"/>
                <a:ext cx="702736" cy="668870"/>
              </a:xfrm>
              <a:prstGeom prst="rect">
                <a:avLst/>
              </a:prstGeom>
              <a:gradFill>
                <a:gsLst>
                  <a:gs pos="100000">
                    <a:sysClr val="window" lastClr="FFFFFF"/>
                  </a:gs>
                  <a:gs pos="0">
                    <a:sysClr val="window" lastClr="FFFFFF">
                      <a:lumMod val="85000"/>
                    </a:sysClr>
                  </a:gs>
                </a:gsLst>
                <a:lin ang="2700000" scaled="1"/>
              </a:gradFill>
              <a:ln w="19050">
                <a:gradFill flip="none" rotWithShape="1">
                  <a:gsLst>
                    <a:gs pos="0">
                      <a:sysClr val="window" lastClr="FFFFFF"/>
                    </a:gs>
                    <a:gs pos="100000">
                      <a:sysClr val="window" lastClr="FFFFFF">
                        <a:lumMod val="85000"/>
                      </a:sysClr>
                    </a:gs>
                  </a:gsLst>
                  <a:lin ang="2700000" scaled="1"/>
                  <a:tileRect/>
                </a:gradFill>
              </a:ln>
              <a:effectLst>
                <a:outerShdw blurRad="292100" dist="127000" dir="2700000" algn="tl" rotWithShape="0">
                  <a:prstClr val="black">
                    <a:alpha val="30000"/>
                  </a:prstClr>
                </a:outerShdw>
              </a:effec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smtClean="0">
                  <a:ln>
                    <a:noFill/>
                  </a:ln>
                  <a:solidFill>
                    <a:srgbClr val="080808"/>
                  </a:solidFill>
                  <a:effectLst/>
                  <a:uLnTx/>
                  <a:uFillTx/>
                  <a:latin typeface="Arial" panose="020B0604020202020204"/>
                  <a:ea typeface="微软雅黑" panose="020B0503020204020204" charset="-122"/>
                </a:endParaRPr>
              </a:p>
            </p:txBody>
          </p:sp>
          <p:sp>
            <p:nvSpPr>
              <p:cNvPr id="9" name="任意多边形 8"/>
              <p:cNvSpPr/>
              <p:nvPr/>
            </p:nvSpPr>
            <p:spPr>
              <a:xfrm>
                <a:off x="3297768" y="1382151"/>
                <a:ext cx="1219200" cy="1320160"/>
              </a:xfrm>
              <a:custGeom>
                <a:avLst/>
                <a:gdLst>
                  <a:gd name="connsiteX0" fmla="*/ 1219200 w 1219200"/>
                  <a:gd name="connsiteY0" fmla="*/ 0 h 1307089"/>
                  <a:gd name="connsiteX1" fmla="*/ 1219200 w 1219200"/>
                  <a:gd name="connsiteY1" fmla="*/ 502643 h 1307089"/>
                  <a:gd name="connsiteX2" fmla="*/ 1169971 w 1219200"/>
                  <a:gd name="connsiteY2" fmla="*/ 504954 h 1307089"/>
                  <a:gd name="connsiteX3" fmla="*/ 765658 w 1219200"/>
                  <a:gd name="connsiteY3" fmla="*/ 722722 h 1307089"/>
                  <a:gd name="connsiteX4" fmla="*/ 604480 w 1219200"/>
                  <a:gd name="connsiteY4" fmla="*/ 1307089 h 1307089"/>
                  <a:gd name="connsiteX5" fmla="*/ 0 w 1219200"/>
                  <a:gd name="connsiteY5" fmla="*/ 1307089 h 1307089"/>
                  <a:gd name="connsiteX6" fmla="*/ 342595 w 1219200"/>
                  <a:gd name="connsiteY6" fmla="*/ 360139 h 1307089"/>
                  <a:gd name="connsiteX7" fmla="*/ 1143172 w 1219200"/>
                  <a:gd name="connsiteY7" fmla="*/ 2945 h 130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 h="1307089">
                    <a:moveTo>
                      <a:pt x="1219200" y="0"/>
                    </a:moveTo>
                    <a:lnTo>
                      <a:pt x="1219200" y="502643"/>
                    </a:lnTo>
                    <a:lnTo>
                      <a:pt x="1169971" y="504954"/>
                    </a:lnTo>
                    <a:cubicBezTo>
                      <a:pt x="992806" y="522275"/>
                      <a:pt x="871484" y="599274"/>
                      <a:pt x="765658" y="722722"/>
                    </a:cubicBezTo>
                    <a:cubicBezTo>
                      <a:pt x="664952" y="863805"/>
                      <a:pt x="604480" y="1065272"/>
                      <a:pt x="604480" y="1307089"/>
                    </a:cubicBezTo>
                    <a:lnTo>
                      <a:pt x="0" y="1307089"/>
                    </a:lnTo>
                    <a:cubicBezTo>
                      <a:pt x="0" y="904156"/>
                      <a:pt x="120945" y="601956"/>
                      <a:pt x="342595" y="360139"/>
                    </a:cubicBezTo>
                    <a:cubicBezTo>
                      <a:pt x="554249" y="148550"/>
                      <a:pt x="812014" y="29421"/>
                      <a:pt x="1143172" y="2945"/>
                    </a:cubicBezTo>
                    <a:close/>
                  </a:path>
                </a:pathLst>
              </a:custGeom>
              <a:solidFill>
                <a:srgbClr val="C8161D"/>
              </a:solidFill>
              <a:ln w="19050" cap="flat" cmpd="sng" algn="ctr">
                <a:gradFill flip="none" rotWithShape="1">
                  <a:gsLst>
                    <a:gs pos="0">
                      <a:sysClr val="window" lastClr="FFFFFF"/>
                    </a:gs>
                    <a:gs pos="100000">
                      <a:sysClr val="window" lastClr="FFFFFF">
                        <a:lumMod val="85000"/>
                      </a:sysClr>
                    </a:gs>
                  </a:gsLst>
                  <a:lin ang="2700000" scaled="1"/>
                  <a:tileRect/>
                </a:gradFill>
                <a:prstDash val="solid"/>
                <a:miter lim="800000"/>
              </a:ln>
              <a:effectLst>
                <a:outerShdw blurRad="292100" dist="127000" dir="2700000" algn="tl" rotWithShape="0">
                  <a:prstClr val="black">
                    <a:alpha val="30000"/>
                  </a:prstClr>
                </a:out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10" name="任意多边形 9"/>
              <p:cNvSpPr/>
              <p:nvPr/>
            </p:nvSpPr>
            <p:spPr>
              <a:xfrm>
                <a:off x="4540781" y="1385958"/>
                <a:ext cx="1219200" cy="1430869"/>
              </a:xfrm>
              <a:custGeom>
                <a:avLst/>
                <a:gdLst>
                  <a:gd name="connsiteX0" fmla="*/ 70470 w 1219200"/>
                  <a:gd name="connsiteY0" fmla="*/ 0 h 1430869"/>
                  <a:gd name="connsiteX1" fmla="*/ 876605 w 1219200"/>
                  <a:gd name="connsiteY1" fmla="*/ 282167 h 1430869"/>
                  <a:gd name="connsiteX2" fmla="*/ 1219200 w 1219200"/>
                  <a:gd name="connsiteY2" fmla="*/ 1088319 h 1430869"/>
                  <a:gd name="connsiteX3" fmla="*/ 1186465 w 1219200"/>
                  <a:gd name="connsiteY3" fmla="*/ 1405722 h 1430869"/>
                  <a:gd name="connsiteX4" fmla="*/ 1177630 w 1219200"/>
                  <a:gd name="connsiteY4" fmla="*/ 1430869 h 1430869"/>
                  <a:gd name="connsiteX5" fmla="*/ 478610 w 1219200"/>
                  <a:gd name="connsiteY5" fmla="*/ 1430869 h 1430869"/>
                  <a:gd name="connsiteX6" fmla="*/ 487109 w 1219200"/>
                  <a:gd name="connsiteY6" fmla="*/ 1417338 h 1430869"/>
                  <a:gd name="connsiteX7" fmla="*/ 554249 w 1219200"/>
                  <a:gd name="connsiteY7" fmla="*/ 1108351 h 1430869"/>
                  <a:gd name="connsiteX8" fmla="*/ 391851 w 1219200"/>
                  <a:gd name="connsiteY8" fmla="*/ 645036 h 1430869"/>
                  <a:gd name="connsiteX9" fmla="*/ 30236 w 1219200"/>
                  <a:gd name="connsiteY9" fmla="*/ 503952 h 1430869"/>
                  <a:gd name="connsiteX10" fmla="*/ 0 w 1219200"/>
                  <a:gd name="connsiteY10" fmla="*/ 505372 h 1430869"/>
                  <a:gd name="connsiteX11" fmla="*/ 0 w 1219200"/>
                  <a:gd name="connsiteY11" fmla="*/ 2729 h 1430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 h="1430869">
                    <a:moveTo>
                      <a:pt x="70470" y="0"/>
                    </a:moveTo>
                    <a:cubicBezTo>
                      <a:pt x="393070" y="0"/>
                      <a:pt x="654954" y="100733"/>
                      <a:pt x="876605" y="282167"/>
                    </a:cubicBezTo>
                    <a:cubicBezTo>
                      <a:pt x="1098255" y="463602"/>
                      <a:pt x="1219200" y="725451"/>
                      <a:pt x="1219200" y="1088319"/>
                    </a:cubicBezTo>
                    <a:cubicBezTo>
                      <a:pt x="1219200" y="1209228"/>
                      <a:pt x="1209142" y="1315040"/>
                      <a:pt x="1186465" y="1405722"/>
                    </a:cubicBezTo>
                    <a:lnTo>
                      <a:pt x="1177630" y="1430869"/>
                    </a:lnTo>
                    <a:lnTo>
                      <a:pt x="478610" y="1430869"/>
                    </a:lnTo>
                    <a:lnTo>
                      <a:pt x="487109" y="1417338"/>
                    </a:lnTo>
                    <a:cubicBezTo>
                      <a:pt x="534040" y="1331406"/>
                      <a:pt x="559369" y="1214164"/>
                      <a:pt x="554249" y="1108351"/>
                    </a:cubicBezTo>
                    <a:cubicBezTo>
                      <a:pt x="547421" y="967268"/>
                      <a:pt x="531815" y="796994"/>
                      <a:pt x="391851" y="645036"/>
                    </a:cubicBezTo>
                    <a:cubicBezTo>
                      <a:pt x="245791" y="545161"/>
                      <a:pt x="259446" y="542013"/>
                      <a:pt x="30236" y="503952"/>
                    </a:cubicBezTo>
                    <a:lnTo>
                      <a:pt x="0" y="505372"/>
                    </a:lnTo>
                    <a:lnTo>
                      <a:pt x="0" y="2729"/>
                    </a:lnTo>
                    <a:close/>
                  </a:path>
                </a:pathLst>
              </a:custGeom>
              <a:solidFill>
                <a:srgbClr val="C8161D"/>
              </a:solidFill>
              <a:ln w="19050" cap="flat" cmpd="sng" algn="ctr">
                <a:gradFill flip="none" rotWithShape="1">
                  <a:gsLst>
                    <a:gs pos="0">
                      <a:sysClr val="window" lastClr="FFFFFF"/>
                    </a:gs>
                    <a:gs pos="100000">
                      <a:sysClr val="window" lastClr="FFFFFF">
                        <a:lumMod val="85000"/>
                      </a:sysClr>
                    </a:gs>
                  </a:gsLst>
                  <a:lin ang="8100000" scaled="1"/>
                  <a:tileRect/>
                </a:gradFill>
                <a:prstDash val="solid"/>
                <a:miter lim="800000"/>
              </a:ln>
              <a:effectLst>
                <a:outerShdw blurRad="292100" dist="127000" dir="2700000" algn="tl" rotWithShape="0">
                  <a:prstClr val="black">
                    <a:alpha val="30000"/>
                  </a:prstClr>
                </a:out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sp>
            <p:nvSpPr>
              <p:cNvPr id="11" name="任意多边形 10"/>
              <p:cNvSpPr/>
              <p:nvPr/>
            </p:nvSpPr>
            <p:spPr>
              <a:xfrm>
                <a:off x="4248661" y="2839052"/>
                <a:ext cx="1469750" cy="1430869"/>
              </a:xfrm>
              <a:custGeom>
                <a:avLst/>
                <a:gdLst>
                  <a:gd name="connsiteX0" fmla="*/ 770730 w 1469750"/>
                  <a:gd name="connsiteY0" fmla="*/ 0 h 1430869"/>
                  <a:gd name="connsiteX1" fmla="*/ 1469750 w 1469750"/>
                  <a:gd name="connsiteY1" fmla="*/ 0 h 1430869"/>
                  <a:gd name="connsiteX2" fmla="*/ 1434785 w 1469750"/>
                  <a:gd name="connsiteY2" fmla="*/ 99522 h 1430869"/>
                  <a:gd name="connsiteX3" fmla="*/ 1370137 w 1469750"/>
                  <a:gd name="connsiteY3" fmla="*/ 201467 h 1430869"/>
                  <a:gd name="connsiteX4" fmla="*/ 1047780 w 1469750"/>
                  <a:gd name="connsiteY4" fmla="*/ 523984 h 1430869"/>
                  <a:gd name="connsiteX5" fmla="*/ 705185 w 1469750"/>
                  <a:gd name="connsiteY5" fmla="*/ 866534 h 1430869"/>
                  <a:gd name="connsiteX6" fmla="*/ 584241 w 1469750"/>
                  <a:gd name="connsiteY6" fmla="*/ 1430869 h 1430869"/>
                  <a:gd name="connsiteX7" fmla="*/ 0 w 1469750"/>
                  <a:gd name="connsiteY7" fmla="*/ 1430869 h 1430869"/>
                  <a:gd name="connsiteX8" fmla="*/ 100706 w 1469750"/>
                  <a:gd name="connsiteY8" fmla="*/ 745769 h 1430869"/>
                  <a:gd name="connsiteX9" fmla="*/ 423062 w 1469750"/>
                  <a:gd name="connsiteY9" fmla="*/ 342550 h 1430869"/>
                  <a:gd name="connsiteX10" fmla="*/ 725424 w 1469750"/>
                  <a:gd name="connsiteY10" fmla="*/ 60383 h 1430869"/>
                  <a:gd name="connsiteX11" fmla="*/ 754003 w 1469750"/>
                  <a:gd name="connsiteY11" fmla="*/ 26629 h 1430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69750" h="1430869">
                    <a:moveTo>
                      <a:pt x="770730" y="0"/>
                    </a:moveTo>
                    <a:lnTo>
                      <a:pt x="1469750" y="0"/>
                    </a:lnTo>
                    <a:lnTo>
                      <a:pt x="1434785" y="99522"/>
                    </a:lnTo>
                    <a:cubicBezTo>
                      <a:pt x="1416817" y="137292"/>
                      <a:pt x="1395374" y="171275"/>
                      <a:pt x="1370137" y="201467"/>
                    </a:cubicBezTo>
                    <a:cubicBezTo>
                      <a:pt x="1269431" y="322518"/>
                      <a:pt x="1168725" y="423251"/>
                      <a:pt x="1047780" y="523984"/>
                    </a:cubicBezTo>
                    <a:cubicBezTo>
                      <a:pt x="906841" y="645036"/>
                      <a:pt x="805891" y="765801"/>
                      <a:pt x="705185" y="866534"/>
                    </a:cubicBezTo>
                    <a:cubicBezTo>
                      <a:pt x="624718" y="987586"/>
                      <a:pt x="584241" y="1169020"/>
                      <a:pt x="584241" y="1430869"/>
                    </a:cubicBezTo>
                    <a:lnTo>
                      <a:pt x="0" y="1430869"/>
                    </a:lnTo>
                    <a:cubicBezTo>
                      <a:pt x="0" y="1108351"/>
                      <a:pt x="40233" y="886853"/>
                      <a:pt x="100706" y="745769"/>
                    </a:cubicBezTo>
                    <a:cubicBezTo>
                      <a:pt x="161178" y="604685"/>
                      <a:pt x="282123" y="463602"/>
                      <a:pt x="423062" y="342550"/>
                    </a:cubicBezTo>
                    <a:cubicBezTo>
                      <a:pt x="523768" y="241817"/>
                      <a:pt x="624718" y="161116"/>
                      <a:pt x="725424" y="60383"/>
                    </a:cubicBezTo>
                    <a:cubicBezTo>
                      <a:pt x="735482" y="50331"/>
                      <a:pt x="745022" y="39014"/>
                      <a:pt x="754003" y="26629"/>
                    </a:cubicBezTo>
                    <a:close/>
                  </a:path>
                </a:pathLst>
              </a:custGeom>
              <a:solidFill>
                <a:srgbClr val="C8161D"/>
              </a:solidFill>
              <a:ln w="19050" cap="flat" cmpd="sng" algn="ctr">
                <a:gradFill flip="none" rotWithShape="1">
                  <a:gsLst>
                    <a:gs pos="0">
                      <a:sysClr val="window" lastClr="FFFFFF"/>
                    </a:gs>
                    <a:gs pos="100000">
                      <a:sysClr val="window" lastClr="FFFFFF">
                        <a:lumMod val="85000"/>
                      </a:sysClr>
                    </a:gs>
                  </a:gsLst>
                  <a:lin ang="2700000" scaled="1"/>
                  <a:tileRect/>
                </a:gradFill>
                <a:prstDash val="solid"/>
                <a:miter lim="800000"/>
              </a:ln>
              <a:effectLst>
                <a:outerShdw blurRad="292100" dist="127000" dir="2700000" algn="tl" rotWithShape="0">
                  <a:prstClr val="black">
                    <a:alpha val="30000"/>
                  </a:prstClr>
                </a:out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cs typeface="+mn-cs"/>
                </a:endParaRPr>
              </a:p>
            </p:txBody>
          </p:sp>
        </p:grpSp>
        <p:sp>
          <p:nvSpPr>
            <p:cNvPr id="4" name="文本框 125"/>
            <p:cNvSpPr txBox="1"/>
            <p:nvPr/>
          </p:nvSpPr>
          <p:spPr>
            <a:xfrm>
              <a:off x="3781426" y="1826266"/>
              <a:ext cx="514350" cy="2900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R="0" algn="ctr" defTabSz="685800" fontAlgn="auto">
                <a:spcBef>
                  <a:spcPts val="0"/>
                </a:spcBef>
                <a:spcAft>
                  <a:spcPts val="0"/>
                </a:spcAft>
                <a:buClrTx/>
                <a:buSzTx/>
                <a:buFontTx/>
                <a:buNone/>
                <a:defRPr/>
              </a:pPr>
              <a:r>
                <a:rPr kumimoji="0" lang="en-US" altLang="zh-CN" b="1" i="0" kern="0" cap="none" spc="0" normalizeH="0" baseline="0" noProof="0" dirty="0" smtClean="0">
                  <a:solidFill>
                    <a:schemeClr val="bg1"/>
                  </a:solidFill>
                  <a:latin typeface="+mj-ea"/>
                  <a:ea typeface="+mj-ea"/>
                  <a:cs typeface="+mn-cs"/>
                </a:rPr>
                <a:t>01</a:t>
              </a:r>
              <a:endParaRPr kumimoji="0" lang="zh-CN" altLang="en-US" b="1" i="0" kern="0" cap="none" spc="0" normalizeH="0" baseline="0" noProof="0" dirty="0" smtClean="0">
                <a:solidFill>
                  <a:schemeClr val="bg1"/>
                </a:solidFill>
                <a:latin typeface="+mj-ea"/>
                <a:ea typeface="+mj-ea"/>
              </a:endParaRPr>
            </a:p>
          </p:txBody>
        </p:sp>
        <p:sp>
          <p:nvSpPr>
            <p:cNvPr id="5" name="文本框 128"/>
            <p:cNvSpPr txBox="1"/>
            <p:nvPr/>
          </p:nvSpPr>
          <p:spPr>
            <a:xfrm>
              <a:off x="4978378" y="2203408"/>
              <a:ext cx="514350" cy="2900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R="0" algn="ctr" defTabSz="685800" fontAlgn="auto">
                <a:spcBef>
                  <a:spcPts val="0"/>
                </a:spcBef>
                <a:spcAft>
                  <a:spcPts val="0"/>
                </a:spcAft>
                <a:buClrTx/>
                <a:buSzTx/>
                <a:buFontTx/>
                <a:buNone/>
                <a:defRPr/>
              </a:pPr>
              <a:r>
                <a:rPr kumimoji="0" lang="en-US" altLang="zh-CN" b="1" i="0" kern="0" cap="none" spc="0" normalizeH="0" baseline="0" noProof="0" dirty="0" smtClean="0">
                  <a:solidFill>
                    <a:schemeClr val="bg1"/>
                  </a:solidFill>
                  <a:latin typeface="+mj-ea"/>
                  <a:ea typeface="+mj-ea"/>
                  <a:cs typeface="+mn-cs"/>
                </a:rPr>
                <a:t>02</a:t>
              </a:r>
              <a:endParaRPr kumimoji="0" lang="zh-CN" altLang="en-US" b="1" i="0" kern="0" cap="none" spc="0" normalizeH="0" baseline="0" noProof="0" dirty="0" smtClean="0">
                <a:solidFill>
                  <a:schemeClr val="bg1"/>
                </a:solidFill>
                <a:latin typeface="+mj-ea"/>
                <a:ea typeface="+mj-ea"/>
              </a:endParaRPr>
            </a:p>
          </p:txBody>
        </p:sp>
        <p:sp>
          <p:nvSpPr>
            <p:cNvPr id="6" name="文本框 131"/>
            <p:cNvSpPr txBox="1"/>
            <p:nvPr/>
          </p:nvSpPr>
          <p:spPr>
            <a:xfrm>
              <a:off x="4432340" y="3025175"/>
              <a:ext cx="514350" cy="2900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R="0" algn="ctr" defTabSz="685800" fontAlgn="auto">
                <a:spcBef>
                  <a:spcPts val="0"/>
                </a:spcBef>
                <a:spcAft>
                  <a:spcPts val="0"/>
                </a:spcAft>
                <a:buClrTx/>
                <a:buSzTx/>
                <a:buFontTx/>
                <a:buNone/>
                <a:defRPr/>
              </a:pPr>
              <a:r>
                <a:rPr kumimoji="0" lang="en-US" altLang="zh-CN" b="1" i="0" kern="0" cap="none" spc="0" normalizeH="0" baseline="0" noProof="0" dirty="0" smtClean="0">
                  <a:solidFill>
                    <a:schemeClr val="bg1"/>
                  </a:solidFill>
                  <a:latin typeface="+mj-ea"/>
                  <a:ea typeface="+mj-ea"/>
                  <a:cs typeface="+mn-cs"/>
                </a:rPr>
                <a:t>03</a:t>
              </a:r>
              <a:endParaRPr kumimoji="0" lang="zh-CN" altLang="en-US" b="1" i="0" kern="0" cap="none" spc="0" normalizeH="0" baseline="0" noProof="0" dirty="0" smtClean="0">
                <a:solidFill>
                  <a:schemeClr val="bg1"/>
                </a:solidFill>
                <a:latin typeface="+mj-ea"/>
                <a:ea typeface="+mj-ea"/>
              </a:endParaRPr>
            </a:p>
          </p:txBody>
        </p:sp>
        <p:sp>
          <p:nvSpPr>
            <p:cNvPr id="7" name="文本框 134"/>
            <p:cNvSpPr txBox="1"/>
            <p:nvPr/>
          </p:nvSpPr>
          <p:spPr>
            <a:xfrm>
              <a:off x="4330106" y="4016275"/>
              <a:ext cx="514350" cy="2900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R="0" algn="ctr" defTabSz="685800" fontAlgn="auto">
                <a:spcBef>
                  <a:spcPts val="0"/>
                </a:spcBef>
                <a:spcAft>
                  <a:spcPts val="0"/>
                </a:spcAft>
                <a:buClrTx/>
                <a:buSzTx/>
                <a:buFontTx/>
                <a:buNone/>
                <a:defRPr/>
              </a:pPr>
              <a:r>
                <a:rPr kumimoji="0" lang="en-US" altLang="zh-CN" b="0" i="0" kern="0" cap="none" spc="0" normalizeH="0" baseline="0" noProof="0" dirty="0" smtClean="0">
                  <a:solidFill>
                    <a:srgbClr val="BD0000"/>
                  </a:solidFill>
                  <a:latin typeface="Impact" panose="020B0806030902050204" pitchFamily="34" charset="0"/>
                  <a:ea typeface="微软雅黑" panose="020B0503020204020204" charset="-122"/>
                  <a:cs typeface="+mn-cs"/>
                </a:rPr>
                <a:t>04</a:t>
              </a:r>
              <a:endParaRPr kumimoji="0" lang="zh-CN" altLang="en-US" b="0" i="0" kern="0" cap="none" spc="0" normalizeH="0" baseline="0" noProof="0" dirty="0" smtClean="0">
                <a:solidFill>
                  <a:srgbClr val="BD0000"/>
                </a:solidFill>
                <a:latin typeface="Impact" panose="020B0806030902050204" pitchFamily="34" charset="0"/>
                <a:ea typeface="微软雅黑" panose="020B0503020204020204" charset="-122"/>
              </a:endParaRPr>
            </a:p>
          </p:txBody>
        </p:sp>
      </p:grpSp>
      <p:sp>
        <p:nvSpPr>
          <p:cNvPr id="20" name="任意多边形 19"/>
          <p:cNvSpPr/>
          <p:nvPr/>
        </p:nvSpPr>
        <p:spPr>
          <a:xfrm>
            <a:off x="655320" y="426720"/>
            <a:ext cx="1143000" cy="1112520"/>
          </a:xfrm>
          <a:custGeom>
            <a:avLst/>
            <a:gdLst>
              <a:gd name="connsiteX0" fmla="*/ 1143000 w 1143000"/>
              <a:gd name="connsiteY0" fmla="*/ 548640 h 1112520"/>
              <a:gd name="connsiteX1" fmla="*/ 472440 w 1143000"/>
              <a:gd name="connsiteY1" fmla="*/ 1112520 h 1112520"/>
              <a:gd name="connsiteX2" fmla="*/ 0 w 1143000"/>
              <a:gd name="connsiteY2" fmla="*/ 640080 h 1112520"/>
              <a:gd name="connsiteX3" fmla="*/ 586740 w 1143000"/>
              <a:gd name="connsiteY3" fmla="*/ 0 h 1112520"/>
              <a:gd name="connsiteX4" fmla="*/ 1143000 w 1143000"/>
              <a:gd name="connsiteY4" fmla="*/ 548640 h 1112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12520">
                <a:moveTo>
                  <a:pt x="1143000" y="548640"/>
                </a:moveTo>
                <a:lnTo>
                  <a:pt x="472440" y="1112520"/>
                </a:lnTo>
                <a:lnTo>
                  <a:pt x="0" y="640080"/>
                </a:lnTo>
                <a:lnTo>
                  <a:pt x="586740" y="0"/>
                </a:lnTo>
                <a:lnTo>
                  <a:pt x="1143000" y="548640"/>
                </a:lnTo>
                <a:close/>
              </a:path>
            </a:pathLst>
          </a:custGeom>
          <a:gradFill flip="none" rotWithShape="0">
            <a:gsLst>
              <a:gs pos="0">
                <a:schemeClr val="tx1">
                  <a:lumMod val="75000"/>
                  <a:lumOff val="25000"/>
                  <a:alpha val="57000"/>
                </a:schemeClr>
              </a:gs>
              <a:gs pos="61000">
                <a:schemeClr val="bg1">
                  <a:lumMod val="95000"/>
                  <a:alpha val="34000"/>
                </a:schemeClr>
              </a:gs>
              <a:gs pos="100000">
                <a:schemeClr val="bg1">
                  <a:lumMod val="95000"/>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00">
              <a:solidFill>
                <a:prstClr val="white"/>
              </a:solidFill>
              <a:latin typeface="Arial" panose="020B0604020202020204"/>
              <a:ea typeface="微软雅黑" panose="020B0503020204020204" charset="-122"/>
            </a:endParaRPr>
          </a:p>
        </p:txBody>
      </p:sp>
      <p:sp>
        <p:nvSpPr>
          <p:cNvPr id="21" name="任意多边形 20"/>
          <p:cNvSpPr/>
          <p:nvPr/>
        </p:nvSpPr>
        <p:spPr>
          <a:xfrm rot="19421727" flipH="1">
            <a:off x="442098" y="207302"/>
            <a:ext cx="865231" cy="851392"/>
          </a:xfrm>
          <a:custGeom>
            <a:avLst/>
            <a:gdLst>
              <a:gd name="connsiteX0" fmla="*/ 7433887 w 15105456"/>
              <a:gd name="connsiteY0" fmla="*/ 268 h 14863851"/>
              <a:gd name="connsiteX1" fmla="*/ 1667178 w 15105456"/>
              <a:gd name="connsiteY1" fmla="*/ 4920872 h 14863851"/>
              <a:gd name="connsiteX2" fmla="*/ 150574 w 15105456"/>
              <a:gd name="connsiteY2" fmla="*/ 11662331 h 14863851"/>
              <a:gd name="connsiteX3" fmla="*/ 159932 w 15105456"/>
              <a:gd name="connsiteY3" fmla="*/ 11692695 h 14863851"/>
              <a:gd name="connsiteX4" fmla="*/ 165780 w 15105456"/>
              <a:gd name="connsiteY4" fmla="*/ 11728888 h 14863851"/>
              <a:gd name="connsiteX5" fmla="*/ 7547446 w 15105456"/>
              <a:gd name="connsiteY5" fmla="*/ 14863851 h 14863851"/>
              <a:gd name="connsiteX6" fmla="*/ 14881926 w 15105456"/>
              <a:gd name="connsiteY6" fmla="*/ 11903648 h 14863851"/>
              <a:gd name="connsiteX7" fmla="*/ 14909761 w 15105456"/>
              <a:gd name="connsiteY7" fmla="*/ 11800558 h 14863851"/>
              <a:gd name="connsiteX8" fmla="*/ 14923904 w 15105456"/>
              <a:gd name="connsiteY8" fmla="*/ 11761043 h 14863851"/>
              <a:gd name="connsiteX9" fmla="*/ 13310172 w 15105456"/>
              <a:gd name="connsiteY9" fmla="*/ 4851018 h 14863851"/>
              <a:gd name="connsiteX10" fmla="*/ 8234354 w 15105456"/>
              <a:gd name="connsiteY10" fmla="*/ 162370 h 14863851"/>
              <a:gd name="connsiteX11" fmla="*/ 8119928 w 15105456"/>
              <a:gd name="connsiteY11" fmla="*/ 136115 h 14863851"/>
              <a:gd name="connsiteX12" fmla="*/ 8105217 w 15105456"/>
              <a:gd name="connsiteY12" fmla="*/ 129095 h 14863851"/>
              <a:gd name="connsiteX13" fmla="*/ 7433887 w 15105456"/>
              <a:gd name="connsiteY13" fmla="*/ 268 h 1486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05456" h="14863851">
                <a:moveTo>
                  <a:pt x="7433887" y="268"/>
                </a:moveTo>
                <a:cubicBezTo>
                  <a:pt x="5721391" y="-26383"/>
                  <a:pt x="3342882" y="1936394"/>
                  <a:pt x="1667178" y="4920872"/>
                </a:cubicBezTo>
                <a:cubicBezTo>
                  <a:pt x="239727" y="7463205"/>
                  <a:pt x="-289215" y="10054975"/>
                  <a:pt x="150574" y="11662331"/>
                </a:cubicBezTo>
                <a:lnTo>
                  <a:pt x="159932" y="11692695"/>
                </a:lnTo>
                <a:lnTo>
                  <a:pt x="165780" y="11728888"/>
                </a:lnTo>
                <a:cubicBezTo>
                  <a:pt x="545757" y="13489750"/>
                  <a:pt x="3705628" y="14863851"/>
                  <a:pt x="7547446" y="14863851"/>
                </a:cubicBezTo>
                <a:cubicBezTo>
                  <a:pt x="11261203" y="14863851"/>
                  <a:pt x="14337719" y="13579830"/>
                  <a:pt x="14881926" y="11903648"/>
                </a:cubicBezTo>
                <a:lnTo>
                  <a:pt x="14909761" y="11800558"/>
                </a:lnTo>
                <a:lnTo>
                  <a:pt x="14923904" y="11761043"/>
                </a:lnTo>
                <a:cubicBezTo>
                  <a:pt x="15434087" y="10162959"/>
                  <a:pt x="14860547" y="7468785"/>
                  <a:pt x="13310172" y="4851018"/>
                </a:cubicBezTo>
                <a:cubicBezTo>
                  <a:pt x="11824395" y="2342324"/>
                  <a:pt x="9845883" y="586608"/>
                  <a:pt x="8234354" y="162370"/>
                </a:cubicBezTo>
                <a:lnTo>
                  <a:pt x="8119928" y="136115"/>
                </a:lnTo>
                <a:lnTo>
                  <a:pt x="8105217" y="129095"/>
                </a:lnTo>
                <a:cubicBezTo>
                  <a:pt x="7896733" y="46048"/>
                  <a:pt x="7671734" y="3970"/>
                  <a:pt x="7433887" y="268"/>
                </a:cubicBezTo>
                <a:close/>
              </a:path>
            </a:pathLst>
          </a:custGeom>
          <a:solidFill>
            <a:srgbClr val="C80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538605" y="326390"/>
            <a:ext cx="3027680" cy="58356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latin typeface="Century Gothic" panose="020B0502020202020204" pitchFamily="34" charset="0"/>
              </a:rPr>
              <a:t>互联网人才需求</a:t>
            </a:r>
            <a:endParaRPr lang="en-US" altLang="zh-CN" sz="3200" b="1" dirty="0">
              <a:solidFill>
                <a:schemeClr val="tx1">
                  <a:lumMod val="75000"/>
                  <a:lumOff val="25000"/>
                </a:schemeClr>
              </a:solidFill>
              <a:latin typeface="思源黑体 CN Bold" panose="020B0800000000000000" charset="-122"/>
              <a:ea typeface="思源黑体 CN Bold" panose="020B0800000000000000" charset="-122"/>
            </a:endParaRPr>
          </a:p>
        </p:txBody>
      </p:sp>
      <p:pic>
        <p:nvPicPr>
          <p:cNvPr id="25" name="图片 24"/>
          <p:cNvPicPr>
            <a:picLocks noChangeAspect="1"/>
          </p:cNvPicPr>
          <p:nvPr/>
        </p:nvPicPr>
        <p:blipFill>
          <a:blip r:embed="rId1"/>
          <a:stretch>
            <a:fillRect/>
          </a:stretch>
        </p:blipFill>
        <p:spPr>
          <a:xfrm>
            <a:off x="5198745" y="240030"/>
            <a:ext cx="5323205" cy="637794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任意多边形 50"/>
          <p:cNvSpPr/>
          <p:nvPr/>
        </p:nvSpPr>
        <p:spPr>
          <a:xfrm>
            <a:off x="655320" y="426720"/>
            <a:ext cx="1143000" cy="1112520"/>
          </a:xfrm>
          <a:custGeom>
            <a:avLst/>
            <a:gdLst>
              <a:gd name="connsiteX0" fmla="*/ 1143000 w 1143000"/>
              <a:gd name="connsiteY0" fmla="*/ 548640 h 1112520"/>
              <a:gd name="connsiteX1" fmla="*/ 472440 w 1143000"/>
              <a:gd name="connsiteY1" fmla="*/ 1112520 h 1112520"/>
              <a:gd name="connsiteX2" fmla="*/ 0 w 1143000"/>
              <a:gd name="connsiteY2" fmla="*/ 640080 h 1112520"/>
              <a:gd name="connsiteX3" fmla="*/ 586740 w 1143000"/>
              <a:gd name="connsiteY3" fmla="*/ 0 h 1112520"/>
              <a:gd name="connsiteX4" fmla="*/ 1143000 w 1143000"/>
              <a:gd name="connsiteY4" fmla="*/ 548640 h 1112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12520">
                <a:moveTo>
                  <a:pt x="1143000" y="548640"/>
                </a:moveTo>
                <a:lnTo>
                  <a:pt x="472440" y="1112520"/>
                </a:lnTo>
                <a:lnTo>
                  <a:pt x="0" y="640080"/>
                </a:lnTo>
                <a:lnTo>
                  <a:pt x="586740" y="0"/>
                </a:lnTo>
                <a:lnTo>
                  <a:pt x="1143000" y="548640"/>
                </a:lnTo>
                <a:close/>
              </a:path>
            </a:pathLst>
          </a:custGeom>
          <a:gradFill flip="none" rotWithShape="0">
            <a:gsLst>
              <a:gs pos="0">
                <a:schemeClr val="tx1">
                  <a:lumMod val="75000"/>
                  <a:lumOff val="25000"/>
                  <a:alpha val="57000"/>
                </a:schemeClr>
              </a:gs>
              <a:gs pos="61000">
                <a:schemeClr val="bg1">
                  <a:lumMod val="95000"/>
                  <a:alpha val="34000"/>
                </a:schemeClr>
              </a:gs>
              <a:gs pos="100000">
                <a:schemeClr val="bg1">
                  <a:lumMod val="95000"/>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00">
              <a:solidFill>
                <a:prstClr val="white"/>
              </a:solidFill>
              <a:latin typeface="Arial" panose="020B0604020202020204"/>
              <a:ea typeface="微软雅黑" panose="020B0503020204020204" charset="-122"/>
            </a:endParaRPr>
          </a:p>
        </p:txBody>
      </p:sp>
      <p:sp>
        <p:nvSpPr>
          <p:cNvPr id="52" name="任意多边形 51"/>
          <p:cNvSpPr/>
          <p:nvPr/>
        </p:nvSpPr>
        <p:spPr>
          <a:xfrm rot="19421727" flipH="1">
            <a:off x="442098" y="207302"/>
            <a:ext cx="865231" cy="851392"/>
          </a:xfrm>
          <a:custGeom>
            <a:avLst/>
            <a:gdLst>
              <a:gd name="connsiteX0" fmla="*/ 7433887 w 15105456"/>
              <a:gd name="connsiteY0" fmla="*/ 268 h 14863851"/>
              <a:gd name="connsiteX1" fmla="*/ 1667178 w 15105456"/>
              <a:gd name="connsiteY1" fmla="*/ 4920872 h 14863851"/>
              <a:gd name="connsiteX2" fmla="*/ 150574 w 15105456"/>
              <a:gd name="connsiteY2" fmla="*/ 11662331 h 14863851"/>
              <a:gd name="connsiteX3" fmla="*/ 159932 w 15105456"/>
              <a:gd name="connsiteY3" fmla="*/ 11692695 h 14863851"/>
              <a:gd name="connsiteX4" fmla="*/ 165780 w 15105456"/>
              <a:gd name="connsiteY4" fmla="*/ 11728888 h 14863851"/>
              <a:gd name="connsiteX5" fmla="*/ 7547446 w 15105456"/>
              <a:gd name="connsiteY5" fmla="*/ 14863851 h 14863851"/>
              <a:gd name="connsiteX6" fmla="*/ 14881926 w 15105456"/>
              <a:gd name="connsiteY6" fmla="*/ 11903648 h 14863851"/>
              <a:gd name="connsiteX7" fmla="*/ 14909761 w 15105456"/>
              <a:gd name="connsiteY7" fmla="*/ 11800558 h 14863851"/>
              <a:gd name="connsiteX8" fmla="*/ 14923904 w 15105456"/>
              <a:gd name="connsiteY8" fmla="*/ 11761043 h 14863851"/>
              <a:gd name="connsiteX9" fmla="*/ 13310172 w 15105456"/>
              <a:gd name="connsiteY9" fmla="*/ 4851018 h 14863851"/>
              <a:gd name="connsiteX10" fmla="*/ 8234354 w 15105456"/>
              <a:gd name="connsiteY10" fmla="*/ 162370 h 14863851"/>
              <a:gd name="connsiteX11" fmla="*/ 8119928 w 15105456"/>
              <a:gd name="connsiteY11" fmla="*/ 136115 h 14863851"/>
              <a:gd name="connsiteX12" fmla="*/ 8105217 w 15105456"/>
              <a:gd name="connsiteY12" fmla="*/ 129095 h 14863851"/>
              <a:gd name="connsiteX13" fmla="*/ 7433887 w 15105456"/>
              <a:gd name="connsiteY13" fmla="*/ 268 h 1486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05456" h="14863851">
                <a:moveTo>
                  <a:pt x="7433887" y="268"/>
                </a:moveTo>
                <a:cubicBezTo>
                  <a:pt x="5721391" y="-26383"/>
                  <a:pt x="3342882" y="1936394"/>
                  <a:pt x="1667178" y="4920872"/>
                </a:cubicBezTo>
                <a:cubicBezTo>
                  <a:pt x="239727" y="7463205"/>
                  <a:pt x="-289215" y="10054975"/>
                  <a:pt x="150574" y="11662331"/>
                </a:cubicBezTo>
                <a:lnTo>
                  <a:pt x="159932" y="11692695"/>
                </a:lnTo>
                <a:lnTo>
                  <a:pt x="165780" y="11728888"/>
                </a:lnTo>
                <a:cubicBezTo>
                  <a:pt x="545757" y="13489750"/>
                  <a:pt x="3705628" y="14863851"/>
                  <a:pt x="7547446" y="14863851"/>
                </a:cubicBezTo>
                <a:cubicBezTo>
                  <a:pt x="11261203" y="14863851"/>
                  <a:pt x="14337719" y="13579830"/>
                  <a:pt x="14881926" y="11903648"/>
                </a:cubicBezTo>
                <a:lnTo>
                  <a:pt x="14909761" y="11800558"/>
                </a:lnTo>
                <a:lnTo>
                  <a:pt x="14923904" y="11761043"/>
                </a:lnTo>
                <a:cubicBezTo>
                  <a:pt x="15434087" y="10162959"/>
                  <a:pt x="14860547" y="7468785"/>
                  <a:pt x="13310172" y="4851018"/>
                </a:cubicBezTo>
                <a:cubicBezTo>
                  <a:pt x="11824395" y="2342324"/>
                  <a:pt x="9845883" y="586608"/>
                  <a:pt x="8234354" y="162370"/>
                </a:cubicBezTo>
                <a:lnTo>
                  <a:pt x="8119928" y="136115"/>
                </a:lnTo>
                <a:lnTo>
                  <a:pt x="8105217" y="129095"/>
                </a:lnTo>
                <a:cubicBezTo>
                  <a:pt x="7896733" y="46048"/>
                  <a:pt x="7671734" y="3970"/>
                  <a:pt x="7433887" y="268"/>
                </a:cubicBezTo>
                <a:close/>
              </a:path>
            </a:pathLst>
          </a:custGeom>
          <a:solidFill>
            <a:srgbClr val="C80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a:off x="1538896" y="326680"/>
            <a:ext cx="3978632" cy="778097"/>
            <a:chOff x="1520468" y="3554359"/>
            <a:chExt cx="3978632" cy="778097"/>
          </a:xfrm>
        </p:grpSpPr>
        <p:sp>
          <p:nvSpPr>
            <p:cNvPr id="54" name="文本框 53"/>
            <p:cNvSpPr txBox="1"/>
            <p:nvPr/>
          </p:nvSpPr>
          <p:spPr>
            <a:xfrm>
              <a:off x="1520469" y="3554359"/>
              <a:ext cx="2196465" cy="583565"/>
            </a:xfrm>
            <a:prstGeom prst="rect">
              <a:avLst/>
            </a:prstGeom>
            <a:noFill/>
          </p:spPr>
          <p:txBody>
            <a:bodyPr wrap="none" rtlCol="0">
              <a:spAutoFit/>
              <a:scene3d>
                <a:camera prst="orthographicFront"/>
                <a:lightRig rig="threePt" dir="t"/>
              </a:scene3d>
              <a:sp3d contourW="12700"/>
            </a:bodyPr>
            <a:lstStyle/>
            <a:p>
              <a:r>
                <a:rPr lang="en-US" altLang="zh-CN" sz="3200" b="1" dirty="0" smtClean="0">
                  <a:solidFill>
                    <a:schemeClr val="tx1">
                      <a:lumMod val="75000"/>
                      <a:lumOff val="25000"/>
                    </a:schemeClr>
                  </a:solidFill>
                  <a:latin typeface="思源黑体 CN Bold" panose="020B0800000000000000" charset="-122"/>
                  <a:ea typeface="思源黑体 CN Bold" panose="020B0800000000000000" charset="-122"/>
                </a:rPr>
                <a:t>IT</a:t>
              </a:r>
              <a:r>
                <a:rPr lang="zh-CN" altLang="en-US" sz="3200" b="1" dirty="0" smtClean="0">
                  <a:solidFill>
                    <a:schemeClr val="tx1">
                      <a:lumMod val="75000"/>
                      <a:lumOff val="25000"/>
                    </a:schemeClr>
                  </a:solidFill>
                  <a:latin typeface="Century Gothic" panose="020B0502020202020204" pitchFamily="34" charset="0"/>
                </a:rPr>
                <a:t>行业分类</a:t>
              </a:r>
              <a:endParaRPr lang="zh-CN" altLang="en-US" sz="3200" b="1" dirty="0" smtClean="0">
                <a:solidFill>
                  <a:schemeClr val="tx1">
                    <a:lumMod val="75000"/>
                    <a:lumOff val="25000"/>
                  </a:schemeClr>
                </a:solidFill>
                <a:latin typeface="Century Gothic" panose="020B0502020202020204" pitchFamily="34" charset="0"/>
              </a:endParaRPr>
            </a:p>
          </p:txBody>
        </p:sp>
        <p:sp>
          <p:nvSpPr>
            <p:cNvPr id="55" name="文本框 54"/>
            <p:cNvSpPr txBox="1"/>
            <p:nvPr/>
          </p:nvSpPr>
          <p:spPr>
            <a:xfrm>
              <a:off x="1520468" y="4086235"/>
              <a:ext cx="3978632" cy="246221"/>
            </a:xfrm>
            <a:prstGeom prst="rect">
              <a:avLst/>
            </a:prstGeom>
            <a:noFill/>
          </p:spPr>
          <p:txBody>
            <a:bodyPr wrap="square" rtlCol="0">
              <a:spAutoFit/>
              <a:scene3d>
                <a:camera prst="orthographicFront"/>
                <a:lightRig rig="threePt" dir="t"/>
              </a:scene3d>
              <a:sp3d contourW="12700"/>
            </a:bodyPr>
            <a:lstStyle/>
            <a:p>
              <a:r>
                <a:rPr lang="en-US" altLang="zh-CN" sz="1000" dirty="0" smtClean="0">
                  <a:solidFill>
                    <a:schemeClr val="tx1">
                      <a:lumMod val="50000"/>
                      <a:lumOff val="50000"/>
                    </a:schemeClr>
                  </a:solidFill>
                  <a:latin typeface="Century Gothic" panose="020B0502020202020204" pitchFamily="34" charset="0"/>
                </a:rPr>
                <a:t>print </a:t>
              </a:r>
              <a:r>
                <a:rPr lang="en-US" altLang="zh-CN" sz="1000" dirty="0">
                  <a:solidFill>
                    <a:schemeClr val="tx1">
                      <a:lumMod val="50000"/>
                      <a:lumOff val="50000"/>
                    </a:schemeClr>
                  </a:solidFill>
                  <a:latin typeface="Century Gothic" panose="020B0502020202020204" pitchFamily="34" charset="0"/>
                </a:rPr>
                <a:t>the presentation and make it into a </a:t>
              </a:r>
              <a:r>
                <a:rPr lang="en-US" altLang="zh-CN" sz="1000" dirty="0" smtClean="0">
                  <a:solidFill>
                    <a:schemeClr val="tx1">
                      <a:lumMod val="50000"/>
                      <a:lumOff val="50000"/>
                    </a:schemeClr>
                  </a:solidFill>
                  <a:latin typeface="Century Gothic" panose="020B0502020202020204" pitchFamily="34" charset="0"/>
                </a:rPr>
                <a:t>film </a:t>
              </a:r>
              <a:r>
                <a:rPr lang="en-US" altLang="zh-CN" sz="1000" dirty="0">
                  <a:solidFill>
                    <a:schemeClr val="tx1">
                      <a:lumMod val="50000"/>
                      <a:lumOff val="50000"/>
                    </a:schemeClr>
                  </a:solidFill>
                  <a:latin typeface="Century Gothic" panose="020B0502020202020204" pitchFamily="34" charset="0"/>
                </a:rPr>
                <a:t>a wider field</a:t>
              </a:r>
              <a:endParaRPr lang="en-US" altLang="zh-CN" sz="1000" dirty="0">
                <a:solidFill>
                  <a:schemeClr val="tx1">
                    <a:lumMod val="50000"/>
                    <a:lumOff val="50000"/>
                  </a:schemeClr>
                </a:solidFill>
                <a:latin typeface="Century Gothic" panose="020B0502020202020204" pitchFamily="34" charset="0"/>
              </a:endParaRPr>
            </a:p>
          </p:txBody>
        </p:sp>
      </p:grpSp>
      <p:sp>
        <p:nvSpPr>
          <p:cNvPr id="67" name="MH_Other_6"/>
          <p:cNvSpPr>
            <a:spLocks noEditPoints="1"/>
          </p:cNvSpPr>
          <p:nvPr/>
        </p:nvSpPr>
        <p:spPr bwMode="auto">
          <a:xfrm>
            <a:off x="4955194" y="3201996"/>
            <a:ext cx="2476964" cy="2476965"/>
          </a:xfrm>
          <a:custGeom>
            <a:avLst/>
            <a:gdLst>
              <a:gd name="T0" fmla="*/ 556 w 1252"/>
              <a:gd name="T1" fmla="*/ 1248 h 1252"/>
              <a:gd name="T2" fmla="*/ 375 w 1252"/>
              <a:gd name="T3" fmla="*/ 1200 h 1252"/>
              <a:gd name="T4" fmla="*/ 255 w 1252"/>
              <a:gd name="T5" fmla="*/ 1130 h 1252"/>
              <a:gd name="T6" fmla="*/ 122 w 1252"/>
              <a:gd name="T7" fmla="*/ 998 h 1252"/>
              <a:gd name="T8" fmla="*/ 52 w 1252"/>
              <a:gd name="T9" fmla="*/ 877 h 1252"/>
              <a:gd name="T10" fmla="*/ 4 w 1252"/>
              <a:gd name="T11" fmla="*/ 696 h 1252"/>
              <a:gd name="T12" fmla="*/ 4 w 1252"/>
              <a:gd name="T13" fmla="*/ 560 h 1252"/>
              <a:gd name="T14" fmla="*/ 137 w 1252"/>
              <a:gd name="T15" fmla="*/ 458 h 1252"/>
              <a:gd name="T16" fmla="*/ 120 w 1252"/>
              <a:gd name="T17" fmla="*/ 257 h 1252"/>
              <a:gd name="T18" fmla="*/ 287 w 1252"/>
              <a:gd name="T19" fmla="*/ 236 h 1252"/>
              <a:gd name="T20" fmla="*/ 372 w 1252"/>
              <a:gd name="T21" fmla="*/ 54 h 1252"/>
              <a:gd name="T22" fmla="*/ 528 w 1252"/>
              <a:gd name="T23" fmla="*/ 119 h 1252"/>
              <a:gd name="T24" fmla="*/ 626 w 1252"/>
              <a:gd name="T25" fmla="*/ 0 h 1252"/>
              <a:gd name="T26" fmla="*/ 724 w 1252"/>
              <a:gd name="T27" fmla="*/ 119 h 1252"/>
              <a:gd name="T28" fmla="*/ 879 w 1252"/>
              <a:gd name="T29" fmla="*/ 54 h 1252"/>
              <a:gd name="T30" fmla="*/ 965 w 1252"/>
              <a:gd name="T31" fmla="*/ 236 h 1252"/>
              <a:gd name="T32" fmla="*/ 1132 w 1252"/>
              <a:gd name="T33" fmla="*/ 257 h 1252"/>
              <a:gd name="T34" fmla="*/ 1115 w 1252"/>
              <a:gd name="T35" fmla="*/ 458 h 1252"/>
              <a:gd name="T36" fmla="*/ 1248 w 1252"/>
              <a:gd name="T37" fmla="*/ 560 h 1252"/>
              <a:gd name="T38" fmla="*/ 1248 w 1252"/>
              <a:gd name="T39" fmla="*/ 696 h 1252"/>
              <a:gd name="T40" fmla="*/ 1200 w 1252"/>
              <a:gd name="T41" fmla="*/ 877 h 1252"/>
              <a:gd name="T42" fmla="*/ 1130 w 1252"/>
              <a:gd name="T43" fmla="*/ 998 h 1252"/>
              <a:gd name="T44" fmla="*/ 997 w 1252"/>
              <a:gd name="T45" fmla="*/ 1130 h 1252"/>
              <a:gd name="T46" fmla="*/ 877 w 1252"/>
              <a:gd name="T47" fmla="*/ 1200 h 1252"/>
              <a:gd name="T48" fmla="*/ 696 w 1252"/>
              <a:gd name="T49" fmla="*/ 1248 h 1252"/>
              <a:gd name="T50" fmla="*/ 563 w 1252"/>
              <a:gd name="T51" fmla="*/ 1241 h 1252"/>
              <a:gd name="T52" fmla="*/ 717 w 1252"/>
              <a:gd name="T53" fmla="*/ 1126 h 1252"/>
              <a:gd name="T54" fmla="*/ 797 w 1252"/>
              <a:gd name="T55" fmla="*/ 1105 h 1252"/>
              <a:gd name="T56" fmla="*/ 955 w 1252"/>
              <a:gd name="T57" fmla="*/ 1014 h 1252"/>
              <a:gd name="T58" fmla="*/ 1013 w 1252"/>
              <a:gd name="T59" fmla="*/ 955 h 1252"/>
              <a:gd name="T60" fmla="*/ 1105 w 1252"/>
              <a:gd name="T61" fmla="*/ 797 h 1252"/>
              <a:gd name="T62" fmla="*/ 1126 w 1252"/>
              <a:gd name="T63" fmla="*/ 718 h 1252"/>
              <a:gd name="T64" fmla="*/ 1240 w 1252"/>
              <a:gd name="T65" fmla="*/ 563 h 1252"/>
              <a:gd name="T66" fmla="*/ 1106 w 1252"/>
              <a:gd name="T67" fmla="*/ 458 h 1252"/>
              <a:gd name="T68" fmla="*/ 1127 w 1252"/>
              <a:gd name="T69" fmla="*/ 265 h 1252"/>
              <a:gd name="T70" fmla="*/ 957 w 1252"/>
              <a:gd name="T71" fmla="*/ 241 h 1252"/>
              <a:gd name="T72" fmla="*/ 879 w 1252"/>
              <a:gd name="T73" fmla="*/ 63 h 1252"/>
              <a:gd name="T74" fmla="*/ 720 w 1252"/>
              <a:gd name="T75" fmla="*/ 127 h 1252"/>
              <a:gd name="T76" fmla="*/ 626 w 1252"/>
              <a:gd name="T77" fmla="*/ 9 h 1252"/>
              <a:gd name="T78" fmla="*/ 532 w 1252"/>
              <a:gd name="T79" fmla="*/ 127 h 1252"/>
              <a:gd name="T80" fmla="*/ 373 w 1252"/>
              <a:gd name="T81" fmla="*/ 63 h 1252"/>
              <a:gd name="T82" fmla="*/ 295 w 1252"/>
              <a:gd name="T83" fmla="*/ 241 h 1252"/>
              <a:gd name="T84" fmla="*/ 125 w 1252"/>
              <a:gd name="T85" fmla="*/ 265 h 1252"/>
              <a:gd name="T86" fmla="*/ 146 w 1252"/>
              <a:gd name="T87" fmla="*/ 458 h 1252"/>
              <a:gd name="T88" fmla="*/ 12 w 1252"/>
              <a:gd name="T89" fmla="*/ 563 h 1252"/>
              <a:gd name="T90" fmla="*/ 126 w 1252"/>
              <a:gd name="T91" fmla="*/ 718 h 1252"/>
              <a:gd name="T92" fmla="*/ 147 w 1252"/>
              <a:gd name="T93" fmla="*/ 797 h 1252"/>
              <a:gd name="T94" fmla="*/ 239 w 1252"/>
              <a:gd name="T95" fmla="*/ 955 h 1252"/>
              <a:gd name="T96" fmla="*/ 297 w 1252"/>
              <a:gd name="T97" fmla="*/ 1014 h 1252"/>
              <a:gd name="T98" fmla="*/ 455 w 1252"/>
              <a:gd name="T99" fmla="*/ 1105 h 1252"/>
              <a:gd name="T100" fmla="*/ 535 w 1252"/>
              <a:gd name="T101" fmla="*/ 1126 h 1252"/>
              <a:gd name="T102" fmla="*/ 288 w 1252"/>
              <a:gd name="T103" fmla="*/ 964 h 1252"/>
              <a:gd name="T104" fmla="*/ 626 w 1252"/>
              <a:gd name="T105" fmla="*/ 148 h 1252"/>
              <a:gd name="T106" fmla="*/ 964 w 1252"/>
              <a:gd name="T107" fmla="*/ 964 h 1252"/>
              <a:gd name="T108" fmla="*/ 157 w 1252"/>
              <a:gd name="T109" fmla="*/ 626 h 1252"/>
              <a:gd name="T110" fmla="*/ 626 w 1252"/>
              <a:gd name="T111" fmla="*/ 157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2" h="1252">
                <a:moveTo>
                  <a:pt x="626" y="1252"/>
                </a:moveTo>
                <a:cubicBezTo>
                  <a:pt x="604" y="1252"/>
                  <a:pt x="581" y="1251"/>
                  <a:pt x="559" y="1249"/>
                </a:cubicBezTo>
                <a:cubicBezTo>
                  <a:pt x="556" y="1248"/>
                  <a:pt x="556" y="1248"/>
                  <a:pt x="556" y="1248"/>
                </a:cubicBezTo>
                <a:cubicBezTo>
                  <a:pt x="528" y="1134"/>
                  <a:pt x="528" y="1134"/>
                  <a:pt x="528" y="1134"/>
                </a:cubicBezTo>
                <a:cubicBezTo>
                  <a:pt x="504" y="1129"/>
                  <a:pt x="480" y="1123"/>
                  <a:pt x="458" y="1115"/>
                </a:cubicBezTo>
                <a:cubicBezTo>
                  <a:pt x="375" y="1200"/>
                  <a:pt x="375" y="1200"/>
                  <a:pt x="375" y="1200"/>
                </a:cubicBezTo>
                <a:cubicBezTo>
                  <a:pt x="372" y="1199"/>
                  <a:pt x="372" y="1199"/>
                  <a:pt x="372" y="1199"/>
                </a:cubicBezTo>
                <a:cubicBezTo>
                  <a:pt x="332" y="1181"/>
                  <a:pt x="293" y="1158"/>
                  <a:pt x="257" y="1132"/>
                </a:cubicBezTo>
                <a:cubicBezTo>
                  <a:pt x="255" y="1130"/>
                  <a:pt x="255" y="1130"/>
                  <a:pt x="255" y="1130"/>
                </a:cubicBezTo>
                <a:cubicBezTo>
                  <a:pt x="287" y="1016"/>
                  <a:pt x="287" y="1016"/>
                  <a:pt x="287" y="1016"/>
                </a:cubicBezTo>
                <a:cubicBezTo>
                  <a:pt x="269" y="1001"/>
                  <a:pt x="252" y="983"/>
                  <a:pt x="236" y="965"/>
                </a:cubicBezTo>
                <a:cubicBezTo>
                  <a:pt x="122" y="998"/>
                  <a:pt x="122" y="998"/>
                  <a:pt x="122" y="998"/>
                </a:cubicBezTo>
                <a:cubicBezTo>
                  <a:pt x="120" y="995"/>
                  <a:pt x="120" y="995"/>
                  <a:pt x="120" y="995"/>
                </a:cubicBezTo>
                <a:cubicBezTo>
                  <a:pt x="94" y="959"/>
                  <a:pt x="72" y="921"/>
                  <a:pt x="54" y="880"/>
                </a:cubicBezTo>
                <a:cubicBezTo>
                  <a:pt x="52" y="877"/>
                  <a:pt x="52" y="877"/>
                  <a:pt x="52" y="877"/>
                </a:cubicBezTo>
                <a:cubicBezTo>
                  <a:pt x="137" y="795"/>
                  <a:pt x="137" y="795"/>
                  <a:pt x="137" y="795"/>
                </a:cubicBezTo>
                <a:cubicBezTo>
                  <a:pt x="130" y="772"/>
                  <a:pt x="123" y="748"/>
                  <a:pt x="119" y="725"/>
                </a:cubicBezTo>
                <a:cubicBezTo>
                  <a:pt x="4" y="696"/>
                  <a:pt x="4" y="696"/>
                  <a:pt x="4" y="696"/>
                </a:cubicBezTo>
                <a:cubicBezTo>
                  <a:pt x="4" y="693"/>
                  <a:pt x="4" y="693"/>
                  <a:pt x="4" y="693"/>
                </a:cubicBezTo>
                <a:cubicBezTo>
                  <a:pt x="1" y="671"/>
                  <a:pt x="0" y="648"/>
                  <a:pt x="0" y="626"/>
                </a:cubicBezTo>
                <a:cubicBezTo>
                  <a:pt x="0" y="604"/>
                  <a:pt x="1" y="582"/>
                  <a:pt x="4" y="560"/>
                </a:cubicBezTo>
                <a:cubicBezTo>
                  <a:pt x="4" y="557"/>
                  <a:pt x="4" y="557"/>
                  <a:pt x="4" y="557"/>
                </a:cubicBezTo>
                <a:cubicBezTo>
                  <a:pt x="119" y="528"/>
                  <a:pt x="119" y="528"/>
                  <a:pt x="119" y="528"/>
                </a:cubicBezTo>
                <a:cubicBezTo>
                  <a:pt x="123" y="504"/>
                  <a:pt x="130" y="481"/>
                  <a:pt x="137" y="458"/>
                </a:cubicBezTo>
                <a:cubicBezTo>
                  <a:pt x="52" y="376"/>
                  <a:pt x="52" y="376"/>
                  <a:pt x="52" y="376"/>
                </a:cubicBezTo>
                <a:cubicBezTo>
                  <a:pt x="54" y="373"/>
                  <a:pt x="54" y="373"/>
                  <a:pt x="54" y="373"/>
                </a:cubicBezTo>
                <a:cubicBezTo>
                  <a:pt x="72" y="332"/>
                  <a:pt x="94" y="293"/>
                  <a:pt x="120" y="257"/>
                </a:cubicBezTo>
                <a:cubicBezTo>
                  <a:pt x="122" y="255"/>
                  <a:pt x="122" y="255"/>
                  <a:pt x="122" y="255"/>
                </a:cubicBezTo>
                <a:cubicBezTo>
                  <a:pt x="236" y="287"/>
                  <a:pt x="236" y="287"/>
                  <a:pt x="236" y="287"/>
                </a:cubicBezTo>
                <a:cubicBezTo>
                  <a:pt x="252" y="269"/>
                  <a:pt x="269" y="252"/>
                  <a:pt x="287" y="236"/>
                </a:cubicBezTo>
                <a:cubicBezTo>
                  <a:pt x="255" y="122"/>
                  <a:pt x="255" y="122"/>
                  <a:pt x="255" y="122"/>
                </a:cubicBezTo>
                <a:cubicBezTo>
                  <a:pt x="257" y="121"/>
                  <a:pt x="257" y="121"/>
                  <a:pt x="257" y="121"/>
                </a:cubicBezTo>
                <a:cubicBezTo>
                  <a:pt x="293" y="94"/>
                  <a:pt x="332" y="72"/>
                  <a:pt x="372" y="54"/>
                </a:cubicBezTo>
                <a:cubicBezTo>
                  <a:pt x="375" y="53"/>
                  <a:pt x="375" y="53"/>
                  <a:pt x="375" y="53"/>
                </a:cubicBezTo>
                <a:cubicBezTo>
                  <a:pt x="458" y="138"/>
                  <a:pt x="458" y="138"/>
                  <a:pt x="458" y="138"/>
                </a:cubicBezTo>
                <a:cubicBezTo>
                  <a:pt x="480" y="130"/>
                  <a:pt x="504" y="123"/>
                  <a:pt x="528" y="119"/>
                </a:cubicBezTo>
                <a:cubicBezTo>
                  <a:pt x="556" y="4"/>
                  <a:pt x="556" y="4"/>
                  <a:pt x="556" y="4"/>
                </a:cubicBezTo>
                <a:cubicBezTo>
                  <a:pt x="559" y="4"/>
                  <a:pt x="559" y="4"/>
                  <a:pt x="559" y="4"/>
                </a:cubicBezTo>
                <a:cubicBezTo>
                  <a:pt x="581" y="2"/>
                  <a:pt x="604" y="0"/>
                  <a:pt x="626" y="0"/>
                </a:cubicBezTo>
                <a:cubicBezTo>
                  <a:pt x="648" y="0"/>
                  <a:pt x="671" y="2"/>
                  <a:pt x="693" y="4"/>
                </a:cubicBezTo>
                <a:cubicBezTo>
                  <a:pt x="696" y="4"/>
                  <a:pt x="696" y="4"/>
                  <a:pt x="696" y="4"/>
                </a:cubicBezTo>
                <a:cubicBezTo>
                  <a:pt x="724" y="119"/>
                  <a:pt x="724" y="119"/>
                  <a:pt x="724" y="119"/>
                </a:cubicBezTo>
                <a:cubicBezTo>
                  <a:pt x="748" y="123"/>
                  <a:pt x="772" y="130"/>
                  <a:pt x="794" y="138"/>
                </a:cubicBezTo>
                <a:cubicBezTo>
                  <a:pt x="877" y="53"/>
                  <a:pt x="877" y="53"/>
                  <a:pt x="877" y="53"/>
                </a:cubicBezTo>
                <a:cubicBezTo>
                  <a:pt x="879" y="54"/>
                  <a:pt x="879" y="54"/>
                  <a:pt x="879" y="54"/>
                </a:cubicBezTo>
                <a:cubicBezTo>
                  <a:pt x="920" y="72"/>
                  <a:pt x="959" y="94"/>
                  <a:pt x="995" y="121"/>
                </a:cubicBezTo>
                <a:cubicBezTo>
                  <a:pt x="997" y="122"/>
                  <a:pt x="997" y="122"/>
                  <a:pt x="997" y="122"/>
                </a:cubicBezTo>
                <a:cubicBezTo>
                  <a:pt x="965" y="236"/>
                  <a:pt x="965" y="236"/>
                  <a:pt x="965" y="236"/>
                </a:cubicBezTo>
                <a:cubicBezTo>
                  <a:pt x="983" y="252"/>
                  <a:pt x="1000" y="269"/>
                  <a:pt x="1016" y="287"/>
                </a:cubicBezTo>
                <a:cubicBezTo>
                  <a:pt x="1130" y="255"/>
                  <a:pt x="1130" y="255"/>
                  <a:pt x="1130" y="255"/>
                </a:cubicBezTo>
                <a:cubicBezTo>
                  <a:pt x="1132" y="257"/>
                  <a:pt x="1132" y="257"/>
                  <a:pt x="1132" y="257"/>
                </a:cubicBezTo>
                <a:cubicBezTo>
                  <a:pt x="1158" y="293"/>
                  <a:pt x="1180" y="332"/>
                  <a:pt x="1198" y="373"/>
                </a:cubicBezTo>
                <a:cubicBezTo>
                  <a:pt x="1200" y="376"/>
                  <a:pt x="1200" y="376"/>
                  <a:pt x="1200" y="376"/>
                </a:cubicBezTo>
                <a:cubicBezTo>
                  <a:pt x="1115" y="458"/>
                  <a:pt x="1115" y="458"/>
                  <a:pt x="1115" y="458"/>
                </a:cubicBezTo>
                <a:cubicBezTo>
                  <a:pt x="1123" y="481"/>
                  <a:pt x="1129" y="504"/>
                  <a:pt x="1133" y="528"/>
                </a:cubicBezTo>
                <a:cubicBezTo>
                  <a:pt x="1248" y="557"/>
                  <a:pt x="1248" y="557"/>
                  <a:pt x="1248" y="557"/>
                </a:cubicBezTo>
                <a:cubicBezTo>
                  <a:pt x="1248" y="560"/>
                  <a:pt x="1248" y="560"/>
                  <a:pt x="1248" y="560"/>
                </a:cubicBezTo>
                <a:cubicBezTo>
                  <a:pt x="1251" y="582"/>
                  <a:pt x="1252" y="604"/>
                  <a:pt x="1252" y="626"/>
                </a:cubicBezTo>
                <a:cubicBezTo>
                  <a:pt x="1252" y="649"/>
                  <a:pt x="1251" y="671"/>
                  <a:pt x="1248" y="693"/>
                </a:cubicBezTo>
                <a:cubicBezTo>
                  <a:pt x="1248" y="696"/>
                  <a:pt x="1248" y="696"/>
                  <a:pt x="1248" y="696"/>
                </a:cubicBezTo>
                <a:cubicBezTo>
                  <a:pt x="1133" y="725"/>
                  <a:pt x="1133" y="725"/>
                  <a:pt x="1133" y="725"/>
                </a:cubicBezTo>
                <a:cubicBezTo>
                  <a:pt x="1129" y="748"/>
                  <a:pt x="1122" y="772"/>
                  <a:pt x="1115" y="795"/>
                </a:cubicBezTo>
                <a:cubicBezTo>
                  <a:pt x="1200" y="877"/>
                  <a:pt x="1200" y="877"/>
                  <a:pt x="1200" y="877"/>
                </a:cubicBezTo>
                <a:cubicBezTo>
                  <a:pt x="1198" y="880"/>
                  <a:pt x="1198" y="880"/>
                  <a:pt x="1198" y="880"/>
                </a:cubicBezTo>
                <a:cubicBezTo>
                  <a:pt x="1180" y="920"/>
                  <a:pt x="1158" y="959"/>
                  <a:pt x="1132" y="995"/>
                </a:cubicBezTo>
                <a:cubicBezTo>
                  <a:pt x="1130" y="998"/>
                  <a:pt x="1130" y="998"/>
                  <a:pt x="1130" y="998"/>
                </a:cubicBezTo>
                <a:cubicBezTo>
                  <a:pt x="1016" y="965"/>
                  <a:pt x="1016" y="965"/>
                  <a:pt x="1016" y="965"/>
                </a:cubicBezTo>
                <a:cubicBezTo>
                  <a:pt x="1000" y="983"/>
                  <a:pt x="983" y="1001"/>
                  <a:pt x="965" y="1016"/>
                </a:cubicBezTo>
                <a:cubicBezTo>
                  <a:pt x="997" y="1130"/>
                  <a:pt x="997" y="1130"/>
                  <a:pt x="997" y="1130"/>
                </a:cubicBezTo>
                <a:cubicBezTo>
                  <a:pt x="995" y="1132"/>
                  <a:pt x="995" y="1132"/>
                  <a:pt x="995" y="1132"/>
                </a:cubicBezTo>
                <a:cubicBezTo>
                  <a:pt x="959" y="1158"/>
                  <a:pt x="920" y="1181"/>
                  <a:pt x="879" y="1199"/>
                </a:cubicBezTo>
                <a:cubicBezTo>
                  <a:pt x="877" y="1200"/>
                  <a:pt x="877" y="1200"/>
                  <a:pt x="877" y="1200"/>
                </a:cubicBezTo>
                <a:cubicBezTo>
                  <a:pt x="794" y="1115"/>
                  <a:pt x="794" y="1115"/>
                  <a:pt x="794" y="1115"/>
                </a:cubicBezTo>
                <a:cubicBezTo>
                  <a:pt x="772" y="1123"/>
                  <a:pt x="748" y="1129"/>
                  <a:pt x="724" y="1134"/>
                </a:cubicBezTo>
                <a:cubicBezTo>
                  <a:pt x="696" y="1248"/>
                  <a:pt x="696" y="1248"/>
                  <a:pt x="696" y="1248"/>
                </a:cubicBezTo>
                <a:cubicBezTo>
                  <a:pt x="693" y="1249"/>
                  <a:pt x="693" y="1249"/>
                  <a:pt x="693" y="1249"/>
                </a:cubicBezTo>
                <a:cubicBezTo>
                  <a:pt x="671" y="1251"/>
                  <a:pt x="648" y="1252"/>
                  <a:pt x="626" y="1252"/>
                </a:cubicBezTo>
                <a:close/>
                <a:moveTo>
                  <a:pt x="563" y="1241"/>
                </a:moveTo>
                <a:cubicBezTo>
                  <a:pt x="584" y="1243"/>
                  <a:pt x="605" y="1244"/>
                  <a:pt x="626" y="1244"/>
                </a:cubicBezTo>
                <a:cubicBezTo>
                  <a:pt x="647" y="1244"/>
                  <a:pt x="668" y="1243"/>
                  <a:pt x="689" y="1241"/>
                </a:cubicBezTo>
                <a:cubicBezTo>
                  <a:pt x="717" y="1126"/>
                  <a:pt x="717" y="1126"/>
                  <a:pt x="717" y="1126"/>
                </a:cubicBezTo>
                <a:cubicBezTo>
                  <a:pt x="720" y="1126"/>
                  <a:pt x="720" y="1126"/>
                  <a:pt x="720" y="1126"/>
                </a:cubicBezTo>
                <a:cubicBezTo>
                  <a:pt x="745" y="1121"/>
                  <a:pt x="770" y="1114"/>
                  <a:pt x="794" y="1106"/>
                </a:cubicBezTo>
                <a:cubicBezTo>
                  <a:pt x="797" y="1105"/>
                  <a:pt x="797" y="1105"/>
                  <a:pt x="797" y="1105"/>
                </a:cubicBezTo>
                <a:cubicBezTo>
                  <a:pt x="879" y="1190"/>
                  <a:pt x="879" y="1190"/>
                  <a:pt x="879" y="1190"/>
                </a:cubicBezTo>
                <a:cubicBezTo>
                  <a:pt x="917" y="1173"/>
                  <a:pt x="953" y="1151"/>
                  <a:pt x="988" y="1127"/>
                </a:cubicBezTo>
                <a:cubicBezTo>
                  <a:pt x="955" y="1014"/>
                  <a:pt x="955" y="1014"/>
                  <a:pt x="955" y="1014"/>
                </a:cubicBezTo>
                <a:cubicBezTo>
                  <a:pt x="957" y="1012"/>
                  <a:pt x="957" y="1012"/>
                  <a:pt x="957" y="1012"/>
                </a:cubicBezTo>
                <a:cubicBezTo>
                  <a:pt x="977" y="995"/>
                  <a:pt x="995" y="977"/>
                  <a:pt x="1011" y="958"/>
                </a:cubicBezTo>
                <a:cubicBezTo>
                  <a:pt x="1013" y="955"/>
                  <a:pt x="1013" y="955"/>
                  <a:pt x="1013" y="955"/>
                </a:cubicBezTo>
                <a:cubicBezTo>
                  <a:pt x="1127" y="988"/>
                  <a:pt x="1127" y="988"/>
                  <a:pt x="1127" y="988"/>
                </a:cubicBezTo>
                <a:cubicBezTo>
                  <a:pt x="1151" y="954"/>
                  <a:pt x="1172" y="917"/>
                  <a:pt x="1189" y="879"/>
                </a:cubicBezTo>
                <a:cubicBezTo>
                  <a:pt x="1105" y="797"/>
                  <a:pt x="1105" y="797"/>
                  <a:pt x="1105" y="797"/>
                </a:cubicBezTo>
                <a:cubicBezTo>
                  <a:pt x="1106" y="795"/>
                  <a:pt x="1106" y="795"/>
                  <a:pt x="1106" y="795"/>
                </a:cubicBezTo>
                <a:cubicBezTo>
                  <a:pt x="1114" y="771"/>
                  <a:pt x="1121" y="746"/>
                  <a:pt x="1125" y="720"/>
                </a:cubicBezTo>
                <a:cubicBezTo>
                  <a:pt x="1126" y="718"/>
                  <a:pt x="1126" y="718"/>
                  <a:pt x="1126" y="718"/>
                </a:cubicBezTo>
                <a:cubicBezTo>
                  <a:pt x="1240" y="689"/>
                  <a:pt x="1240" y="689"/>
                  <a:pt x="1240" y="689"/>
                </a:cubicBezTo>
                <a:cubicBezTo>
                  <a:pt x="1242" y="668"/>
                  <a:pt x="1243" y="647"/>
                  <a:pt x="1243" y="626"/>
                </a:cubicBezTo>
                <a:cubicBezTo>
                  <a:pt x="1243" y="605"/>
                  <a:pt x="1242" y="584"/>
                  <a:pt x="1240" y="563"/>
                </a:cubicBezTo>
                <a:cubicBezTo>
                  <a:pt x="1126" y="535"/>
                  <a:pt x="1126" y="535"/>
                  <a:pt x="1126" y="535"/>
                </a:cubicBezTo>
                <a:cubicBezTo>
                  <a:pt x="1125" y="532"/>
                  <a:pt x="1125" y="532"/>
                  <a:pt x="1125" y="532"/>
                </a:cubicBezTo>
                <a:cubicBezTo>
                  <a:pt x="1121" y="507"/>
                  <a:pt x="1114" y="482"/>
                  <a:pt x="1106" y="458"/>
                </a:cubicBezTo>
                <a:cubicBezTo>
                  <a:pt x="1105" y="455"/>
                  <a:pt x="1105" y="455"/>
                  <a:pt x="1105" y="455"/>
                </a:cubicBezTo>
                <a:cubicBezTo>
                  <a:pt x="1189" y="374"/>
                  <a:pt x="1189" y="374"/>
                  <a:pt x="1189" y="374"/>
                </a:cubicBezTo>
                <a:cubicBezTo>
                  <a:pt x="1172" y="335"/>
                  <a:pt x="1151" y="299"/>
                  <a:pt x="1127" y="265"/>
                </a:cubicBezTo>
                <a:cubicBezTo>
                  <a:pt x="1013" y="297"/>
                  <a:pt x="1013" y="297"/>
                  <a:pt x="1013" y="297"/>
                </a:cubicBezTo>
                <a:cubicBezTo>
                  <a:pt x="1011" y="295"/>
                  <a:pt x="1011" y="295"/>
                  <a:pt x="1011" y="295"/>
                </a:cubicBezTo>
                <a:cubicBezTo>
                  <a:pt x="995" y="276"/>
                  <a:pt x="977" y="257"/>
                  <a:pt x="957" y="241"/>
                </a:cubicBezTo>
                <a:cubicBezTo>
                  <a:pt x="955" y="239"/>
                  <a:pt x="955" y="239"/>
                  <a:pt x="955" y="239"/>
                </a:cubicBezTo>
                <a:cubicBezTo>
                  <a:pt x="988" y="126"/>
                  <a:pt x="988" y="126"/>
                  <a:pt x="988" y="126"/>
                </a:cubicBezTo>
                <a:cubicBezTo>
                  <a:pt x="953" y="101"/>
                  <a:pt x="917" y="80"/>
                  <a:pt x="879" y="63"/>
                </a:cubicBezTo>
                <a:cubicBezTo>
                  <a:pt x="797" y="148"/>
                  <a:pt x="797" y="148"/>
                  <a:pt x="797" y="148"/>
                </a:cubicBezTo>
                <a:cubicBezTo>
                  <a:pt x="794" y="147"/>
                  <a:pt x="794" y="147"/>
                  <a:pt x="794" y="147"/>
                </a:cubicBezTo>
                <a:cubicBezTo>
                  <a:pt x="770" y="138"/>
                  <a:pt x="745" y="131"/>
                  <a:pt x="720" y="127"/>
                </a:cubicBezTo>
                <a:cubicBezTo>
                  <a:pt x="717" y="126"/>
                  <a:pt x="717" y="126"/>
                  <a:pt x="717" y="126"/>
                </a:cubicBezTo>
                <a:cubicBezTo>
                  <a:pt x="689" y="12"/>
                  <a:pt x="689" y="12"/>
                  <a:pt x="689" y="12"/>
                </a:cubicBezTo>
                <a:cubicBezTo>
                  <a:pt x="668" y="10"/>
                  <a:pt x="647" y="9"/>
                  <a:pt x="626" y="9"/>
                </a:cubicBezTo>
                <a:cubicBezTo>
                  <a:pt x="605" y="9"/>
                  <a:pt x="584" y="10"/>
                  <a:pt x="563" y="12"/>
                </a:cubicBezTo>
                <a:cubicBezTo>
                  <a:pt x="535" y="126"/>
                  <a:pt x="535" y="126"/>
                  <a:pt x="535" y="126"/>
                </a:cubicBezTo>
                <a:cubicBezTo>
                  <a:pt x="532" y="127"/>
                  <a:pt x="532" y="127"/>
                  <a:pt x="532" y="127"/>
                </a:cubicBezTo>
                <a:cubicBezTo>
                  <a:pt x="507" y="131"/>
                  <a:pt x="482" y="138"/>
                  <a:pt x="458" y="147"/>
                </a:cubicBezTo>
                <a:cubicBezTo>
                  <a:pt x="455" y="148"/>
                  <a:pt x="455" y="148"/>
                  <a:pt x="455" y="148"/>
                </a:cubicBezTo>
                <a:cubicBezTo>
                  <a:pt x="373" y="63"/>
                  <a:pt x="373" y="63"/>
                  <a:pt x="373" y="63"/>
                </a:cubicBezTo>
                <a:cubicBezTo>
                  <a:pt x="335" y="80"/>
                  <a:pt x="298" y="101"/>
                  <a:pt x="264" y="126"/>
                </a:cubicBezTo>
                <a:cubicBezTo>
                  <a:pt x="297" y="239"/>
                  <a:pt x="297" y="239"/>
                  <a:pt x="297" y="239"/>
                </a:cubicBezTo>
                <a:cubicBezTo>
                  <a:pt x="295" y="241"/>
                  <a:pt x="295" y="241"/>
                  <a:pt x="295" y="241"/>
                </a:cubicBezTo>
                <a:cubicBezTo>
                  <a:pt x="275" y="257"/>
                  <a:pt x="257" y="276"/>
                  <a:pt x="241" y="295"/>
                </a:cubicBezTo>
                <a:cubicBezTo>
                  <a:pt x="239" y="297"/>
                  <a:pt x="239" y="297"/>
                  <a:pt x="239" y="297"/>
                </a:cubicBezTo>
                <a:cubicBezTo>
                  <a:pt x="125" y="265"/>
                  <a:pt x="125" y="265"/>
                  <a:pt x="125" y="265"/>
                </a:cubicBezTo>
                <a:cubicBezTo>
                  <a:pt x="101" y="299"/>
                  <a:pt x="80" y="335"/>
                  <a:pt x="63" y="374"/>
                </a:cubicBezTo>
                <a:cubicBezTo>
                  <a:pt x="147" y="455"/>
                  <a:pt x="147" y="455"/>
                  <a:pt x="147" y="455"/>
                </a:cubicBezTo>
                <a:cubicBezTo>
                  <a:pt x="146" y="458"/>
                  <a:pt x="146" y="458"/>
                  <a:pt x="146" y="458"/>
                </a:cubicBezTo>
                <a:cubicBezTo>
                  <a:pt x="138" y="482"/>
                  <a:pt x="131" y="507"/>
                  <a:pt x="127" y="532"/>
                </a:cubicBezTo>
                <a:cubicBezTo>
                  <a:pt x="126" y="535"/>
                  <a:pt x="126" y="535"/>
                  <a:pt x="126" y="535"/>
                </a:cubicBezTo>
                <a:cubicBezTo>
                  <a:pt x="12" y="563"/>
                  <a:pt x="12" y="563"/>
                  <a:pt x="12" y="563"/>
                </a:cubicBezTo>
                <a:cubicBezTo>
                  <a:pt x="10" y="584"/>
                  <a:pt x="9" y="606"/>
                  <a:pt x="9" y="626"/>
                </a:cubicBezTo>
                <a:cubicBezTo>
                  <a:pt x="9" y="647"/>
                  <a:pt x="10" y="668"/>
                  <a:pt x="12" y="689"/>
                </a:cubicBezTo>
                <a:cubicBezTo>
                  <a:pt x="126" y="718"/>
                  <a:pt x="126" y="718"/>
                  <a:pt x="126" y="718"/>
                </a:cubicBezTo>
                <a:cubicBezTo>
                  <a:pt x="127" y="720"/>
                  <a:pt x="127" y="720"/>
                  <a:pt x="127" y="720"/>
                </a:cubicBezTo>
                <a:cubicBezTo>
                  <a:pt x="131" y="746"/>
                  <a:pt x="138" y="771"/>
                  <a:pt x="146" y="795"/>
                </a:cubicBezTo>
                <a:cubicBezTo>
                  <a:pt x="147" y="797"/>
                  <a:pt x="147" y="797"/>
                  <a:pt x="147" y="797"/>
                </a:cubicBezTo>
                <a:cubicBezTo>
                  <a:pt x="63" y="879"/>
                  <a:pt x="63" y="879"/>
                  <a:pt x="63" y="879"/>
                </a:cubicBezTo>
                <a:cubicBezTo>
                  <a:pt x="80" y="917"/>
                  <a:pt x="101" y="954"/>
                  <a:pt x="125" y="988"/>
                </a:cubicBezTo>
                <a:cubicBezTo>
                  <a:pt x="239" y="955"/>
                  <a:pt x="239" y="955"/>
                  <a:pt x="239" y="955"/>
                </a:cubicBezTo>
                <a:cubicBezTo>
                  <a:pt x="241" y="958"/>
                  <a:pt x="241" y="958"/>
                  <a:pt x="241" y="958"/>
                </a:cubicBezTo>
                <a:cubicBezTo>
                  <a:pt x="257" y="977"/>
                  <a:pt x="275" y="995"/>
                  <a:pt x="295" y="1012"/>
                </a:cubicBezTo>
                <a:cubicBezTo>
                  <a:pt x="297" y="1014"/>
                  <a:pt x="297" y="1014"/>
                  <a:pt x="297" y="1014"/>
                </a:cubicBezTo>
                <a:cubicBezTo>
                  <a:pt x="264" y="1127"/>
                  <a:pt x="264" y="1127"/>
                  <a:pt x="264" y="1127"/>
                </a:cubicBezTo>
                <a:cubicBezTo>
                  <a:pt x="298" y="1151"/>
                  <a:pt x="335" y="1173"/>
                  <a:pt x="373" y="1190"/>
                </a:cubicBezTo>
                <a:cubicBezTo>
                  <a:pt x="455" y="1105"/>
                  <a:pt x="455" y="1105"/>
                  <a:pt x="455" y="1105"/>
                </a:cubicBezTo>
                <a:cubicBezTo>
                  <a:pt x="458" y="1106"/>
                  <a:pt x="458" y="1106"/>
                  <a:pt x="458" y="1106"/>
                </a:cubicBezTo>
                <a:cubicBezTo>
                  <a:pt x="482" y="1114"/>
                  <a:pt x="507" y="1121"/>
                  <a:pt x="532" y="1126"/>
                </a:cubicBezTo>
                <a:cubicBezTo>
                  <a:pt x="535" y="1126"/>
                  <a:pt x="535" y="1126"/>
                  <a:pt x="535" y="1126"/>
                </a:cubicBezTo>
                <a:lnTo>
                  <a:pt x="563" y="1241"/>
                </a:lnTo>
                <a:close/>
                <a:moveTo>
                  <a:pt x="626" y="1104"/>
                </a:moveTo>
                <a:cubicBezTo>
                  <a:pt x="498" y="1104"/>
                  <a:pt x="378" y="1055"/>
                  <a:pt x="288" y="964"/>
                </a:cubicBezTo>
                <a:cubicBezTo>
                  <a:pt x="198" y="874"/>
                  <a:pt x="148" y="754"/>
                  <a:pt x="148" y="626"/>
                </a:cubicBezTo>
                <a:cubicBezTo>
                  <a:pt x="148" y="499"/>
                  <a:pt x="198" y="379"/>
                  <a:pt x="288" y="288"/>
                </a:cubicBezTo>
                <a:cubicBezTo>
                  <a:pt x="378" y="198"/>
                  <a:pt x="498" y="148"/>
                  <a:pt x="626" y="148"/>
                </a:cubicBezTo>
                <a:cubicBezTo>
                  <a:pt x="754" y="148"/>
                  <a:pt x="874" y="198"/>
                  <a:pt x="964" y="288"/>
                </a:cubicBezTo>
                <a:cubicBezTo>
                  <a:pt x="1054" y="379"/>
                  <a:pt x="1104" y="499"/>
                  <a:pt x="1104" y="626"/>
                </a:cubicBezTo>
                <a:cubicBezTo>
                  <a:pt x="1104" y="754"/>
                  <a:pt x="1054" y="874"/>
                  <a:pt x="964" y="964"/>
                </a:cubicBezTo>
                <a:cubicBezTo>
                  <a:pt x="874" y="1055"/>
                  <a:pt x="754" y="1104"/>
                  <a:pt x="626" y="1104"/>
                </a:cubicBezTo>
                <a:close/>
                <a:moveTo>
                  <a:pt x="626" y="157"/>
                </a:moveTo>
                <a:cubicBezTo>
                  <a:pt x="367" y="157"/>
                  <a:pt x="157" y="367"/>
                  <a:pt x="157" y="626"/>
                </a:cubicBezTo>
                <a:cubicBezTo>
                  <a:pt x="157" y="885"/>
                  <a:pt x="367" y="1096"/>
                  <a:pt x="626" y="1096"/>
                </a:cubicBezTo>
                <a:cubicBezTo>
                  <a:pt x="885" y="1096"/>
                  <a:pt x="1095" y="885"/>
                  <a:pt x="1095" y="626"/>
                </a:cubicBezTo>
                <a:cubicBezTo>
                  <a:pt x="1095" y="367"/>
                  <a:pt x="885" y="157"/>
                  <a:pt x="626" y="157"/>
                </a:cubicBezTo>
                <a:close/>
              </a:path>
            </a:pathLst>
          </a:custGeom>
          <a:solidFill>
            <a:sysClr val="window" lastClr="FFFFFF">
              <a:lumMod val="75000"/>
            </a:sysClr>
          </a:solidFill>
          <a:ln>
            <a:noFill/>
          </a:ln>
        </p:spPr>
        <p:txBody>
          <a:bodyPr lIns="82296" tIns="41148" rIns="82296" bIns="41148"/>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defTabSz="822960">
              <a:defRPr/>
            </a:pPr>
            <a:endParaRPr lang="zh-CN" altLang="en-US" sz="2160" kern="0">
              <a:solidFill>
                <a:sysClr val="windowText" lastClr="000000"/>
              </a:solidFill>
            </a:endParaRPr>
          </a:p>
        </p:txBody>
      </p:sp>
      <p:sp>
        <p:nvSpPr>
          <p:cNvPr id="86" name="MH_Other_7"/>
          <p:cNvSpPr/>
          <p:nvPr/>
        </p:nvSpPr>
        <p:spPr bwMode="auto">
          <a:xfrm>
            <a:off x="5365738" y="3585173"/>
            <a:ext cx="1667069" cy="2595152"/>
          </a:xfrm>
          <a:custGeom>
            <a:avLst/>
            <a:gdLst>
              <a:gd name="T0" fmla="*/ 2147483646 w 842"/>
              <a:gd name="T1" fmla="*/ 2147483646 h 1312"/>
              <a:gd name="T2" fmla="*/ 2147483646 w 842"/>
              <a:gd name="T3" fmla="*/ 2147483646 h 1312"/>
              <a:gd name="T4" fmla="*/ 2147483646 w 842"/>
              <a:gd name="T5" fmla="*/ 2147483646 h 1312"/>
              <a:gd name="T6" fmla="*/ 2147483646 w 842"/>
              <a:gd name="T7" fmla="*/ 2147483646 h 1312"/>
              <a:gd name="T8" fmla="*/ 2147483646 w 842"/>
              <a:gd name="T9" fmla="*/ 2147483646 h 1312"/>
              <a:gd name="T10" fmla="*/ 2147483646 w 842"/>
              <a:gd name="T11" fmla="*/ 2147483646 h 1312"/>
              <a:gd name="T12" fmla="*/ 2147483646 w 842"/>
              <a:gd name="T13" fmla="*/ 2147483646 h 1312"/>
              <a:gd name="T14" fmla="*/ 2147483646 w 842"/>
              <a:gd name="T15" fmla="*/ 2147483646 h 1312"/>
              <a:gd name="T16" fmla="*/ 2147483646 w 842"/>
              <a:gd name="T17" fmla="*/ 2147483646 h 1312"/>
              <a:gd name="T18" fmla="*/ 2147483646 w 842"/>
              <a:gd name="T19" fmla="*/ 2147483646 h 1312"/>
              <a:gd name="T20" fmla="*/ 2147483646 w 842"/>
              <a:gd name="T21" fmla="*/ 2147483646 h 1312"/>
              <a:gd name="T22" fmla="*/ 2147483646 w 842"/>
              <a:gd name="T23" fmla="*/ 2147483646 h 1312"/>
              <a:gd name="T24" fmla="*/ 2147483646 w 842"/>
              <a:gd name="T25" fmla="*/ 2147483646 h 1312"/>
              <a:gd name="T26" fmla="*/ 2147483646 w 842"/>
              <a:gd name="T27" fmla="*/ 2147483646 h 1312"/>
              <a:gd name="T28" fmla="*/ 2147483646 w 842"/>
              <a:gd name="T29" fmla="*/ 2147483646 h 1312"/>
              <a:gd name="T30" fmla="*/ 2147483646 w 842"/>
              <a:gd name="T31" fmla="*/ 2147483646 h 1312"/>
              <a:gd name="T32" fmla="*/ 2147483646 w 842"/>
              <a:gd name="T33" fmla="*/ 2147483646 h 1312"/>
              <a:gd name="T34" fmla="*/ 0 w 842"/>
              <a:gd name="T35" fmla="*/ 2147483646 h 1312"/>
              <a:gd name="T36" fmla="*/ 2147483646 w 842"/>
              <a:gd name="T37" fmla="*/ 0 h 1312"/>
              <a:gd name="T38" fmla="*/ 2147483646 w 842"/>
              <a:gd name="T39" fmla="*/ 0 h 1312"/>
              <a:gd name="T40" fmla="*/ 2147483646 w 842"/>
              <a:gd name="T41" fmla="*/ 2147483646 h 1312"/>
              <a:gd name="T42" fmla="*/ 2147483646 w 842"/>
              <a:gd name="T43" fmla="*/ 2147483646 h 1312"/>
              <a:gd name="T44" fmla="*/ 2147483646 w 842"/>
              <a:gd name="T45" fmla="*/ 2147483646 h 1312"/>
              <a:gd name="T46" fmla="*/ 2147483646 w 842"/>
              <a:gd name="T47" fmla="*/ 2147483646 h 1312"/>
              <a:gd name="T48" fmla="*/ 2147483646 w 842"/>
              <a:gd name="T49" fmla="*/ 2147483646 h 1312"/>
              <a:gd name="T50" fmla="*/ 2147483646 w 842"/>
              <a:gd name="T51" fmla="*/ 2147483646 h 1312"/>
              <a:gd name="T52" fmla="*/ 2147483646 w 842"/>
              <a:gd name="T53" fmla="*/ 2147483646 h 1312"/>
              <a:gd name="T54" fmla="*/ 2147483646 w 842"/>
              <a:gd name="T55" fmla="*/ 2147483646 h 1312"/>
              <a:gd name="T56" fmla="*/ 2147483646 w 842"/>
              <a:gd name="T57" fmla="*/ 2147483646 h 1312"/>
              <a:gd name="T58" fmla="*/ 2147483646 w 842"/>
              <a:gd name="T59" fmla="*/ 2147483646 h 1312"/>
              <a:gd name="T60" fmla="*/ 2147483646 w 842"/>
              <a:gd name="T61" fmla="*/ 2147483646 h 1312"/>
              <a:gd name="T62" fmla="*/ 2147483646 w 842"/>
              <a:gd name="T63" fmla="*/ 2147483646 h 1312"/>
              <a:gd name="T64" fmla="*/ 2147483646 w 842"/>
              <a:gd name="T65" fmla="*/ 2147483646 h 1312"/>
              <a:gd name="T66" fmla="*/ 2147483646 w 842"/>
              <a:gd name="T67" fmla="*/ 2147483646 h 131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842" h="1312">
                <a:moveTo>
                  <a:pt x="388" y="1312"/>
                </a:moveTo>
                <a:cubicBezTo>
                  <a:pt x="362" y="1312"/>
                  <a:pt x="340" y="1291"/>
                  <a:pt x="340" y="1265"/>
                </a:cubicBezTo>
                <a:cubicBezTo>
                  <a:pt x="340" y="1259"/>
                  <a:pt x="341" y="1254"/>
                  <a:pt x="343" y="1249"/>
                </a:cubicBezTo>
                <a:cubicBezTo>
                  <a:pt x="278" y="1249"/>
                  <a:pt x="278" y="1249"/>
                  <a:pt x="278" y="1249"/>
                </a:cubicBezTo>
                <a:cubicBezTo>
                  <a:pt x="250" y="1249"/>
                  <a:pt x="228" y="1226"/>
                  <a:pt x="228" y="1199"/>
                </a:cubicBezTo>
                <a:cubicBezTo>
                  <a:pt x="228" y="1186"/>
                  <a:pt x="233" y="1173"/>
                  <a:pt x="241" y="1164"/>
                </a:cubicBezTo>
                <a:cubicBezTo>
                  <a:pt x="228" y="1156"/>
                  <a:pt x="219" y="1140"/>
                  <a:pt x="219" y="1121"/>
                </a:cubicBezTo>
                <a:cubicBezTo>
                  <a:pt x="219" y="1108"/>
                  <a:pt x="223" y="1095"/>
                  <a:pt x="232" y="1086"/>
                </a:cubicBezTo>
                <a:cubicBezTo>
                  <a:pt x="210" y="1073"/>
                  <a:pt x="196" y="1049"/>
                  <a:pt x="196" y="1022"/>
                </a:cubicBezTo>
                <a:cubicBezTo>
                  <a:pt x="196" y="982"/>
                  <a:pt x="196" y="982"/>
                  <a:pt x="196" y="982"/>
                </a:cubicBezTo>
                <a:cubicBezTo>
                  <a:pt x="196" y="982"/>
                  <a:pt x="196" y="982"/>
                  <a:pt x="196" y="982"/>
                </a:cubicBezTo>
                <a:cubicBezTo>
                  <a:pt x="196" y="976"/>
                  <a:pt x="196" y="976"/>
                  <a:pt x="196" y="976"/>
                </a:cubicBezTo>
                <a:cubicBezTo>
                  <a:pt x="196" y="966"/>
                  <a:pt x="196" y="957"/>
                  <a:pt x="196" y="947"/>
                </a:cubicBezTo>
                <a:cubicBezTo>
                  <a:pt x="197" y="940"/>
                  <a:pt x="197" y="940"/>
                  <a:pt x="197" y="940"/>
                </a:cubicBezTo>
                <a:cubicBezTo>
                  <a:pt x="197" y="917"/>
                  <a:pt x="197" y="917"/>
                  <a:pt x="197" y="917"/>
                </a:cubicBezTo>
                <a:cubicBezTo>
                  <a:pt x="196" y="897"/>
                  <a:pt x="194" y="871"/>
                  <a:pt x="180" y="849"/>
                </a:cubicBezTo>
                <a:cubicBezTo>
                  <a:pt x="166" y="824"/>
                  <a:pt x="148" y="802"/>
                  <a:pt x="129" y="779"/>
                </a:cubicBezTo>
                <a:cubicBezTo>
                  <a:pt x="69" y="706"/>
                  <a:pt x="0" y="623"/>
                  <a:pt x="0" y="419"/>
                </a:cubicBezTo>
                <a:cubicBezTo>
                  <a:pt x="0" y="188"/>
                  <a:pt x="188" y="0"/>
                  <a:pt x="419" y="0"/>
                </a:cubicBezTo>
                <a:cubicBezTo>
                  <a:pt x="423" y="0"/>
                  <a:pt x="423" y="0"/>
                  <a:pt x="423" y="0"/>
                </a:cubicBezTo>
                <a:cubicBezTo>
                  <a:pt x="654" y="0"/>
                  <a:pt x="842" y="188"/>
                  <a:pt x="842" y="419"/>
                </a:cubicBezTo>
                <a:cubicBezTo>
                  <a:pt x="842" y="623"/>
                  <a:pt x="773" y="706"/>
                  <a:pt x="713" y="779"/>
                </a:cubicBezTo>
                <a:cubicBezTo>
                  <a:pt x="694" y="802"/>
                  <a:pt x="676" y="824"/>
                  <a:pt x="662" y="849"/>
                </a:cubicBezTo>
                <a:cubicBezTo>
                  <a:pt x="653" y="863"/>
                  <a:pt x="649" y="879"/>
                  <a:pt x="647" y="899"/>
                </a:cubicBezTo>
                <a:cubicBezTo>
                  <a:pt x="646" y="1023"/>
                  <a:pt x="646" y="1023"/>
                  <a:pt x="646" y="1023"/>
                </a:cubicBezTo>
                <a:cubicBezTo>
                  <a:pt x="646" y="1049"/>
                  <a:pt x="632" y="1073"/>
                  <a:pt x="610" y="1086"/>
                </a:cubicBezTo>
                <a:cubicBezTo>
                  <a:pt x="619" y="1095"/>
                  <a:pt x="623" y="1108"/>
                  <a:pt x="623" y="1121"/>
                </a:cubicBezTo>
                <a:cubicBezTo>
                  <a:pt x="623" y="1140"/>
                  <a:pt x="614" y="1156"/>
                  <a:pt x="601" y="1164"/>
                </a:cubicBezTo>
                <a:cubicBezTo>
                  <a:pt x="609" y="1173"/>
                  <a:pt x="614" y="1186"/>
                  <a:pt x="614" y="1199"/>
                </a:cubicBezTo>
                <a:cubicBezTo>
                  <a:pt x="614" y="1226"/>
                  <a:pt x="592" y="1249"/>
                  <a:pt x="564" y="1249"/>
                </a:cubicBezTo>
                <a:cubicBezTo>
                  <a:pt x="499" y="1249"/>
                  <a:pt x="499" y="1249"/>
                  <a:pt x="499" y="1249"/>
                </a:cubicBezTo>
                <a:cubicBezTo>
                  <a:pt x="501" y="1254"/>
                  <a:pt x="502" y="1259"/>
                  <a:pt x="502" y="1265"/>
                </a:cubicBezTo>
                <a:cubicBezTo>
                  <a:pt x="502" y="1291"/>
                  <a:pt x="480" y="1312"/>
                  <a:pt x="455" y="1312"/>
                </a:cubicBezTo>
                <a:lnTo>
                  <a:pt x="388" y="1312"/>
                </a:ln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lIns="82296" tIns="41148" rIns="82296" bIns="41148"/>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defTabSz="822960">
              <a:defRPr/>
            </a:pPr>
            <a:endParaRPr lang="zh-CN" altLang="en-US" sz="2160" kern="0">
              <a:solidFill>
                <a:sysClr val="windowText" lastClr="000000"/>
              </a:solidFill>
            </a:endParaRPr>
          </a:p>
        </p:txBody>
      </p:sp>
      <p:sp>
        <p:nvSpPr>
          <p:cNvPr id="87" name="MH_Other_8"/>
          <p:cNvSpPr/>
          <p:nvPr/>
        </p:nvSpPr>
        <p:spPr bwMode="auto">
          <a:xfrm>
            <a:off x="6108456" y="6069603"/>
            <a:ext cx="182880" cy="51007"/>
          </a:xfrm>
          <a:custGeom>
            <a:avLst/>
            <a:gdLst>
              <a:gd name="T0" fmla="*/ 2147483646 w 93"/>
              <a:gd name="T1" fmla="*/ 2147483646 h 26"/>
              <a:gd name="T2" fmla="*/ 0 w 93"/>
              <a:gd name="T3" fmla="*/ 2147483646 h 26"/>
              <a:gd name="T4" fmla="*/ 2147483646 w 93"/>
              <a:gd name="T5" fmla="*/ 0 h 26"/>
              <a:gd name="T6" fmla="*/ 2147483646 w 93"/>
              <a:gd name="T7" fmla="*/ 0 h 26"/>
              <a:gd name="T8" fmla="*/ 2147483646 w 93"/>
              <a:gd name="T9" fmla="*/ 2147483646 h 26"/>
              <a:gd name="T10" fmla="*/ 2147483646 w 93"/>
              <a:gd name="T11" fmla="*/ 2147483646 h 26"/>
              <a:gd name="T12" fmla="*/ 2147483646 w 93"/>
              <a:gd name="T13" fmla="*/ 2147483646 h 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3" h="26">
                <a:moveTo>
                  <a:pt x="13" y="26"/>
                </a:moveTo>
                <a:cubicBezTo>
                  <a:pt x="5" y="26"/>
                  <a:pt x="0" y="20"/>
                  <a:pt x="0" y="13"/>
                </a:cubicBezTo>
                <a:cubicBezTo>
                  <a:pt x="0" y="6"/>
                  <a:pt x="5" y="0"/>
                  <a:pt x="13" y="0"/>
                </a:cubicBezTo>
                <a:cubicBezTo>
                  <a:pt x="80" y="0"/>
                  <a:pt x="80" y="0"/>
                  <a:pt x="80" y="0"/>
                </a:cubicBezTo>
                <a:cubicBezTo>
                  <a:pt x="87" y="0"/>
                  <a:pt x="93" y="6"/>
                  <a:pt x="93" y="13"/>
                </a:cubicBezTo>
                <a:cubicBezTo>
                  <a:pt x="93" y="20"/>
                  <a:pt x="87" y="26"/>
                  <a:pt x="80" y="26"/>
                </a:cubicBezTo>
                <a:lnTo>
                  <a:pt x="13" y="26"/>
                </a:lnTo>
                <a:close/>
              </a:path>
            </a:pathLst>
          </a:custGeom>
          <a:solidFill>
            <a:sysClr val="window" lastClr="FFFFFF">
              <a:lumMod val="75000"/>
            </a:sysClr>
          </a:solidFill>
          <a:ln>
            <a:noFill/>
          </a:ln>
          <a:effectLst>
            <a:outerShdw blurRad="63500" sx="102000" sy="102000" algn="ctr" rotWithShape="0">
              <a:prstClr val="black">
                <a:alpha val="40000"/>
              </a:prstClr>
            </a:outerShdw>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defTabSz="822960">
              <a:defRPr/>
            </a:pPr>
            <a:endParaRPr lang="zh-CN" altLang="en-US" sz="2160" kern="0">
              <a:solidFill>
                <a:srgbClr val="83BB48"/>
              </a:solidFill>
            </a:endParaRPr>
          </a:p>
        </p:txBody>
      </p:sp>
      <p:sp>
        <p:nvSpPr>
          <p:cNvPr id="88" name="MH_Other_9"/>
          <p:cNvSpPr/>
          <p:nvPr/>
        </p:nvSpPr>
        <p:spPr bwMode="auto">
          <a:xfrm>
            <a:off x="5884522" y="5931509"/>
            <a:ext cx="629505" cy="64692"/>
          </a:xfrm>
          <a:custGeom>
            <a:avLst/>
            <a:gdLst>
              <a:gd name="T0" fmla="*/ 2147483646 w 318"/>
              <a:gd name="T1" fmla="*/ 2147483646 h 33"/>
              <a:gd name="T2" fmla="*/ 0 w 318"/>
              <a:gd name="T3" fmla="*/ 2147483646 h 33"/>
              <a:gd name="T4" fmla="*/ 2147483646 w 318"/>
              <a:gd name="T5" fmla="*/ 0 h 33"/>
              <a:gd name="T6" fmla="*/ 2147483646 w 318"/>
              <a:gd name="T7" fmla="*/ 0 h 33"/>
              <a:gd name="T8" fmla="*/ 2147483646 w 318"/>
              <a:gd name="T9" fmla="*/ 2147483646 h 33"/>
              <a:gd name="T10" fmla="*/ 2147483646 w 318"/>
              <a:gd name="T11" fmla="*/ 2147483646 h 33"/>
              <a:gd name="T12" fmla="*/ 2147483646 w 318"/>
              <a:gd name="T13" fmla="*/ 2147483646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8" h="33">
                <a:moveTo>
                  <a:pt x="16" y="33"/>
                </a:moveTo>
                <a:cubicBezTo>
                  <a:pt x="7" y="33"/>
                  <a:pt x="0" y="25"/>
                  <a:pt x="0" y="16"/>
                </a:cubicBezTo>
                <a:cubicBezTo>
                  <a:pt x="0" y="7"/>
                  <a:pt x="7" y="0"/>
                  <a:pt x="16" y="0"/>
                </a:cubicBezTo>
                <a:cubicBezTo>
                  <a:pt x="302" y="0"/>
                  <a:pt x="302" y="0"/>
                  <a:pt x="302" y="0"/>
                </a:cubicBezTo>
                <a:cubicBezTo>
                  <a:pt x="311" y="0"/>
                  <a:pt x="318" y="7"/>
                  <a:pt x="318" y="16"/>
                </a:cubicBezTo>
                <a:cubicBezTo>
                  <a:pt x="318" y="25"/>
                  <a:pt x="311" y="33"/>
                  <a:pt x="302" y="33"/>
                </a:cubicBezTo>
                <a:lnTo>
                  <a:pt x="16" y="33"/>
                </a:lnTo>
                <a:close/>
              </a:path>
            </a:pathLst>
          </a:custGeom>
          <a:solidFill>
            <a:sysClr val="window" lastClr="FFFFFF">
              <a:lumMod val="75000"/>
            </a:sysClr>
          </a:solidFill>
          <a:ln>
            <a:noFill/>
          </a:ln>
          <a:effectLst>
            <a:outerShdw blurRad="63500" sx="102000" sy="102000" algn="ctr" rotWithShape="0">
              <a:prstClr val="black">
                <a:alpha val="40000"/>
              </a:prstClr>
            </a:outerShdw>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defTabSz="822960">
              <a:defRPr/>
            </a:pPr>
            <a:endParaRPr lang="zh-CN" altLang="en-US" sz="2160" kern="0">
              <a:solidFill>
                <a:srgbClr val="83BB48"/>
              </a:solidFill>
            </a:endParaRPr>
          </a:p>
        </p:txBody>
      </p:sp>
      <p:sp>
        <p:nvSpPr>
          <p:cNvPr id="89" name="MH_Other_10"/>
          <p:cNvSpPr/>
          <p:nvPr/>
        </p:nvSpPr>
        <p:spPr bwMode="auto">
          <a:xfrm>
            <a:off x="5864616" y="5766048"/>
            <a:ext cx="656875" cy="67180"/>
          </a:xfrm>
          <a:custGeom>
            <a:avLst/>
            <a:gdLst>
              <a:gd name="T0" fmla="*/ 2147483646 w 332"/>
              <a:gd name="T1" fmla="*/ 2147483646 h 34"/>
              <a:gd name="T2" fmla="*/ 0 w 332"/>
              <a:gd name="T3" fmla="*/ 2147483646 h 34"/>
              <a:gd name="T4" fmla="*/ 2147483646 w 332"/>
              <a:gd name="T5" fmla="*/ 0 h 34"/>
              <a:gd name="T6" fmla="*/ 2147483646 w 332"/>
              <a:gd name="T7" fmla="*/ 0 h 34"/>
              <a:gd name="T8" fmla="*/ 2147483646 w 332"/>
              <a:gd name="T9" fmla="*/ 2147483646 h 34"/>
              <a:gd name="T10" fmla="*/ 2147483646 w 332"/>
              <a:gd name="T11" fmla="*/ 2147483646 h 34"/>
              <a:gd name="T12" fmla="*/ 2147483646 w 332"/>
              <a:gd name="T13" fmla="*/ 2147483646 h 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2" h="34">
                <a:moveTo>
                  <a:pt x="17" y="34"/>
                </a:moveTo>
                <a:cubicBezTo>
                  <a:pt x="8" y="34"/>
                  <a:pt x="0" y="26"/>
                  <a:pt x="0" y="17"/>
                </a:cubicBezTo>
                <a:cubicBezTo>
                  <a:pt x="0" y="7"/>
                  <a:pt x="8" y="0"/>
                  <a:pt x="17" y="0"/>
                </a:cubicBezTo>
                <a:cubicBezTo>
                  <a:pt x="315" y="0"/>
                  <a:pt x="315" y="0"/>
                  <a:pt x="315" y="0"/>
                </a:cubicBezTo>
                <a:cubicBezTo>
                  <a:pt x="324" y="0"/>
                  <a:pt x="332" y="7"/>
                  <a:pt x="332" y="17"/>
                </a:cubicBezTo>
                <a:cubicBezTo>
                  <a:pt x="332" y="26"/>
                  <a:pt x="324" y="34"/>
                  <a:pt x="315" y="34"/>
                </a:cubicBezTo>
                <a:lnTo>
                  <a:pt x="17" y="34"/>
                </a:lnTo>
                <a:close/>
              </a:path>
            </a:pathLst>
          </a:custGeom>
          <a:solidFill>
            <a:sysClr val="window" lastClr="FFFFFF">
              <a:lumMod val="75000"/>
            </a:sysClr>
          </a:solidFill>
          <a:ln>
            <a:noFill/>
          </a:ln>
          <a:effectLst>
            <a:outerShdw blurRad="63500" sx="102000" sy="102000" algn="ctr" rotWithShape="0">
              <a:prstClr val="black">
                <a:alpha val="40000"/>
              </a:prstClr>
            </a:outerShdw>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defTabSz="822960">
              <a:defRPr/>
            </a:pPr>
            <a:endParaRPr lang="zh-CN" altLang="en-US" sz="2160" kern="0">
              <a:solidFill>
                <a:srgbClr val="83BB48"/>
              </a:solidFill>
            </a:endParaRPr>
          </a:p>
        </p:txBody>
      </p:sp>
      <p:sp>
        <p:nvSpPr>
          <p:cNvPr id="90" name="MH_Other_11"/>
          <p:cNvSpPr/>
          <p:nvPr/>
        </p:nvSpPr>
        <p:spPr bwMode="auto">
          <a:xfrm>
            <a:off x="5817341" y="5338083"/>
            <a:ext cx="763866" cy="344610"/>
          </a:xfrm>
          <a:custGeom>
            <a:avLst/>
            <a:gdLst>
              <a:gd name="T0" fmla="*/ 2147483646 w 386"/>
              <a:gd name="T1" fmla="*/ 2147483646 h 174"/>
              <a:gd name="T2" fmla="*/ 2147483646 w 386"/>
              <a:gd name="T3" fmla="*/ 2147483646 h 174"/>
              <a:gd name="T4" fmla="*/ 2147483646 w 386"/>
              <a:gd name="T5" fmla="*/ 2147483646 h 174"/>
              <a:gd name="T6" fmla="*/ 2147483646 w 386"/>
              <a:gd name="T7" fmla="*/ 2147483646 h 174"/>
              <a:gd name="T8" fmla="*/ 2147483646 w 386"/>
              <a:gd name="T9" fmla="*/ 2147483646 h 174"/>
              <a:gd name="T10" fmla="*/ 2147483646 w 386"/>
              <a:gd name="T11" fmla="*/ 2147483646 h 174"/>
              <a:gd name="T12" fmla="*/ 2147483646 w 386"/>
              <a:gd name="T13" fmla="*/ 2147483646 h 174"/>
              <a:gd name="T14" fmla="*/ 2147483646 w 386"/>
              <a:gd name="T15" fmla="*/ 2147483646 h 174"/>
              <a:gd name="T16" fmla="*/ 2147483646 w 386"/>
              <a:gd name="T17" fmla="*/ 2147483646 h 174"/>
              <a:gd name="T18" fmla="*/ 2147483646 w 386"/>
              <a:gd name="T19" fmla="*/ 2147483646 h 174"/>
              <a:gd name="T20" fmla="*/ 2147483646 w 386"/>
              <a:gd name="T21" fmla="*/ 2147483646 h 174"/>
              <a:gd name="T22" fmla="*/ 2147483646 w 386"/>
              <a:gd name="T23" fmla="*/ 0 h 174"/>
              <a:gd name="T24" fmla="*/ 0 w 386"/>
              <a:gd name="T25" fmla="*/ 0 h 174"/>
              <a:gd name="T26" fmla="*/ 2147483646 w 386"/>
              <a:gd name="T27" fmla="*/ 2147483646 h 1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86" h="174">
                <a:moveTo>
                  <a:pt x="3" y="30"/>
                </a:moveTo>
                <a:cubicBezTo>
                  <a:pt x="3" y="30"/>
                  <a:pt x="3" y="30"/>
                  <a:pt x="3" y="30"/>
                </a:cubicBezTo>
                <a:cubicBezTo>
                  <a:pt x="3" y="54"/>
                  <a:pt x="3" y="54"/>
                  <a:pt x="3" y="54"/>
                </a:cubicBezTo>
                <a:cubicBezTo>
                  <a:pt x="3" y="54"/>
                  <a:pt x="2" y="62"/>
                  <a:pt x="2" y="62"/>
                </a:cubicBezTo>
                <a:cubicBezTo>
                  <a:pt x="3" y="62"/>
                  <a:pt x="3" y="62"/>
                  <a:pt x="3" y="62"/>
                </a:cubicBezTo>
                <a:cubicBezTo>
                  <a:pt x="2" y="137"/>
                  <a:pt x="2" y="137"/>
                  <a:pt x="2" y="137"/>
                </a:cubicBezTo>
                <a:cubicBezTo>
                  <a:pt x="2" y="153"/>
                  <a:pt x="12" y="168"/>
                  <a:pt x="27" y="174"/>
                </a:cubicBezTo>
                <a:cubicBezTo>
                  <a:pt x="34" y="173"/>
                  <a:pt x="359" y="174"/>
                  <a:pt x="359" y="174"/>
                </a:cubicBezTo>
                <a:cubicBezTo>
                  <a:pt x="374" y="168"/>
                  <a:pt x="384" y="153"/>
                  <a:pt x="384" y="136"/>
                </a:cubicBezTo>
                <a:cubicBezTo>
                  <a:pt x="385" y="11"/>
                  <a:pt x="385" y="11"/>
                  <a:pt x="385" y="11"/>
                </a:cubicBezTo>
                <a:cubicBezTo>
                  <a:pt x="385" y="10"/>
                  <a:pt x="385" y="10"/>
                  <a:pt x="385" y="10"/>
                </a:cubicBezTo>
                <a:cubicBezTo>
                  <a:pt x="385" y="6"/>
                  <a:pt x="385" y="3"/>
                  <a:pt x="386" y="0"/>
                </a:cubicBezTo>
                <a:cubicBezTo>
                  <a:pt x="0" y="0"/>
                  <a:pt x="0" y="0"/>
                  <a:pt x="0" y="0"/>
                </a:cubicBezTo>
                <a:cubicBezTo>
                  <a:pt x="2" y="11"/>
                  <a:pt x="2" y="21"/>
                  <a:pt x="3" y="30"/>
                </a:cubicBezTo>
                <a:close/>
              </a:path>
            </a:pathLst>
          </a:custGeom>
          <a:solidFill>
            <a:sysClr val="window" lastClr="FFFFFF">
              <a:lumMod val="75000"/>
            </a:sysClr>
          </a:solidFill>
          <a:ln>
            <a:noFill/>
          </a:ln>
          <a:effectLst>
            <a:outerShdw blurRad="63500" sx="102000" sy="102000" algn="ctr" rotWithShape="0">
              <a:prstClr val="black">
                <a:alpha val="40000"/>
              </a:prstClr>
            </a:outerShdw>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defTabSz="822960">
              <a:defRPr/>
            </a:pPr>
            <a:endParaRPr lang="zh-CN" altLang="en-US" sz="2160" kern="0">
              <a:solidFill>
                <a:srgbClr val="83BB48"/>
              </a:solidFill>
            </a:endParaRPr>
          </a:p>
        </p:txBody>
      </p:sp>
      <p:sp>
        <p:nvSpPr>
          <p:cNvPr id="91" name="MH_Other_12"/>
          <p:cNvSpPr/>
          <p:nvPr/>
        </p:nvSpPr>
        <p:spPr bwMode="auto">
          <a:xfrm>
            <a:off x="5435409" y="3652353"/>
            <a:ext cx="1530220" cy="1608597"/>
          </a:xfrm>
          <a:custGeom>
            <a:avLst/>
            <a:gdLst>
              <a:gd name="T0" fmla="*/ 2147483646 w 773"/>
              <a:gd name="T1" fmla="*/ 2147483646 h 813"/>
              <a:gd name="T2" fmla="*/ 2147483646 w 773"/>
              <a:gd name="T3" fmla="*/ 2147483646 h 813"/>
              <a:gd name="T4" fmla="*/ 2147483646 w 773"/>
              <a:gd name="T5" fmla="*/ 2147483646 h 813"/>
              <a:gd name="T6" fmla="*/ 2147483646 w 773"/>
              <a:gd name="T7" fmla="*/ 0 h 813"/>
              <a:gd name="T8" fmla="*/ 2147483646 w 773"/>
              <a:gd name="T9" fmla="*/ 0 h 813"/>
              <a:gd name="T10" fmla="*/ 0 w 773"/>
              <a:gd name="T11" fmla="*/ 2147483646 h 813"/>
              <a:gd name="T12" fmla="*/ 2147483646 w 773"/>
              <a:gd name="T13" fmla="*/ 2147483646 h 813"/>
              <a:gd name="T14" fmla="*/ 2147483646 w 773"/>
              <a:gd name="T15" fmla="*/ 2147483646 h 813"/>
              <a:gd name="T16" fmla="*/ 2147483646 w 773"/>
              <a:gd name="T17" fmla="*/ 2147483646 h 813"/>
              <a:gd name="T18" fmla="*/ 2147483646 w 773"/>
              <a:gd name="T19" fmla="*/ 2147483646 h 813"/>
              <a:gd name="T20" fmla="*/ 2147483646 w 773"/>
              <a:gd name="T21" fmla="*/ 2147483646 h 8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73" h="813">
                <a:moveTo>
                  <a:pt x="597" y="797"/>
                </a:moveTo>
                <a:cubicBezTo>
                  <a:pt x="613" y="771"/>
                  <a:pt x="632" y="748"/>
                  <a:pt x="652" y="723"/>
                </a:cubicBezTo>
                <a:cubicBezTo>
                  <a:pt x="709" y="655"/>
                  <a:pt x="773" y="577"/>
                  <a:pt x="773" y="385"/>
                </a:cubicBezTo>
                <a:cubicBezTo>
                  <a:pt x="773" y="173"/>
                  <a:pt x="600" y="0"/>
                  <a:pt x="388" y="0"/>
                </a:cubicBezTo>
                <a:cubicBezTo>
                  <a:pt x="384" y="0"/>
                  <a:pt x="384" y="0"/>
                  <a:pt x="384" y="0"/>
                </a:cubicBezTo>
                <a:cubicBezTo>
                  <a:pt x="172" y="0"/>
                  <a:pt x="0" y="173"/>
                  <a:pt x="0" y="385"/>
                </a:cubicBezTo>
                <a:cubicBezTo>
                  <a:pt x="0" y="577"/>
                  <a:pt x="64" y="655"/>
                  <a:pt x="120" y="723"/>
                </a:cubicBezTo>
                <a:cubicBezTo>
                  <a:pt x="140" y="748"/>
                  <a:pt x="159" y="771"/>
                  <a:pt x="175" y="797"/>
                </a:cubicBezTo>
                <a:cubicBezTo>
                  <a:pt x="178" y="803"/>
                  <a:pt x="180" y="808"/>
                  <a:pt x="183" y="813"/>
                </a:cubicBezTo>
                <a:cubicBezTo>
                  <a:pt x="589" y="813"/>
                  <a:pt x="589" y="813"/>
                  <a:pt x="589" y="813"/>
                </a:cubicBezTo>
                <a:cubicBezTo>
                  <a:pt x="592" y="808"/>
                  <a:pt x="594" y="802"/>
                  <a:pt x="597" y="797"/>
                </a:cubicBezTo>
                <a:close/>
              </a:path>
            </a:pathLst>
          </a:custGeom>
          <a:gradFill>
            <a:gsLst>
              <a:gs pos="0">
                <a:srgbClr val="DEDEDE"/>
              </a:gs>
              <a:gs pos="100000">
                <a:srgbClr val="FBFBFB"/>
              </a:gs>
            </a:gsLst>
            <a:lin ang="5400000" scaled="1"/>
          </a:gradFill>
          <a:ln w="19050" cap="flat">
            <a:gradFill>
              <a:gsLst>
                <a:gs pos="0">
                  <a:sysClr val="window" lastClr="FFFFFF"/>
                </a:gs>
                <a:gs pos="100000">
                  <a:srgbClr val="DDDDDD"/>
                </a:gs>
              </a:gsLst>
              <a:lin ang="5400000" scaled="1"/>
            </a:gradFill>
            <a:prstDash val="solid"/>
            <a:miter lim="800000"/>
          </a:ln>
          <a:effectLst>
            <a:outerShdw blurRad="152400" dist="50800" dir="8100000" algn="ctr" rotWithShape="0">
              <a:prstClr val="black">
                <a:alpha val="40000"/>
              </a:prstClr>
            </a:outerShdw>
          </a:effectLst>
        </p:spPr>
        <p:txBody>
          <a:bodyPr vert="horz" wrap="square" lIns="109728" tIns="54864" rIns="109728" bIns="5486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defTabSz="822960">
              <a:defRPr/>
            </a:pPr>
            <a:endParaRPr lang="zh-CN" altLang="en-US" sz="2160" kern="0">
              <a:solidFill>
                <a:srgbClr val="83BB48"/>
              </a:solidFill>
            </a:endParaRPr>
          </a:p>
        </p:txBody>
      </p:sp>
      <p:sp>
        <p:nvSpPr>
          <p:cNvPr id="110" name="MH_Title_1"/>
          <p:cNvSpPr txBox="1">
            <a:spLocks noChangeArrowheads="1"/>
          </p:cNvSpPr>
          <p:nvPr/>
        </p:nvSpPr>
        <p:spPr bwMode="auto">
          <a:xfrm>
            <a:off x="5633841" y="4096361"/>
            <a:ext cx="1165164" cy="688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defTabSz="822960">
              <a:defRPr/>
            </a:pPr>
            <a:r>
              <a:rPr lang="zh-CN" altLang="en-US" b="1" kern="0" dirty="0">
                <a:solidFill>
                  <a:srgbClr val="C8161D"/>
                </a:solidFill>
                <a:latin typeface="造字工房悦黑（非商用）常规体"/>
                <a:ea typeface="+mn-ea"/>
                <a:cs typeface="Arial Unicode MS" panose="020B0604020202020204" charset="-122"/>
              </a:rPr>
              <a:t>多种</a:t>
            </a:r>
            <a:endParaRPr lang="en-US" altLang="zh-CN" b="1" kern="0" dirty="0">
              <a:solidFill>
                <a:srgbClr val="C8161D"/>
              </a:solidFill>
              <a:latin typeface="造字工房悦黑（非商用）常规体"/>
              <a:ea typeface="+mn-ea"/>
              <a:cs typeface="Arial Unicode MS" panose="020B0604020202020204" charset="-122"/>
            </a:endParaRPr>
          </a:p>
          <a:p>
            <a:pPr algn="ctr" defTabSz="822960">
              <a:defRPr/>
            </a:pPr>
            <a:r>
              <a:rPr lang="zh-CN" altLang="en-US" b="1" kern="0" dirty="0">
                <a:solidFill>
                  <a:srgbClr val="C8161D"/>
                </a:solidFill>
                <a:latin typeface="造字工房悦黑（非商用）常规体"/>
                <a:ea typeface="+mn-ea"/>
                <a:cs typeface="Arial Unicode MS" panose="020B0604020202020204" charset="-122"/>
              </a:rPr>
              <a:t>从业方向</a:t>
            </a:r>
            <a:endParaRPr lang="zh-CN" altLang="en-US" b="1" kern="0" dirty="0">
              <a:solidFill>
                <a:srgbClr val="C8161D"/>
              </a:solidFill>
              <a:latin typeface="造字工房悦黑（非商用）常规体"/>
              <a:ea typeface="+mn-ea"/>
              <a:cs typeface="Arial Unicode MS" panose="020B0604020202020204" charset="-122"/>
            </a:endParaRPr>
          </a:p>
        </p:txBody>
      </p:sp>
      <p:pic>
        <p:nvPicPr>
          <p:cNvPr id="111" name="MH_Other_5"/>
          <p:cNvPicPr>
            <a:picLocks noChangeAspect="1"/>
          </p:cNvPicPr>
          <p:nvPr/>
        </p:nvPicPr>
        <p:blipFill>
          <a:blip r:embed="rId1" cstate="screen"/>
          <a:stretch>
            <a:fillRect/>
          </a:stretch>
        </p:blipFill>
        <p:spPr>
          <a:xfrm>
            <a:off x="4086823" y="4286834"/>
            <a:ext cx="904447" cy="919376"/>
          </a:xfrm>
          <a:prstGeom prst="rect">
            <a:avLst/>
          </a:prstGeom>
          <a:effectLst>
            <a:outerShdw blurRad="50800" dist="38100" dir="8100000" sx="102000" sy="102000" algn="tr" rotWithShape="0">
              <a:prstClr val="black">
                <a:alpha val="40000"/>
              </a:prstClr>
            </a:outerShdw>
          </a:effectLst>
        </p:spPr>
      </p:pic>
      <p:sp>
        <p:nvSpPr>
          <p:cNvPr id="112" name="Freeform 458"/>
          <p:cNvSpPr/>
          <p:nvPr/>
        </p:nvSpPr>
        <p:spPr bwMode="auto">
          <a:xfrm>
            <a:off x="4406350" y="4596407"/>
            <a:ext cx="262906" cy="300230"/>
          </a:xfrm>
          <a:custGeom>
            <a:avLst/>
            <a:gdLst>
              <a:gd name="T0" fmla="*/ 64 w 64"/>
              <a:gd name="T1" fmla="*/ 30 h 73"/>
              <a:gd name="T2" fmla="*/ 34 w 64"/>
              <a:gd name="T3" fmla="*/ 3 h 73"/>
              <a:gd name="T4" fmla="*/ 34 w 64"/>
              <a:gd name="T5" fmla="*/ 2 h 73"/>
              <a:gd name="T6" fmla="*/ 32 w 64"/>
              <a:gd name="T7" fmla="*/ 0 h 73"/>
              <a:gd name="T8" fmla="*/ 30 w 64"/>
              <a:gd name="T9" fmla="*/ 2 h 73"/>
              <a:gd name="T10" fmla="*/ 30 w 64"/>
              <a:gd name="T11" fmla="*/ 3 h 73"/>
              <a:gd name="T12" fmla="*/ 0 w 64"/>
              <a:gd name="T13" fmla="*/ 30 h 73"/>
              <a:gd name="T14" fmla="*/ 30 w 64"/>
              <a:gd name="T15" fmla="*/ 30 h 73"/>
              <a:gd name="T16" fmla="*/ 30 w 64"/>
              <a:gd name="T17" fmla="*/ 59 h 73"/>
              <a:gd name="T18" fmla="*/ 30 w 64"/>
              <a:gd name="T19" fmla="*/ 59 h 73"/>
              <a:gd name="T20" fmla="*/ 27 w 64"/>
              <a:gd name="T21" fmla="*/ 66 h 73"/>
              <a:gd name="T22" fmla="*/ 20 w 64"/>
              <a:gd name="T23" fmla="*/ 68 h 73"/>
              <a:gd name="T24" fmla="*/ 13 w 64"/>
              <a:gd name="T25" fmla="*/ 66 h 73"/>
              <a:gd name="T26" fmla="*/ 10 w 64"/>
              <a:gd name="T27" fmla="*/ 59 h 73"/>
              <a:gd name="T28" fmla="*/ 8 w 64"/>
              <a:gd name="T29" fmla="*/ 56 h 73"/>
              <a:gd name="T30" fmla="*/ 6 w 64"/>
              <a:gd name="T31" fmla="*/ 59 h 73"/>
              <a:gd name="T32" fmla="*/ 20 w 64"/>
              <a:gd name="T33" fmla="*/ 73 h 73"/>
              <a:gd name="T34" fmla="*/ 34 w 64"/>
              <a:gd name="T35" fmla="*/ 60 h 73"/>
              <a:gd name="T36" fmla="*/ 34 w 64"/>
              <a:gd name="T37" fmla="*/ 59 h 73"/>
              <a:gd name="T38" fmla="*/ 34 w 64"/>
              <a:gd name="T39" fmla="*/ 30 h 73"/>
              <a:gd name="T40" fmla="*/ 64 w 64"/>
              <a:gd name="T41" fmla="*/ 3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 h="73">
                <a:moveTo>
                  <a:pt x="64" y="30"/>
                </a:moveTo>
                <a:cubicBezTo>
                  <a:pt x="64" y="16"/>
                  <a:pt x="51" y="4"/>
                  <a:pt x="34" y="3"/>
                </a:cubicBezTo>
                <a:cubicBezTo>
                  <a:pt x="34" y="2"/>
                  <a:pt x="34" y="2"/>
                  <a:pt x="34" y="2"/>
                </a:cubicBezTo>
                <a:cubicBezTo>
                  <a:pt x="34" y="1"/>
                  <a:pt x="33" y="0"/>
                  <a:pt x="32" y="0"/>
                </a:cubicBezTo>
                <a:cubicBezTo>
                  <a:pt x="31" y="0"/>
                  <a:pt x="30" y="1"/>
                  <a:pt x="30" y="2"/>
                </a:cubicBezTo>
                <a:cubicBezTo>
                  <a:pt x="30" y="3"/>
                  <a:pt x="30" y="3"/>
                  <a:pt x="30" y="3"/>
                </a:cubicBezTo>
                <a:cubicBezTo>
                  <a:pt x="13" y="4"/>
                  <a:pt x="0" y="16"/>
                  <a:pt x="0" y="30"/>
                </a:cubicBezTo>
                <a:cubicBezTo>
                  <a:pt x="30" y="30"/>
                  <a:pt x="30" y="30"/>
                  <a:pt x="30" y="30"/>
                </a:cubicBezTo>
                <a:cubicBezTo>
                  <a:pt x="30" y="59"/>
                  <a:pt x="30" y="59"/>
                  <a:pt x="30" y="59"/>
                </a:cubicBezTo>
                <a:cubicBezTo>
                  <a:pt x="30" y="59"/>
                  <a:pt x="30" y="59"/>
                  <a:pt x="30" y="59"/>
                </a:cubicBezTo>
                <a:cubicBezTo>
                  <a:pt x="29" y="61"/>
                  <a:pt x="28" y="64"/>
                  <a:pt x="27" y="66"/>
                </a:cubicBezTo>
                <a:cubicBezTo>
                  <a:pt x="25" y="67"/>
                  <a:pt x="23" y="68"/>
                  <a:pt x="20" y="68"/>
                </a:cubicBezTo>
                <a:cubicBezTo>
                  <a:pt x="17" y="68"/>
                  <a:pt x="15" y="67"/>
                  <a:pt x="13" y="66"/>
                </a:cubicBezTo>
                <a:cubicBezTo>
                  <a:pt x="11" y="64"/>
                  <a:pt x="10" y="61"/>
                  <a:pt x="10" y="59"/>
                </a:cubicBezTo>
                <a:cubicBezTo>
                  <a:pt x="10" y="58"/>
                  <a:pt x="9" y="56"/>
                  <a:pt x="8" y="56"/>
                </a:cubicBezTo>
                <a:cubicBezTo>
                  <a:pt x="7" y="56"/>
                  <a:pt x="6" y="58"/>
                  <a:pt x="6" y="59"/>
                </a:cubicBezTo>
                <a:cubicBezTo>
                  <a:pt x="6" y="67"/>
                  <a:pt x="12" y="73"/>
                  <a:pt x="20" y="73"/>
                </a:cubicBezTo>
                <a:cubicBezTo>
                  <a:pt x="28" y="73"/>
                  <a:pt x="34" y="67"/>
                  <a:pt x="34" y="60"/>
                </a:cubicBezTo>
                <a:cubicBezTo>
                  <a:pt x="34" y="59"/>
                  <a:pt x="34" y="59"/>
                  <a:pt x="34" y="59"/>
                </a:cubicBezTo>
                <a:cubicBezTo>
                  <a:pt x="34" y="30"/>
                  <a:pt x="34" y="30"/>
                  <a:pt x="34" y="30"/>
                </a:cubicBezTo>
                <a:lnTo>
                  <a:pt x="64" y="30"/>
                </a:lnTo>
                <a:close/>
              </a:path>
            </a:pathLst>
          </a:custGeom>
          <a:solidFill>
            <a:srgbClr val="C8161D"/>
          </a:solidFill>
          <a:ln>
            <a:noFill/>
          </a:ln>
        </p:spPr>
        <p:txBody>
          <a:bodyPr vert="horz" wrap="square" lIns="109728" tIns="54864" rIns="109728" bIns="5486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defTabSz="822960">
              <a:defRPr/>
            </a:pPr>
            <a:endParaRPr lang="zh-CN" altLang="en-US" sz="2160" kern="0">
              <a:solidFill>
                <a:sysClr val="windowText" lastClr="000000"/>
              </a:solidFill>
            </a:endParaRPr>
          </a:p>
        </p:txBody>
      </p:sp>
      <p:pic>
        <p:nvPicPr>
          <p:cNvPr id="113" name="MH_Other_1"/>
          <p:cNvPicPr>
            <a:picLocks noChangeAspect="1"/>
          </p:cNvPicPr>
          <p:nvPr/>
        </p:nvPicPr>
        <p:blipFill>
          <a:blip r:embed="rId2" cstate="screen"/>
          <a:stretch>
            <a:fillRect/>
          </a:stretch>
        </p:blipFill>
        <p:spPr>
          <a:xfrm>
            <a:off x="4441386" y="2924565"/>
            <a:ext cx="905691" cy="920620"/>
          </a:xfrm>
          <a:prstGeom prst="rect">
            <a:avLst/>
          </a:prstGeom>
          <a:effectLst>
            <a:outerShdw blurRad="50800" dist="38100" dir="8100000" sx="102000" sy="102000" algn="tr" rotWithShape="0">
              <a:prstClr val="black">
                <a:alpha val="40000"/>
              </a:prstClr>
            </a:outerShdw>
          </a:effectLst>
        </p:spPr>
      </p:pic>
      <p:grpSp>
        <p:nvGrpSpPr>
          <p:cNvPr id="114" name="组合 113"/>
          <p:cNvGrpSpPr/>
          <p:nvPr/>
        </p:nvGrpSpPr>
        <p:grpSpPr>
          <a:xfrm>
            <a:off x="4744116" y="3240443"/>
            <a:ext cx="300233" cy="288872"/>
            <a:chOff x="7156593" y="1239730"/>
            <a:chExt cx="293688" cy="282574"/>
          </a:xfrm>
          <a:solidFill>
            <a:srgbClr val="C8161D"/>
          </a:solidFill>
        </p:grpSpPr>
        <p:sp>
          <p:nvSpPr>
            <p:cNvPr id="129" name="Freeform 573"/>
            <p:cNvSpPr/>
            <p:nvPr/>
          </p:nvSpPr>
          <p:spPr bwMode="auto">
            <a:xfrm>
              <a:off x="7204218" y="1304817"/>
              <a:ext cx="196850" cy="217487"/>
            </a:xfrm>
            <a:custGeom>
              <a:avLst/>
              <a:gdLst>
                <a:gd name="T0" fmla="*/ 0 w 49"/>
                <a:gd name="T1" fmla="*/ 22 h 54"/>
                <a:gd name="T2" fmla="*/ 0 w 49"/>
                <a:gd name="T3" fmla="*/ 52 h 54"/>
                <a:gd name="T4" fmla="*/ 1 w 49"/>
                <a:gd name="T5" fmla="*/ 54 h 54"/>
                <a:gd name="T6" fmla="*/ 3 w 49"/>
                <a:gd name="T7" fmla="*/ 54 h 54"/>
                <a:gd name="T8" fmla="*/ 16 w 49"/>
                <a:gd name="T9" fmla="*/ 54 h 54"/>
                <a:gd name="T10" fmla="*/ 17 w 49"/>
                <a:gd name="T11" fmla="*/ 54 h 54"/>
                <a:gd name="T12" fmla="*/ 18 w 49"/>
                <a:gd name="T13" fmla="*/ 53 h 54"/>
                <a:gd name="T14" fmla="*/ 18 w 49"/>
                <a:gd name="T15" fmla="*/ 39 h 54"/>
                <a:gd name="T16" fmla="*/ 31 w 49"/>
                <a:gd name="T17" fmla="*/ 39 h 54"/>
                <a:gd name="T18" fmla="*/ 31 w 49"/>
                <a:gd name="T19" fmla="*/ 53 h 54"/>
                <a:gd name="T20" fmla="*/ 32 w 49"/>
                <a:gd name="T21" fmla="*/ 54 h 54"/>
                <a:gd name="T22" fmla="*/ 33 w 49"/>
                <a:gd name="T23" fmla="*/ 54 h 54"/>
                <a:gd name="T24" fmla="*/ 46 w 49"/>
                <a:gd name="T25" fmla="*/ 54 h 54"/>
                <a:gd name="T26" fmla="*/ 48 w 49"/>
                <a:gd name="T27" fmla="*/ 54 h 54"/>
                <a:gd name="T28" fmla="*/ 49 w 49"/>
                <a:gd name="T29" fmla="*/ 52 h 54"/>
                <a:gd name="T30" fmla="*/ 49 w 49"/>
                <a:gd name="T31" fmla="*/ 22 h 54"/>
                <a:gd name="T32" fmla="*/ 25 w 49"/>
                <a:gd name="T33" fmla="*/ 0 h 54"/>
                <a:gd name="T34" fmla="*/ 0 w 49"/>
                <a:gd name="T3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54">
                  <a:moveTo>
                    <a:pt x="0" y="22"/>
                  </a:moveTo>
                  <a:cubicBezTo>
                    <a:pt x="0" y="52"/>
                    <a:pt x="0" y="52"/>
                    <a:pt x="0" y="52"/>
                  </a:cubicBezTo>
                  <a:cubicBezTo>
                    <a:pt x="0" y="53"/>
                    <a:pt x="0" y="54"/>
                    <a:pt x="1" y="54"/>
                  </a:cubicBezTo>
                  <a:cubicBezTo>
                    <a:pt x="2" y="54"/>
                    <a:pt x="2" y="54"/>
                    <a:pt x="3" y="54"/>
                  </a:cubicBezTo>
                  <a:cubicBezTo>
                    <a:pt x="16" y="54"/>
                    <a:pt x="16" y="54"/>
                    <a:pt x="16" y="54"/>
                  </a:cubicBezTo>
                  <a:cubicBezTo>
                    <a:pt x="17" y="54"/>
                    <a:pt x="17" y="54"/>
                    <a:pt x="17" y="54"/>
                  </a:cubicBezTo>
                  <a:cubicBezTo>
                    <a:pt x="18" y="54"/>
                    <a:pt x="18" y="53"/>
                    <a:pt x="18" y="53"/>
                  </a:cubicBezTo>
                  <a:cubicBezTo>
                    <a:pt x="18" y="39"/>
                    <a:pt x="18" y="39"/>
                    <a:pt x="18" y="39"/>
                  </a:cubicBezTo>
                  <a:cubicBezTo>
                    <a:pt x="31" y="39"/>
                    <a:pt x="31" y="39"/>
                    <a:pt x="31" y="39"/>
                  </a:cubicBezTo>
                  <a:cubicBezTo>
                    <a:pt x="31" y="53"/>
                    <a:pt x="31" y="53"/>
                    <a:pt x="31" y="53"/>
                  </a:cubicBezTo>
                  <a:cubicBezTo>
                    <a:pt x="31" y="53"/>
                    <a:pt x="31" y="54"/>
                    <a:pt x="32" y="54"/>
                  </a:cubicBezTo>
                  <a:cubicBezTo>
                    <a:pt x="32" y="54"/>
                    <a:pt x="32" y="54"/>
                    <a:pt x="33" y="54"/>
                  </a:cubicBezTo>
                  <a:cubicBezTo>
                    <a:pt x="46" y="54"/>
                    <a:pt x="46" y="54"/>
                    <a:pt x="46" y="54"/>
                  </a:cubicBezTo>
                  <a:cubicBezTo>
                    <a:pt x="47" y="54"/>
                    <a:pt x="48" y="54"/>
                    <a:pt x="48" y="54"/>
                  </a:cubicBezTo>
                  <a:cubicBezTo>
                    <a:pt x="49" y="54"/>
                    <a:pt x="49" y="53"/>
                    <a:pt x="49" y="52"/>
                  </a:cubicBezTo>
                  <a:cubicBezTo>
                    <a:pt x="49" y="22"/>
                    <a:pt x="49" y="22"/>
                    <a:pt x="49" y="22"/>
                  </a:cubicBezTo>
                  <a:cubicBezTo>
                    <a:pt x="25" y="0"/>
                    <a:pt x="25" y="0"/>
                    <a:pt x="25" y="0"/>
                  </a:cubicBezTo>
                  <a:lnTo>
                    <a:pt x="0"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defTabSz="822960">
                <a:defRPr/>
              </a:pPr>
              <a:endParaRPr lang="zh-CN" altLang="en-US" sz="2160" kern="0">
                <a:solidFill>
                  <a:sysClr val="windowText" lastClr="000000"/>
                </a:solidFill>
              </a:endParaRPr>
            </a:p>
          </p:txBody>
        </p:sp>
        <p:sp>
          <p:nvSpPr>
            <p:cNvPr id="130" name="Freeform 574"/>
            <p:cNvSpPr/>
            <p:nvPr/>
          </p:nvSpPr>
          <p:spPr bwMode="auto">
            <a:xfrm>
              <a:off x="7156593" y="1239730"/>
              <a:ext cx="293688" cy="157162"/>
            </a:xfrm>
            <a:custGeom>
              <a:avLst/>
              <a:gdLst>
                <a:gd name="T0" fmla="*/ 71 w 73"/>
                <a:gd name="T1" fmla="*/ 30 h 39"/>
                <a:gd name="T2" fmla="*/ 60 w 73"/>
                <a:gd name="T3" fmla="*/ 20 h 39"/>
                <a:gd name="T4" fmla="*/ 60 w 73"/>
                <a:gd name="T5" fmla="*/ 3 h 39"/>
                <a:gd name="T6" fmla="*/ 58 w 73"/>
                <a:gd name="T7" fmla="*/ 1 h 39"/>
                <a:gd name="T8" fmla="*/ 53 w 73"/>
                <a:gd name="T9" fmla="*/ 1 h 39"/>
                <a:gd name="T10" fmla="*/ 52 w 73"/>
                <a:gd name="T11" fmla="*/ 3 h 39"/>
                <a:gd name="T12" fmla="*/ 52 w 73"/>
                <a:gd name="T13" fmla="*/ 12 h 39"/>
                <a:gd name="T14" fmla="*/ 40 w 73"/>
                <a:gd name="T15" fmla="*/ 2 h 39"/>
                <a:gd name="T16" fmla="*/ 33 w 73"/>
                <a:gd name="T17" fmla="*/ 2 h 39"/>
                <a:gd name="T18" fmla="*/ 2 w 73"/>
                <a:gd name="T19" fmla="*/ 30 h 39"/>
                <a:gd name="T20" fmla="*/ 2 w 73"/>
                <a:gd name="T21" fmla="*/ 37 h 39"/>
                <a:gd name="T22" fmla="*/ 2 w 73"/>
                <a:gd name="T23" fmla="*/ 37 h 39"/>
                <a:gd name="T24" fmla="*/ 5 w 73"/>
                <a:gd name="T25" fmla="*/ 38 h 39"/>
                <a:gd name="T26" fmla="*/ 8 w 73"/>
                <a:gd name="T27" fmla="*/ 37 h 39"/>
                <a:gd name="T28" fmla="*/ 37 w 73"/>
                <a:gd name="T29" fmla="*/ 11 h 39"/>
                <a:gd name="T30" fmla="*/ 65 w 73"/>
                <a:gd name="T31" fmla="*/ 37 h 39"/>
                <a:gd name="T32" fmla="*/ 71 w 73"/>
                <a:gd name="T33" fmla="*/ 37 h 39"/>
                <a:gd name="T34" fmla="*/ 71 w 73"/>
                <a:gd name="T35" fmla="*/ 3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 h="39">
                  <a:moveTo>
                    <a:pt x="71" y="30"/>
                  </a:moveTo>
                  <a:cubicBezTo>
                    <a:pt x="60" y="20"/>
                    <a:pt x="60" y="20"/>
                    <a:pt x="60" y="20"/>
                  </a:cubicBezTo>
                  <a:cubicBezTo>
                    <a:pt x="60" y="3"/>
                    <a:pt x="60" y="3"/>
                    <a:pt x="60" y="3"/>
                  </a:cubicBezTo>
                  <a:cubicBezTo>
                    <a:pt x="60" y="2"/>
                    <a:pt x="59" y="1"/>
                    <a:pt x="58" y="1"/>
                  </a:cubicBezTo>
                  <a:cubicBezTo>
                    <a:pt x="53" y="1"/>
                    <a:pt x="53" y="1"/>
                    <a:pt x="53" y="1"/>
                  </a:cubicBezTo>
                  <a:cubicBezTo>
                    <a:pt x="52" y="1"/>
                    <a:pt x="52" y="2"/>
                    <a:pt x="52" y="3"/>
                  </a:cubicBezTo>
                  <a:cubicBezTo>
                    <a:pt x="52" y="12"/>
                    <a:pt x="52" y="12"/>
                    <a:pt x="52" y="12"/>
                  </a:cubicBezTo>
                  <a:cubicBezTo>
                    <a:pt x="40" y="2"/>
                    <a:pt x="40" y="2"/>
                    <a:pt x="40" y="2"/>
                  </a:cubicBezTo>
                  <a:cubicBezTo>
                    <a:pt x="38" y="0"/>
                    <a:pt x="35" y="0"/>
                    <a:pt x="33" y="2"/>
                  </a:cubicBezTo>
                  <a:cubicBezTo>
                    <a:pt x="2" y="30"/>
                    <a:pt x="2" y="30"/>
                    <a:pt x="2" y="30"/>
                  </a:cubicBezTo>
                  <a:cubicBezTo>
                    <a:pt x="0" y="32"/>
                    <a:pt x="0" y="35"/>
                    <a:pt x="2" y="37"/>
                  </a:cubicBezTo>
                  <a:cubicBezTo>
                    <a:pt x="2" y="37"/>
                    <a:pt x="2" y="37"/>
                    <a:pt x="2" y="37"/>
                  </a:cubicBezTo>
                  <a:cubicBezTo>
                    <a:pt x="3" y="38"/>
                    <a:pt x="4" y="38"/>
                    <a:pt x="5" y="38"/>
                  </a:cubicBezTo>
                  <a:cubicBezTo>
                    <a:pt x="6" y="38"/>
                    <a:pt x="7" y="38"/>
                    <a:pt x="8" y="37"/>
                  </a:cubicBezTo>
                  <a:cubicBezTo>
                    <a:pt x="37" y="11"/>
                    <a:pt x="37" y="11"/>
                    <a:pt x="37" y="11"/>
                  </a:cubicBezTo>
                  <a:cubicBezTo>
                    <a:pt x="65" y="37"/>
                    <a:pt x="65" y="37"/>
                    <a:pt x="65" y="37"/>
                  </a:cubicBezTo>
                  <a:cubicBezTo>
                    <a:pt x="67" y="39"/>
                    <a:pt x="70" y="39"/>
                    <a:pt x="71" y="37"/>
                  </a:cubicBezTo>
                  <a:cubicBezTo>
                    <a:pt x="73" y="35"/>
                    <a:pt x="73" y="32"/>
                    <a:pt x="71"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defTabSz="822960">
                <a:defRPr/>
              </a:pPr>
              <a:endParaRPr lang="zh-CN" altLang="en-US" sz="2160" kern="0">
                <a:solidFill>
                  <a:sysClr val="windowText" lastClr="000000"/>
                </a:solidFill>
              </a:endParaRPr>
            </a:p>
          </p:txBody>
        </p:sp>
      </p:grpSp>
      <p:pic>
        <p:nvPicPr>
          <p:cNvPr id="115" name="MH_Other_2"/>
          <p:cNvPicPr>
            <a:picLocks noChangeAspect="1"/>
          </p:cNvPicPr>
          <p:nvPr/>
        </p:nvPicPr>
        <p:blipFill>
          <a:blip r:embed="rId1" cstate="screen"/>
          <a:stretch>
            <a:fillRect/>
          </a:stretch>
        </p:blipFill>
        <p:spPr>
          <a:xfrm>
            <a:off x="5726522" y="2234101"/>
            <a:ext cx="904447" cy="919376"/>
          </a:xfrm>
          <a:prstGeom prst="rect">
            <a:avLst/>
          </a:prstGeom>
          <a:effectLst>
            <a:outerShdw blurRad="50800" dist="38100" dir="8100000" sx="102000" sy="102000" algn="tr" rotWithShape="0">
              <a:prstClr val="black">
                <a:alpha val="40000"/>
              </a:prstClr>
            </a:outerShdw>
          </a:effectLst>
        </p:spPr>
      </p:pic>
      <p:grpSp>
        <p:nvGrpSpPr>
          <p:cNvPr id="116" name="组合 115"/>
          <p:cNvGrpSpPr/>
          <p:nvPr/>
        </p:nvGrpSpPr>
        <p:grpSpPr>
          <a:xfrm>
            <a:off x="6047645" y="2568026"/>
            <a:ext cx="275889" cy="209354"/>
            <a:chOff x="10269681" y="2490680"/>
            <a:chExt cx="269875" cy="204787"/>
          </a:xfrm>
          <a:solidFill>
            <a:srgbClr val="C8161D"/>
          </a:solidFill>
        </p:grpSpPr>
        <p:sp>
          <p:nvSpPr>
            <p:cNvPr id="124" name="Freeform 382"/>
            <p:cNvSpPr/>
            <p:nvPr/>
          </p:nvSpPr>
          <p:spPr bwMode="auto">
            <a:xfrm>
              <a:off x="10269681" y="2687530"/>
              <a:ext cx="269875" cy="7937"/>
            </a:xfrm>
            <a:custGeom>
              <a:avLst/>
              <a:gdLst>
                <a:gd name="T0" fmla="*/ 1 w 67"/>
                <a:gd name="T1" fmla="*/ 2 h 2"/>
                <a:gd name="T2" fmla="*/ 0 w 67"/>
                <a:gd name="T3" fmla="*/ 1 h 2"/>
                <a:gd name="T4" fmla="*/ 1 w 67"/>
                <a:gd name="T5" fmla="*/ 0 h 2"/>
                <a:gd name="T6" fmla="*/ 65 w 67"/>
                <a:gd name="T7" fmla="*/ 0 h 2"/>
                <a:gd name="T8" fmla="*/ 67 w 67"/>
                <a:gd name="T9" fmla="*/ 1 h 2"/>
                <a:gd name="T10" fmla="*/ 65 w 67"/>
                <a:gd name="T11" fmla="*/ 2 h 2"/>
                <a:gd name="T12" fmla="*/ 1 w 6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67" h="2">
                  <a:moveTo>
                    <a:pt x="1" y="2"/>
                  </a:moveTo>
                  <a:cubicBezTo>
                    <a:pt x="1" y="2"/>
                    <a:pt x="0" y="2"/>
                    <a:pt x="0" y="1"/>
                  </a:cubicBezTo>
                  <a:cubicBezTo>
                    <a:pt x="0" y="1"/>
                    <a:pt x="1" y="0"/>
                    <a:pt x="1" y="0"/>
                  </a:cubicBezTo>
                  <a:cubicBezTo>
                    <a:pt x="65" y="0"/>
                    <a:pt x="65" y="0"/>
                    <a:pt x="65" y="0"/>
                  </a:cubicBezTo>
                  <a:cubicBezTo>
                    <a:pt x="66" y="0"/>
                    <a:pt x="67" y="1"/>
                    <a:pt x="67" y="1"/>
                  </a:cubicBezTo>
                  <a:cubicBezTo>
                    <a:pt x="67" y="2"/>
                    <a:pt x="66" y="2"/>
                    <a:pt x="65" y="2"/>
                  </a:cubicBezTo>
                  <a:lnTo>
                    <a:pt x="1"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defTabSz="822960">
                <a:defRPr/>
              </a:pPr>
              <a:endParaRPr lang="zh-CN" altLang="en-US" sz="2160" kern="0">
                <a:solidFill>
                  <a:sysClr val="windowText" lastClr="000000"/>
                </a:solidFill>
              </a:endParaRPr>
            </a:p>
          </p:txBody>
        </p:sp>
        <p:sp>
          <p:nvSpPr>
            <p:cNvPr id="125" name="Rectangle 383"/>
            <p:cNvSpPr>
              <a:spLocks noChangeArrowheads="1"/>
            </p:cNvSpPr>
            <p:nvPr/>
          </p:nvSpPr>
          <p:spPr bwMode="auto">
            <a:xfrm>
              <a:off x="10301431" y="2538305"/>
              <a:ext cx="41275"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9728" tIns="54864" rIns="109728" bIns="5486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defTabSz="822960">
                <a:defRPr/>
              </a:pPr>
              <a:endParaRPr lang="zh-CN" altLang="en-US" sz="2160" kern="0">
                <a:solidFill>
                  <a:sysClr val="windowText" lastClr="000000"/>
                </a:solidFill>
              </a:endParaRPr>
            </a:p>
          </p:txBody>
        </p:sp>
        <p:sp>
          <p:nvSpPr>
            <p:cNvPr id="126" name="Rectangle 384"/>
            <p:cNvSpPr>
              <a:spLocks noChangeArrowheads="1"/>
            </p:cNvSpPr>
            <p:nvPr/>
          </p:nvSpPr>
          <p:spPr bwMode="auto">
            <a:xfrm>
              <a:off x="10361756" y="2490680"/>
              <a:ext cx="36513" cy="177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9728" tIns="54864" rIns="109728" bIns="5486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defTabSz="822960">
                <a:defRPr/>
              </a:pPr>
              <a:endParaRPr lang="zh-CN" altLang="en-US" sz="2160" kern="0">
                <a:solidFill>
                  <a:sysClr val="windowText" lastClr="000000"/>
                </a:solidFill>
              </a:endParaRPr>
            </a:p>
          </p:txBody>
        </p:sp>
        <p:sp>
          <p:nvSpPr>
            <p:cNvPr id="127" name="Rectangle 385"/>
            <p:cNvSpPr>
              <a:spLocks noChangeArrowheads="1"/>
            </p:cNvSpPr>
            <p:nvPr/>
          </p:nvSpPr>
          <p:spPr bwMode="auto">
            <a:xfrm>
              <a:off x="10414143" y="2547830"/>
              <a:ext cx="41275"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9728" tIns="54864" rIns="109728" bIns="5486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defTabSz="822960">
                <a:defRPr/>
              </a:pPr>
              <a:endParaRPr lang="zh-CN" altLang="en-US" sz="2160" kern="0">
                <a:solidFill>
                  <a:sysClr val="windowText" lastClr="000000"/>
                </a:solidFill>
              </a:endParaRPr>
            </a:p>
          </p:txBody>
        </p:sp>
        <p:sp>
          <p:nvSpPr>
            <p:cNvPr id="128" name="Rectangle 386"/>
            <p:cNvSpPr>
              <a:spLocks noChangeArrowheads="1"/>
            </p:cNvSpPr>
            <p:nvPr/>
          </p:nvSpPr>
          <p:spPr bwMode="auto">
            <a:xfrm>
              <a:off x="10474468" y="2587517"/>
              <a:ext cx="36513" cy="809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9728" tIns="54864" rIns="109728" bIns="5486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defTabSz="822960">
                <a:defRPr/>
              </a:pPr>
              <a:endParaRPr lang="zh-CN" altLang="en-US" sz="2160" kern="0">
                <a:solidFill>
                  <a:sysClr val="windowText" lastClr="000000"/>
                </a:solidFill>
              </a:endParaRPr>
            </a:p>
          </p:txBody>
        </p:sp>
      </p:grpSp>
      <p:pic>
        <p:nvPicPr>
          <p:cNvPr id="117" name="MH_Other_3"/>
          <p:cNvPicPr>
            <a:picLocks noChangeAspect="1"/>
          </p:cNvPicPr>
          <p:nvPr/>
        </p:nvPicPr>
        <p:blipFill>
          <a:blip r:embed="rId2" cstate="screen"/>
          <a:stretch>
            <a:fillRect/>
          </a:stretch>
        </p:blipFill>
        <p:spPr>
          <a:xfrm>
            <a:off x="7087546" y="2924565"/>
            <a:ext cx="905691" cy="920620"/>
          </a:xfrm>
          <a:prstGeom prst="rect">
            <a:avLst/>
          </a:prstGeom>
          <a:effectLst>
            <a:outerShdw blurRad="50800" dist="38100" dir="8100000" sx="102000" sy="102000" algn="tr" rotWithShape="0">
              <a:prstClr val="black">
                <a:alpha val="40000"/>
              </a:prstClr>
            </a:outerShdw>
          </a:effectLst>
        </p:spPr>
      </p:pic>
      <p:sp>
        <p:nvSpPr>
          <p:cNvPr id="118" name="Freeform 177"/>
          <p:cNvSpPr>
            <a:spLocks noEditPoints="1"/>
          </p:cNvSpPr>
          <p:nvPr/>
        </p:nvSpPr>
        <p:spPr bwMode="auto">
          <a:xfrm>
            <a:off x="7422843" y="3247192"/>
            <a:ext cx="278966" cy="231019"/>
          </a:xfrm>
          <a:custGeom>
            <a:avLst/>
            <a:gdLst>
              <a:gd name="T0" fmla="*/ 39 w 81"/>
              <a:gd name="T1" fmla="*/ 35 h 67"/>
              <a:gd name="T2" fmla="*/ 37 w 81"/>
              <a:gd name="T3" fmla="*/ 28 h 67"/>
              <a:gd name="T4" fmla="*/ 41 w 81"/>
              <a:gd name="T5" fmla="*/ 43 h 67"/>
              <a:gd name="T6" fmla="*/ 44 w 81"/>
              <a:gd name="T7" fmla="*/ 51 h 67"/>
              <a:gd name="T8" fmla="*/ 44 w 81"/>
              <a:gd name="T9" fmla="*/ 46 h 67"/>
              <a:gd name="T10" fmla="*/ 64 w 81"/>
              <a:gd name="T11" fmla="*/ 13 h 67"/>
              <a:gd name="T12" fmla="*/ 62 w 81"/>
              <a:gd name="T13" fmla="*/ 17 h 67"/>
              <a:gd name="T14" fmla="*/ 56 w 81"/>
              <a:gd name="T15" fmla="*/ 17 h 67"/>
              <a:gd name="T16" fmla="*/ 55 w 81"/>
              <a:gd name="T17" fmla="*/ 13 h 67"/>
              <a:gd name="T18" fmla="*/ 25 w 81"/>
              <a:gd name="T19" fmla="*/ 17 h 67"/>
              <a:gd name="T20" fmla="*/ 19 w 81"/>
              <a:gd name="T21" fmla="*/ 17 h 67"/>
              <a:gd name="T22" fmla="*/ 19 w 81"/>
              <a:gd name="T23" fmla="*/ 13 h 67"/>
              <a:gd name="T24" fmla="*/ 0 w 81"/>
              <a:gd name="T25" fmla="*/ 30 h 67"/>
              <a:gd name="T26" fmla="*/ 17 w 81"/>
              <a:gd name="T27" fmla="*/ 67 h 67"/>
              <a:gd name="T28" fmla="*/ 81 w 81"/>
              <a:gd name="T29" fmla="*/ 50 h 67"/>
              <a:gd name="T30" fmla="*/ 64 w 81"/>
              <a:gd name="T31" fmla="*/ 13 h 67"/>
              <a:gd name="T32" fmla="*/ 41 w 81"/>
              <a:gd name="T33" fmla="*/ 54 h 67"/>
              <a:gd name="T34" fmla="*/ 39 w 81"/>
              <a:gd name="T35" fmla="*/ 57 h 67"/>
              <a:gd name="T36" fmla="*/ 32 w 81"/>
              <a:gd name="T37" fmla="*/ 51 h 67"/>
              <a:gd name="T38" fmla="*/ 33 w 81"/>
              <a:gd name="T39" fmla="*/ 45 h 67"/>
              <a:gd name="T40" fmla="*/ 39 w 81"/>
              <a:gd name="T41" fmla="*/ 42 h 67"/>
              <a:gd name="T42" fmla="*/ 32 w 81"/>
              <a:gd name="T43" fmla="*/ 33 h 67"/>
              <a:gd name="T44" fmla="*/ 39 w 81"/>
              <a:gd name="T45" fmla="*/ 25 h 67"/>
              <a:gd name="T46" fmla="*/ 41 w 81"/>
              <a:gd name="T47" fmla="*/ 23 h 67"/>
              <a:gd name="T48" fmla="*/ 48 w 81"/>
              <a:gd name="T49" fmla="*/ 28 h 67"/>
              <a:gd name="T50" fmla="*/ 46 w 81"/>
              <a:gd name="T51" fmla="*/ 34 h 67"/>
              <a:gd name="T52" fmla="*/ 41 w 81"/>
              <a:gd name="T53" fmla="*/ 27 h 67"/>
              <a:gd name="T54" fmla="*/ 48 w 81"/>
              <a:gd name="T55" fmla="*/ 42 h 67"/>
              <a:gd name="T56" fmla="*/ 47 w 81"/>
              <a:gd name="T57" fmla="*/ 52 h 67"/>
              <a:gd name="T58" fmla="*/ 34 w 81"/>
              <a:gd name="T59" fmla="*/ 3 h 67"/>
              <a:gd name="T60" fmla="*/ 56 w 81"/>
              <a:gd name="T61" fmla="*/ 13 h 67"/>
              <a:gd name="T62" fmla="*/ 61 w 81"/>
              <a:gd name="T63" fmla="*/ 16 h 67"/>
              <a:gd name="T64" fmla="*/ 50 w 81"/>
              <a:gd name="T65" fmla="*/ 0 h 67"/>
              <a:gd name="T66" fmla="*/ 20 w 81"/>
              <a:gd name="T67" fmla="*/ 13 h 67"/>
              <a:gd name="T68" fmla="*/ 24 w 81"/>
              <a:gd name="T69" fmla="*/ 1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1" h="67">
                <a:moveTo>
                  <a:pt x="35" y="30"/>
                </a:moveTo>
                <a:cubicBezTo>
                  <a:pt x="35" y="32"/>
                  <a:pt x="37" y="33"/>
                  <a:pt x="39" y="35"/>
                </a:cubicBezTo>
                <a:cubicBezTo>
                  <a:pt x="39" y="27"/>
                  <a:pt x="39" y="27"/>
                  <a:pt x="39" y="27"/>
                </a:cubicBezTo>
                <a:cubicBezTo>
                  <a:pt x="38" y="27"/>
                  <a:pt x="37" y="27"/>
                  <a:pt x="37" y="28"/>
                </a:cubicBezTo>
                <a:cubicBezTo>
                  <a:pt x="36" y="29"/>
                  <a:pt x="35" y="29"/>
                  <a:pt x="35" y="30"/>
                </a:cubicBezTo>
                <a:close/>
                <a:moveTo>
                  <a:pt x="41" y="43"/>
                </a:moveTo>
                <a:cubicBezTo>
                  <a:pt x="41" y="52"/>
                  <a:pt x="41" y="52"/>
                  <a:pt x="41" y="52"/>
                </a:cubicBezTo>
                <a:cubicBezTo>
                  <a:pt x="42" y="52"/>
                  <a:pt x="43" y="52"/>
                  <a:pt x="44" y="51"/>
                </a:cubicBezTo>
                <a:cubicBezTo>
                  <a:pt x="45" y="50"/>
                  <a:pt x="45" y="49"/>
                  <a:pt x="45" y="48"/>
                </a:cubicBezTo>
                <a:cubicBezTo>
                  <a:pt x="45" y="47"/>
                  <a:pt x="45" y="47"/>
                  <a:pt x="44" y="46"/>
                </a:cubicBezTo>
                <a:cubicBezTo>
                  <a:pt x="44" y="45"/>
                  <a:pt x="43" y="44"/>
                  <a:pt x="41" y="43"/>
                </a:cubicBezTo>
                <a:close/>
                <a:moveTo>
                  <a:pt x="64" y="13"/>
                </a:moveTo>
                <a:cubicBezTo>
                  <a:pt x="62" y="13"/>
                  <a:pt x="62" y="13"/>
                  <a:pt x="62" y="13"/>
                </a:cubicBezTo>
                <a:cubicBezTo>
                  <a:pt x="62" y="14"/>
                  <a:pt x="62" y="15"/>
                  <a:pt x="62" y="17"/>
                </a:cubicBezTo>
                <a:cubicBezTo>
                  <a:pt x="62" y="17"/>
                  <a:pt x="62" y="17"/>
                  <a:pt x="62" y="17"/>
                </a:cubicBezTo>
                <a:cubicBezTo>
                  <a:pt x="56" y="17"/>
                  <a:pt x="56" y="17"/>
                  <a:pt x="56" y="17"/>
                </a:cubicBezTo>
                <a:cubicBezTo>
                  <a:pt x="56" y="17"/>
                  <a:pt x="56" y="17"/>
                  <a:pt x="56" y="17"/>
                </a:cubicBezTo>
                <a:cubicBezTo>
                  <a:pt x="56" y="15"/>
                  <a:pt x="56" y="14"/>
                  <a:pt x="55" y="13"/>
                </a:cubicBezTo>
                <a:cubicBezTo>
                  <a:pt x="26" y="13"/>
                  <a:pt x="26" y="13"/>
                  <a:pt x="26" y="13"/>
                </a:cubicBezTo>
                <a:cubicBezTo>
                  <a:pt x="25" y="14"/>
                  <a:pt x="25" y="15"/>
                  <a:pt x="25" y="17"/>
                </a:cubicBezTo>
                <a:cubicBezTo>
                  <a:pt x="25" y="17"/>
                  <a:pt x="25" y="17"/>
                  <a:pt x="25" y="17"/>
                </a:cubicBezTo>
                <a:cubicBezTo>
                  <a:pt x="19" y="17"/>
                  <a:pt x="19" y="17"/>
                  <a:pt x="19" y="17"/>
                </a:cubicBezTo>
                <a:cubicBezTo>
                  <a:pt x="19" y="17"/>
                  <a:pt x="19" y="17"/>
                  <a:pt x="19" y="17"/>
                </a:cubicBezTo>
                <a:cubicBezTo>
                  <a:pt x="19" y="15"/>
                  <a:pt x="19" y="14"/>
                  <a:pt x="19" y="13"/>
                </a:cubicBezTo>
                <a:cubicBezTo>
                  <a:pt x="17" y="13"/>
                  <a:pt x="17" y="13"/>
                  <a:pt x="17" y="13"/>
                </a:cubicBezTo>
                <a:cubicBezTo>
                  <a:pt x="8" y="13"/>
                  <a:pt x="0" y="20"/>
                  <a:pt x="0" y="30"/>
                </a:cubicBezTo>
                <a:cubicBezTo>
                  <a:pt x="0" y="50"/>
                  <a:pt x="0" y="50"/>
                  <a:pt x="0" y="50"/>
                </a:cubicBezTo>
                <a:cubicBezTo>
                  <a:pt x="0" y="59"/>
                  <a:pt x="8" y="67"/>
                  <a:pt x="17" y="67"/>
                </a:cubicBezTo>
                <a:cubicBezTo>
                  <a:pt x="64" y="67"/>
                  <a:pt x="64" y="67"/>
                  <a:pt x="64" y="67"/>
                </a:cubicBezTo>
                <a:cubicBezTo>
                  <a:pt x="73" y="67"/>
                  <a:pt x="81" y="59"/>
                  <a:pt x="81" y="50"/>
                </a:cubicBezTo>
                <a:cubicBezTo>
                  <a:pt x="81" y="30"/>
                  <a:pt x="81" y="30"/>
                  <a:pt x="81" y="30"/>
                </a:cubicBezTo>
                <a:cubicBezTo>
                  <a:pt x="81" y="20"/>
                  <a:pt x="73" y="13"/>
                  <a:pt x="64" y="13"/>
                </a:cubicBezTo>
                <a:close/>
                <a:moveTo>
                  <a:pt x="47" y="52"/>
                </a:moveTo>
                <a:cubicBezTo>
                  <a:pt x="45" y="53"/>
                  <a:pt x="43" y="54"/>
                  <a:pt x="41" y="54"/>
                </a:cubicBezTo>
                <a:cubicBezTo>
                  <a:pt x="41" y="57"/>
                  <a:pt x="41" y="57"/>
                  <a:pt x="41" y="57"/>
                </a:cubicBezTo>
                <a:cubicBezTo>
                  <a:pt x="39" y="57"/>
                  <a:pt x="39" y="57"/>
                  <a:pt x="39" y="57"/>
                </a:cubicBezTo>
                <a:cubicBezTo>
                  <a:pt x="39" y="54"/>
                  <a:pt x="39" y="54"/>
                  <a:pt x="39" y="54"/>
                </a:cubicBezTo>
                <a:cubicBezTo>
                  <a:pt x="36" y="54"/>
                  <a:pt x="34" y="53"/>
                  <a:pt x="32" y="51"/>
                </a:cubicBezTo>
                <a:cubicBezTo>
                  <a:pt x="33" y="45"/>
                  <a:pt x="33" y="45"/>
                  <a:pt x="33" y="45"/>
                </a:cubicBezTo>
                <a:cubicBezTo>
                  <a:pt x="33" y="45"/>
                  <a:pt x="33" y="45"/>
                  <a:pt x="33" y="45"/>
                </a:cubicBezTo>
                <a:cubicBezTo>
                  <a:pt x="34" y="50"/>
                  <a:pt x="36" y="52"/>
                  <a:pt x="39" y="52"/>
                </a:cubicBezTo>
                <a:cubicBezTo>
                  <a:pt x="39" y="42"/>
                  <a:pt x="39" y="42"/>
                  <a:pt x="39" y="42"/>
                </a:cubicBezTo>
                <a:cubicBezTo>
                  <a:pt x="36" y="40"/>
                  <a:pt x="34" y="38"/>
                  <a:pt x="33" y="37"/>
                </a:cubicBezTo>
                <a:cubicBezTo>
                  <a:pt x="32" y="36"/>
                  <a:pt x="32" y="34"/>
                  <a:pt x="32" y="33"/>
                </a:cubicBezTo>
                <a:cubicBezTo>
                  <a:pt x="32" y="31"/>
                  <a:pt x="33" y="29"/>
                  <a:pt x="34" y="28"/>
                </a:cubicBezTo>
                <a:cubicBezTo>
                  <a:pt x="36" y="26"/>
                  <a:pt x="37" y="26"/>
                  <a:pt x="39" y="25"/>
                </a:cubicBezTo>
                <a:cubicBezTo>
                  <a:pt x="39" y="23"/>
                  <a:pt x="39" y="23"/>
                  <a:pt x="39" y="23"/>
                </a:cubicBezTo>
                <a:cubicBezTo>
                  <a:pt x="41" y="23"/>
                  <a:pt x="41" y="23"/>
                  <a:pt x="41" y="23"/>
                </a:cubicBezTo>
                <a:cubicBezTo>
                  <a:pt x="41" y="25"/>
                  <a:pt x="41" y="25"/>
                  <a:pt x="41" y="25"/>
                </a:cubicBezTo>
                <a:cubicBezTo>
                  <a:pt x="44" y="26"/>
                  <a:pt x="46" y="26"/>
                  <a:pt x="48" y="28"/>
                </a:cubicBezTo>
                <a:cubicBezTo>
                  <a:pt x="47" y="34"/>
                  <a:pt x="47" y="34"/>
                  <a:pt x="47" y="34"/>
                </a:cubicBezTo>
                <a:cubicBezTo>
                  <a:pt x="46" y="34"/>
                  <a:pt x="46" y="34"/>
                  <a:pt x="46" y="34"/>
                </a:cubicBezTo>
                <a:cubicBezTo>
                  <a:pt x="46" y="31"/>
                  <a:pt x="46" y="30"/>
                  <a:pt x="45" y="29"/>
                </a:cubicBezTo>
                <a:cubicBezTo>
                  <a:pt x="44" y="27"/>
                  <a:pt x="42" y="27"/>
                  <a:pt x="41" y="27"/>
                </a:cubicBezTo>
                <a:cubicBezTo>
                  <a:pt x="41" y="36"/>
                  <a:pt x="41" y="36"/>
                  <a:pt x="41" y="36"/>
                </a:cubicBezTo>
                <a:cubicBezTo>
                  <a:pt x="44" y="38"/>
                  <a:pt x="47" y="40"/>
                  <a:pt x="48" y="42"/>
                </a:cubicBezTo>
                <a:cubicBezTo>
                  <a:pt x="49" y="43"/>
                  <a:pt x="49" y="45"/>
                  <a:pt x="49" y="47"/>
                </a:cubicBezTo>
                <a:cubicBezTo>
                  <a:pt x="49" y="49"/>
                  <a:pt x="49" y="50"/>
                  <a:pt x="47" y="52"/>
                </a:cubicBezTo>
                <a:close/>
                <a:moveTo>
                  <a:pt x="25" y="13"/>
                </a:moveTo>
                <a:cubicBezTo>
                  <a:pt x="26" y="7"/>
                  <a:pt x="29" y="3"/>
                  <a:pt x="34" y="3"/>
                </a:cubicBezTo>
                <a:cubicBezTo>
                  <a:pt x="47" y="3"/>
                  <a:pt x="47" y="3"/>
                  <a:pt x="47" y="3"/>
                </a:cubicBezTo>
                <a:cubicBezTo>
                  <a:pt x="52" y="3"/>
                  <a:pt x="55" y="7"/>
                  <a:pt x="56" y="13"/>
                </a:cubicBezTo>
                <a:cubicBezTo>
                  <a:pt x="57" y="14"/>
                  <a:pt x="57" y="15"/>
                  <a:pt x="57" y="16"/>
                </a:cubicBezTo>
                <a:cubicBezTo>
                  <a:pt x="61" y="16"/>
                  <a:pt x="61" y="16"/>
                  <a:pt x="61" y="16"/>
                </a:cubicBezTo>
                <a:cubicBezTo>
                  <a:pt x="61" y="15"/>
                  <a:pt x="61" y="14"/>
                  <a:pt x="61" y="13"/>
                </a:cubicBezTo>
                <a:cubicBezTo>
                  <a:pt x="59" y="5"/>
                  <a:pt x="55" y="0"/>
                  <a:pt x="50" y="0"/>
                </a:cubicBezTo>
                <a:cubicBezTo>
                  <a:pt x="31" y="0"/>
                  <a:pt x="31" y="0"/>
                  <a:pt x="31" y="0"/>
                </a:cubicBezTo>
                <a:cubicBezTo>
                  <a:pt x="26" y="0"/>
                  <a:pt x="22" y="5"/>
                  <a:pt x="20" y="13"/>
                </a:cubicBezTo>
                <a:cubicBezTo>
                  <a:pt x="20" y="14"/>
                  <a:pt x="20" y="15"/>
                  <a:pt x="20" y="16"/>
                </a:cubicBezTo>
                <a:cubicBezTo>
                  <a:pt x="24" y="16"/>
                  <a:pt x="24" y="16"/>
                  <a:pt x="24" y="16"/>
                </a:cubicBezTo>
                <a:cubicBezTo>
                  <a:pt x="24" y="15"/>
                  <a:pt x="24" y="14"/>
                  <a:pt x="25" y="13"/>
                </a:cubicBezTo>
                <a:close/>
              </a:path>
            </a:pathLst>
          </a:custGeom>
          <a:solidFill>
            <a:srgbClr val="C8161D"/>
          </a:solidFill>
          <a:ln>
            <a:noFill/>
          </a:ln>
        </p:spPr>
        <p:txBody>
          <a:bodyPr vert="horz" wrap="square" lIns="109728" tIns="54864" rIns="109728" bIns="5486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defTabSz="822960">
              <a:defRPr/>
            </a:pPr>
            <a:endParaRPr lang="zh-CN" altLang="en-US" sz="2160" kern="0">
              <a:solidFill>
                <a:sysClr val="windowText" lastClr="000000"/>
              </a:solidFill>
            </a:endParaRPr>
          </a:p>
        </p:txBody>
      </p:sp>
      <p:pic>
        <p:nvPicPr>
          <p:cNvPr id="119" name="MH_Other_4"/>
          <p:cNvPicPr>
            <a:picLocks noChangeAspect="1"/>
          </p:cNvPicPr>
          <p:nvPr/>
        </p:nvPicPr>
        <p:blipFill>
          <a:blip r:embed="rId1" cstate="screen"/>
          <a:stretch>
            <a:fillRect/>
          </a:stretch>
        </p:blipFill>
        <p:spPr>
          <a:xfrm>
            <a:off x="7414741" y="4286834"/>
            <a:ext cx="904447" cy="919376"/>
          </a:xfrm>
          <a:prstGeom prst="rect">
            <a:avLst/>
          </a:prstGeom>
          <a:effectLst>
            <a:outerShdw blurRad="50800" dist="38100" dir="8100000" sx="102000" sy="102000" algn="tr" rotWithShape="0">
              <a:prstClr val="black">
                <a:alpha val="40000"/>
              </a:prstClr>
            </a:outerShdw>
          </a:effectLst>
        </p:spPr>
      </p:pic>
      <p:grpSp>
        <p:nvGrpSpPr>
          <p:cNvPr id="120" name="组合 119"/>
          <p:cNvGrpSpPr/>
          <p:nvPr/>
        </p:nvGrpSpPr>
        <p:grpSpPr>
          <a:xfrm>
            <a:off x="7734747" y="4598548"/>
            <a:ext cx="281873" cy="281872"/>
            <a:chOff x="2996839" y="1292034"/>
            <a:chExt cx="275727" cy="275728"/>
          </a:xfrm>
          <a:solidFill>
            <a:srgbClr val="C8161D"/>
          </a:solidFill>
        </p:grpSpPr>
        <p:sp>
          <p:nvSpPr>
            <p:cNvPr id="121" name="Freeform 302"/>
            <p:cNvSpPr>
              <a:spLocks noEditPoints="1"/>
            </p:cNvSpPr>
            <p:nvPr/>
          </p:nvSpPr>
          <p:spPr bwMode="auto">
            <a:xfrm>
              <a:off x="3077851" y="1373047"/>
              <a:ext cx="194715" cy="194715"/>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txBody>
            <a:bodyPr vert="horz" wrap="square" lIns="109728" tIns="54864" rIns="109728" bIns="5486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defTabSz="822960">
                <a:defRPr/>
              </a:pPr>
              <a:endParaRPr lang="zh-CN" altLang="en-US" sz="2160" kern="0">
                <a:solidFill>
                  <a:sysClr val="windowText" lastClr="000000"/>
                </a:solidFill>
              </a:endParaRPr>
            </a:p>
          </p:txBody>
        </p:sp>
        <p:sp>
          <p:nvSpPr>
            <p:cNvPr id="122" name="Freeform 303"/>
            <p:cNvSpPr>
              <a:spLocks noEditPoints="1"/>
            </p:cNvSpPr>
            <p:nvPr/>
          </p:nvSpPr>
          <p:spPr bwMode="auto">
            <a:xfrm>
              <a:off x="2996839" y="1292034"/>
              <a:ext cx="123651" cy="125072"/>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txBody>
            <a:bodyPr vert="horz" wrap="square" lIns="109728" tIns="54864" rIns="109728" bIns="5486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defTabSz="822960">
                <a:defRPr/>
              </a:pPr>
              <a:endParaRPr lang="zh-CN" altLang="en-US" sz="2160" kern="0">
                <a:solidFill>
                  <a:sysClr val="windowText" lastClr="000000"/>
                </a:solidFill>
              </a:endParaRPr>
            </a:p>
          </p:txBody>
        </p:sp>
        <p:sp>
          <p:nvSpPr>
            <p:cNvPr id="123" name="Freeform 304"/>
            <p:cNvSpPr>
              <a:spLocks noEditPoints="1"/>
            </p:cNvSpPr>
            <p:nvPr/>
          </p:nvSpPr>
          <p:spPr bwMode="auto">
            <a:xfrm>
              <a:off x="2996839" y="1417106"/>
              <a:ext cx="96646" cy="93804"/>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txBody>
            <a:bodyPr vert="horz" wrap="square" lIns="109728" tIns="54864" rIns="109728" bIns="5486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defTabSz="822960">
                <a:defRPr/>
              </a:pPr>
              <a:endParaRPr lang="zh-CN" altLang="en-US" sz="2160" kern="0">
                <a:solidFill>
                  <a:sysClr val="windowText" lastClr="000000"/>
                </a:solidFill>
              </a:endParaRPr>
            </a:p>
          </p:txBody>
        </p:sp>
      </p:grpSp>
      <p:sp>
        <p:nvSpPr>
          <p:cNvPr id="131" name="Text Placeholder 2"/>
          <p:cNvSpPr txBox="1"/>
          <p:nvPr/>
        </p:nvSpPr>
        <p:spPr>
          <a:xfrm>
            <a:off x="772643" y="5198846"/>
            <a:ext cx="3182107" cy="1034129"/>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Please replace text, click add relevant headline, modify the text content, also can copy your content to this directly.</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Please replace text, click add relevant headline, modify the text content, also can copy your content to this directly</a:t>
            </a:r>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Please replace text, click add relevant headline, modify the text content, also can copy your content to this directly.</a:t>
            </a:r>
            <a:endParaRPr lang="en-US" altLang="zh-CN" sz="800" dirty="0">
              <a:solidFill>
                <a:schemeClr val="bg1">
                  <a:lumMod val="65000"/>
                </a:schemeClr>
              </a:solidFill>
              <a:latin typeface="微软雅黑" panose="020B0503020204020204" charset="-122"/>
              <a:ea typeface="微软雅黑" panose="020B0503020204020204" charset="-122"/>
              <a:cs typeface="+mn-ea"/>
              <a:sym typeface="+mn-lt"/>
            </a:endParaRPr>
          </a:p>
          <a:p>
            <a:endParaRPr lang="en-US" altLang="zh-CN" sz="800" dirty="0">
              <a:solidFill>
                <a:schemeClr val="bg1">
                  <a:lumMod val="65000"/>
                </a:schemeClr>
              </a:solidFill>
              <a:latin typeface="微软雅黑" panose="020B0503020204020204" charset="-122"/>
              <a:ea typeface="微软雅黑" panose="020B0503020204020204" charset="-122"/>
              <a:cs typeface="+mn-ea"/>
              <a:sym typeface="+mn-lt"/>
            </a:endParaRPr>
          </a:p>
        </p:txBody>
      </p:sp>
      <p:sp>
        <p:nvSpPr>
          <p:cNvPr id="132" name="文本框 36"/>
          <p:cNvSpPr txBox="1"/>
          <p:nvPr/>
        </p:nvSpPr>
        <p:spPr>
          <a:xfrm>
            <a:off x="660245" y="4822301"/>
            <a:ext cx="329450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sz="2000" b="1" dirty="0" smtClean="0">
                <a:solidFill>
                  <a:srgbClr val="C00000"/>
                </a:solidFill>
                <a:latin typeface="微软雅黑" panose="020B0503020204020204" charset="-122"/>
                <a:ea typeface="微软雅黑" panose="020B0503020204020204" charset="-122"/>
              </a:rPr>
              <a:t>电商研发</a:t>
            </a:r>
            <a:endParaRPr lang="zh-CN" sz="2000" b="1" dirty="0">
              <a:solidFill>
                <a:srgbClr val="C00000"/>
              </a:solidFill>
              <a:latin typeface="微软雅黑" panose="020B0503020204020204" charset="-122"/>
              <a:ea typeface="微软雅黑" panose="020B0503020204020204" charset="-122"/>
            </a:endParaRPr>
          </a:p>
        </p:txBody>
      </p:sp>
      <p:sp>
        <p:nvSpPr>
          <p:cNvPr id="133" name="Text Placeholder 2"/>
          <p:cNvSpPr txBox="1"/>
          <p:nvPr/>
        </p:nvSpPr>
        <p:spPr>
          <a:xfrm>
            <a:off x="772643" y="3223627"/>
            <a:ext cx="3182107" cy="1034129"/>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Please replace text, click add relevant headline, modify the text content, also can copy your content to this directly.</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Please replace text, click add relevant headline, modify the text content, also can copy your content to this directly</a:t>
            </a:r>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Please replace text, click add relevant headline, modify the text content, also can copy your content to this directly.</a:t>
            </a:r>
            <a:endParaRPr lang="en-US" altLang="zh-CN" sz="800" dirty="0">
              <a:solidFill>
                <a:schemeClr val="bg1">
                  <a:lumMod val="65000"/>
                </a:schemeClr>
              </a:solidFill>
              <a:latin typeface="微软雅黑" panose="020B0503020204020204" charset="-122"/>
              <a:ea typeface="微软雅黑" panose="020B0503020204020204" charset="-122"/>
              <a:cs typeface="+mn-ea"/>
              <a:sym typeface="+mn-lt"/>
            </a:endParaRPr>
          </a:p>
          <a:p>
            <a:endParaRPr lang="en-US" altLang="zh-CN" sz="800" dirty="0">
              <a:solidFill>
                <a:schemeClr val="bg1">
                  <a:lumMod val="65000"/>
                </a:schemeClr>
              </a:solidFill>
              <a:latin typeface="微软雅黑" panose="020B0503020204020204" charset="-122"/>
              <a:ea typeface="微软雅黑" panose="020B0503020204020204" charset="-122"/>
              <a:cs typeface="+mn-ea"/>
              <a:sym typeface="+mn-lt"/>
            </a:endParaRPr>
          </a:p>
        </p:txBody>
      </p:sp>
      <p:sp>
        <p:nvSpPr>
          <p:cNvPr id="134" name="文本框 36"/>
          <p:cNvSpPr txBox="1"/>
          <p:nvPr/>
        </p:nvSpPr>
        <p:spPr>
          <a:xfrm>
            <a:off x="660245" y="2847082"/>
            <a:ext cx="329450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sz="2000" b="1" dirty="0">
                <a:solidFill>
                  <a:srgbClr val="C00000"/>
                </a:solidFill>
                <a:latin typeface="微软雅黑" panose="020B0503020204020204" charset="-122"/>
                <a:ea typeface="微软雅黑" panose="020B0503020204020204" charset="-122"/>
              </a:rPr>
              <a:t>企业项目研发等</a:t>
            </a:r>
            <a:endParaRPr lang="zh-CN" sz="2000" b="1" dirty="0">
              <a:solidFill>
                <a:srgbClr val="C00000"/>
              </a:solidFill>
              <a:latin typeface="微软雅黑" panose="020B0503020204020204" charset="-122"/>
              <a:ea typeface="微软雅黑" panose="020B0503020204020204" charset="-122"/>
            </a:endParaRPr>
          </a:p>
        </p:txBody>
      </p:sp>
      <p:sp>
        <p:nvSpPr>
          <p:cNvPr id="135" name="Text Placeholder 2"/>
          <p:cNvSpPr txBox="1"/>
          <p:nvPr/>
        </p:nvSpPr>
        <p:spPr>
          <a:xfrm>
            <a:off x="5838920" y="1308765"/>
            <a:ext cx="3182107" cy="1034129"/>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Please replace text, click add relevant headline, modify the text content, also can copy your content to this directly.</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Please replace text, click add relevant headline, modify the text content, also can copy your content to this directly</a:t>
            </a:r>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Please replace text, click add relevant headline, modify the text content, also can copy your content to this directly.</a:t>
            </a:r>
            <a:endParaRPr lang="en-US" altLang="zh-CN" sz="800" dirty="0">
              <a:solidFill>
                <a:schemeClr val="bg1">
                  <a:lumMod val="65000"/>
                </a:schemeClr>
              </a:solidFill>
              <a:latin typeface="微软雅黑" panose="020B0503020204020204" charset="-122"/>
              <a:ea typeface="微软雅黑" panose="020B0503020204020204" charset="-122"/>
              <a:cs typeface="+mn-ea"/>
              <a:sym typeface="+mn-lt"/>
            </a:endParaRPr>
          </a:p>
          <a:p>
            <a:endParaRPr lang="en-US" altLang="zh-CN" sz="800" dirty="0">
              <a:solidFill>
                <a:schemeClr val="bg1">
                  <a:lumMod val="65000"/>
                </a:schemeClr>
              </a:solidFill>
              <a:latin typeface="微软雅黑" panose="020B0503020204020204" charset="-122"/>
              <a:ea typeface="微软雅黑" panose="020B0503020204020204" charset="-122"/>
              <a:cs typeface="+mn-ea"/>
              <a:sym typeface="+mn-lt"/>
            </a:endParaRPr>
          </a:p>
        </p:txBody>
      </p:sp>
      <p:sp>
        <p:nvSpPr>
          <p:cNvPr id="136" name="文本框 36"/>
          <p:cNvSpPr txBox="1"/>
          <p:nvPr/>
        </p:nvSpPr>
        <p:spPr>
          <a:xfrm>
            <a:off x="5726522" y="932220"/>
            <a:ext cx="329450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C00000"/>
                </a:solidFill>
                <a:latin typeface="微软雅黑" panose="020B0503020204020204" charset="-122"/>
                <a:ea typeface="微软雅黑" panose="020B0503020204020204" charset="-122"/>
              </a:rPr>
              <a:t>游戏研发</a:t>
            </a:r>
            <a:endParaRPr lang="zh-CN" altLang="en-US" sz="2000" b="1" dirty="0">
              <a:solidFill>
                <a:srgbClr val="C00000"/>
              </a:solidFill>
              <a:latin typeface="微软雅黑" panose="020B0503020204020204" charset="-122"/>
              <a:ea typeface="微软雅黑" panose="020B0503020204020204" charset="-122"/>
            </a:endParaRPr>
          </a:p>
        </p:txBody>
      </p:sp>
      <p:sp>
        <p:nvSpPr>
          <p:cNvPr id="137" name="Text Placeholder 2"/>
          <p:cNvSpPr txBox="1"/>
          <p:nvPr/>
        </p:nvSpPr>
        <p:spPr>
          <a:xfrm>
            <a:off x="8515139" y="2972167"/>
            <a:ext cx="3182107" cy="1034129"/>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Please replace text, click add relevant headline, modify the text content, also can copy your content to this directly.</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Please replace text, click add relevant headline, modify the text content, also can copy your content to this directly</a:t>
            </a:r>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Please replace text, click add relevant headline, modify the text content, also can copy your content to this directly.</a:t>
            </a:r>
            <a:endParaRPr lang="en-US" altLang="zh-CN" sz="800" dirty="0">
              <a:solidFill>
                <a:schemeClr val="bg1">
                  <a:lumMod val="65000"/>
                </a:schemeClr>
              </a:solidFill>
              <a:latin typeface="微软雅黑" panose="020B0503020204020204" charset="-122"/>
              <a:ea typeface="微软雅黑" panose="020B0503020204020204" charset="-122"/>
              <a:cs typeface="+mn-ea"/>
              <a:sym typeface="+mn-lt"/>
            </a:endParaRPr>
          </a:p>
          <a:p>
            <a:endParaRPr lang="en-US" altLang="zh-CN" sz="800" dirty="0">
              <a:solidFill>
                <a:schemeClr val="bg1">
                  <a:lumMod val="65000"/>
                </a:schemeClr>
              </a:solidFill>
              <a:latin typeface="微软雅黑" panose="020B0503020204020204" charset="-122"/>
              <a:ea typeface="微软雅黑" panose="020B0503020204020204" charset="-122"/>
              <a:cs typeface="+mn-ea"/>
              <a:sym typeface="+mn-lt"/>
            </a:endParaRPr>
          </a:p>
        </p:txBody>
      </p:sp>
      <p:sp>
        <p:nvSpPr>
          <p:cNvPr id="138" name="文本框 36"/>
          <p:cNvSpPr txBox="1"/>
          <p:nvPr/>
        </p:nvSpPr>
        <p:spPr>
          <a:xfrm>
            <a:off x="8402741" y="2595622"/>
            <a:ext cx="329450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C00000"/>
                </a:solidFill>
                <a:latin typeface="微软雅黑" panose="020B0503020204020204" charset="-122"/>
                <a:ea typeface="微软雅黑" panose="020B0503020204020204" charset="-122"/>
              </a:rPr>
              <a:t>金融研发</a:t>
            </a:r>
            <a:endParaRPr lang="zh-CN" altLang="en-US" sz="2000" b="1" dirty="0">
              <a:solidFill>
                <a:srgbClr val="C00000"/>
              </a:solidFill>
              <a:latin typeface="微软雅黑" panose="020B0503020204020204" charset="-122"/>
              <a:ea typeface="微软雅黑" panose="020B0503020204020204" charset="-122"/>
            </a:endParaRPr>
          </a:p>
        </p:txBody>
      </p:sp>
      <p:sp>
        <p:nvSpPr>
          <p:cNvPr id="139" name="Text Placeholder 2"/>
          <p:cNvSpPr txBox="1"/>
          <p:nvPr/>
        </p:nvSpPr>
        <p:spPr>
          <a:xfrm>
            <a:off x="8515139" y="5073127"/>
            <a:ext cx="3182107" cy="1034129"/>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Please replace text, click add relevant headline, modify the text content, also can copy your content to this directly.</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Please replace text, click add relevant headline, modify the text content, also can copy your content to this directly</a:t>
            </a:r>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Please replace text, click add relevant headline, modify the text content, also can copy your content to this directly.</a:t>
            </a:r>
            <a:endParaRPr lang="en-US" altLang="zh-CN" sz="800" dirty="0">
              <a:solidFill>
                <a:schemeClr val="bg1">
                  <a:lumMod val="65000"/>
                </a:schemeClr>
              </a:solidFill>
              <a:latin typeface="微软雅黑" panose="020B0503020204020204" charset="-122"/>
              <a:ea typeface="微软雅黑" panose="020B0503020204020204" charset="-122"/>
              <a:cs typeface="+mn-ea"/>
              <a:sym typeface="+mn-lt"/>
            </a:endParaRPr>
          </a:p>
          <a:p>
            <a:endParaRPr lang="en-US" altLang="zh-CN" sz="800" dirty="0">
              <a:solidFill>
                <a:schemeClr val="bg1">
                  <a:lumMod val="65000"/>
                </a:schemeClr>
              </a:solidFill>
              <a:latin typeface="微软雅黑" panose="020B0503020204020204" charset="-122"/>
              <a:ea typeface="微软雅黑" panose="020B0503020204020204" charset="-122"/>
              <a:cs typeface="+mn-ea"/>
              <a:sym typeface="+mn-lt"/>
            </a:endParaRPr>
          </a:p>
        </p:txBody>
      </p:sp>
      <p:sp>
        <p:nvSpPr>
          <p:cNvPr id="140" name="文本框 36"/>
          <p:cNvSpPr txBox="1"/>
          <p:nvPr/>
        </p:nvSpPr>
        <p:spPr>
          <a:xfrm>
            <a:off x="8402741" y="4696582"/>
            <a:ext cx="329450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sz="2000" b="1" dirty="0" smtClean="0">
                <a:solidFill>
                  <a:srgbClr val="C00000"/>
                </a:solidFill>
                <a:latin typeface="微软雅黑" panose="020B0503020204020204" charset="-122"/>
                <a:ea typeface="微软雅黑" panose="020B0503020204020204" charset="-122"/>
              </a:rPr>
              <a:t>通信研发</a:t>
            </a:r>
            <a:endParaRPr lang="zh-CN" sz="2000" b="1" dirty="0">
              <a:solidFill>
                <a:srgbClr val="C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任意多边形 44"/>
          <p:cNvSpPr/>
          <p:nvPr/>
        </p:nvSpPr>
        <p:spPr>
          <a:xfrm>
            <a:off x="655320" y="426720"/>
            <a:ext cx="1143000" cy="1112520"/>
          </a:xfrm>
          <a:custGeom>
            <a:avLst/>
            <a:gdLst>
              <a:gd name="connsiteX0" fmla="*/ 1143000 w 1143000"/>
              <a:gd name="connsiteY0" fmla="*/ 548640 h 1112520"/>
              <a:gd name="connsiteX1" fmla="*/ 472440 w 1143000"/>
              <a:gd name="connsiteY1" fmla="*/ 1112520 h 1112520"/>
              <a:gd name="connsiteX2" fmla="*/ 0 w 1143000"/>
              <a:gd name="connsiteY2" fmla="*/ 640080 h 1112520"/>
              <a:gd name="connsiteX3" fmla="*/ 586740 w 1143000"/>
              <a:gd name="connsiteY3" fmla="*/ 0 h 1112520"/>
              <a:gd name="connsiteX4" fmla="*/ 1143000 w 1143000"/>
              <a:gd name="connsiteY4" fmla="*/ 548640 h 1112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12520">
                <a:moveTo>
                  <a:pt x="1143000" y="548640"/>
                </a:moveTo>
                <a:lnTo>
                  <a:pt x="472440" y="1112520"/>
                </a:lnTo>
                <a:lnTo>
                  <a:pt x="0" y="640080"/>
                </a:lnTo>
                <a:lnTo>
                  <a:pt x="586740" y="0"/>
                </a:lnTo>
                <a:lnTo>
                  <a:pt x="1143000" y="548640"/>
                </a:lnTo>
                <a:close/>
              </a:path>
            </a:pathLst>
          </a:custGeom>
          <a:gradFill flip="none" rotWithShape="0">
            <a:gsLst>
              <a:gs pos="0">
                <a:schemeClr val="tx1">
                  <a:lumMod val="75000"/>
                  <a:lumOff val="25000"/>
                  <a:alpha val="57000"/>
                </a:schemeClr>
              </a:gs>
              <a:gs pos="61000">
                <a:schemeClr val="bg1">
                  <a:lumMod val="95000"/>
                  <a:alpha val="34000"/>
                </a:schemeClr>
              </a:gs>
              <a:gs pos="100000">
                <a:schemeClr val="bg1">
                  <a:lumMod val="95000"/>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00">
              <a:solidFill>
                <a:prstClr val="white"/>
              </a:solidFill>
              <a:latin typeface="Arial" panose="020B0604020202020204"/>
              <a:ea typeface="微软雅黑" panose="020B0503020204020204" charset="-122"/>
            </a:endParaRPr>
          </a:p>
        </p:txBody>
      </p:sp>
      <p:sp>
        <p:nvSpPr>
          <p:cNvPr id="46" name="任意多边形 45"/>
          <p:cNvSpPr/>
          <p:nvPr/>
        </p:nvSpPr>
        <p:spPr>
          <a:xfrm rot="19421727" flipH="1">
            <a:off x="442098" y="207302"/>
            <a:ext cx="865231" cy="851392"/>
          </a:xfrm>
          <a:custGeom>
            <a:avLst/>
            <a:gdLst>
              <a:gd name="connsiteX0" fmla="*/ 7433887 w 15105456"/>
              <a:gd name="connsiteY0" fmla="*/ 268 h 14863851"/>
              <a:gd name="connsiteX1" fmla="*/ 1667178 w 15105456"/>
              <a:gd name="connsiteY1" fmla="*/ 4920872 h 14863851"/>
              <a:gd name="connsiteX2" fmla="*/ 150574 w 15105456"/>
              <a:gd name="connsiteY2" fmla="*/ 11662331 h 14863851"/>
              <a:gd name="connsiteX3" fmla="*/ 159932 w 15105456"/>
              <a:gd name="connsiteY3" fmla="*/ 11692695 h 14863851"/>
              <a:gd name="connsiteX4" fmla="*/ 165780 w 15105456"/>
              <a:gd name="connsiteY4" fmla="*/ 11728888 h 14863851"/>
              <a:gd name="connsiteX5" fmla="*/ 7547446 w 15105456"/>
              <a:gd name="connsiteY5" fmla="*/ 14863851 h 14863851"/>
              <a:gd name="connsiteX6" fmla="*/ 14881926 w 15105456"/>
              <a:gd name="connsiteY6" fmla="*/ 11903648 h 14863851"/>
              <a:gd name="connsiteX7" fmla="*/ 14909761 w 15105456"/>
              <a:gd name="connsiteY7" fmla="*/ 11800558 h 14863851"/>
              <a:gd name="connsiteX8" fmla="*/ 14923904 w 15105456"/>
              <a:gd name="connsiteY8" fmla="*/ 11761043 h 14863851"/>
              <a:gd name="connsiteX9" fmla="*/ 13310172 w 15105456"/>
              <a:gd name="connsiteY9" fmla="*/ 4851018 h 14863851"/>
              <a:gd name="connsiteX10" fmla="*/ 8234354 w 15105456"/>
              <a:gd name="connsiteY10" fmla="*/ 162370 h 14863851"/>
              <a:gd name="connsiteX11" fmla="*/ 8119928 w 15105456"/>
              <a:gd name="connsiteY11" fmla="*/ 136115 h 14863851"/>
              <a:gd name="connsiteX12" fmla="*/ 8105217 w 15105456"/>
              <a:gd name="connsiteY12" fmla="*/ 129095 h 14863851"/>
              <a:gd name="connsiteX13" fmla="*/ 7433887 w 15105456"/>
              <a:gd name="connsiteY13" fmla="*/ 268 h 1486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05456" h="14863851">
                <a:moveTo>
                  <a:pt x="7433887" y="268"/>
                </a:moveTo>
                <a:cubicBezTo>
                  <a:pt x="5721391" y="-26383"/>
                  <a:pt x="3342882" y="1936394"/>
                  <a:pt x="1667178" y="4920872"/>
                </a:cubicBezTo>
                <a:cubicBezTo>
                  <a:pt x="239727" y="7463205"/>
                  <a:pt x="-289215" y="10054975"/>
                  <a:pt x="150574" y="11662331"/>
                </a:cubicBezTo>
                <a:lnTo>
                  <a:pt x="159932" y="11692695"/>
                </a:lnTo>
                <a:lnTo>
                  <a:pt x="165780" y="11728888"/>
                </a:lnTo>
                <a:cubicBezTo>
                  <a:pt x="545757" y="13489750"/>
                  <a:pt x="3705628" y="14863851"/>
                  <a:pt x="7547446" y="14863851"/>
                </a:cubicBezTo>
                <a:cubicBezTo>
                  <a:pt x="11261203" y="14863851"/>
                  <a:pt x="14337719" y="13579830"/>
                  <a:pt x="14881926" y="11903648"/>
                </a:cubicBezTo>
                <a:lnTo>
                  <a:pt x="14909761" y="11800558"/>
                </a:lnTo>
                <a:lnTo>
                  <a:pt x="14923904" y="11761043"/>
                </a:lnTo>
                <a:cubicBezTo>
                  <a:pt x="15434087" y="10162959"/>
                  <a:pt x="14860547" y="7468785"/>
                  <a:pt x="13310172" y="4851018"/>
                </a:cubicBezTo>
                <a:cubicBezTo>
                  <a:pt x="11824395" y="2342324"/>
                  <a:pt x="9845883" y="586608"/>
                  <a:pt x="8234354" y="162370"/>
                </a:cubicBezTo>
                <a:lnTo>
                  <a:pt x="8119928" y="136115"/>
                </a:lnTo>
                <a:lnTo>
                  <a:pt x="8105217" y="129095"/>
                </a:lnTo>
                <a:cubicBezTo>
                  <a:pt x="7896733" y="46048"/>
                  <a:pt x="7671734" y="3970"/>
                  <a:pt x="7433887" y="268"/>
                </a:cubicBezTo>
                <a:close/>
              </a:path>
            </a:pathLst>
          </a:custGeom>
          <a:solidFill>
            <a:srgbClr val="C80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p:cNvGrpSpPr/>
          <p:nvPr/>
        </p:nvGrpSpPr>
        <p:grpSpPr>
          <a:xfrm>
            <a:off x="1538896" y="326680"/>
            <a:ext cx="3978632" cy="778097"/>
            <a:chOff x="1520468" y="3554359"/>
            <a:chExt cx="3978632" cy="778097"/>
          </a:xfrm>
        </p:grpSpPr>
        <p:sp>
          <p:nvSpPr>
            <p:cNvPr id="48" name="文本框 47"/>
            <p:cNvSpPr txBox="1"/>
            <p:nvPr/>
          </p:nvSpPr>
          <p:spPr>
            <a:xfrm>
              <a:off x="1520469" y="3554359"/>
              <a:ext cx="2621280" cy="583565"/>
            </a:xfrm>
            <a:prstGeom prst="rect">
              <a:avLst/>
            </a:prstGeom>
            <a:noFill/>
          </p:spPr>
          <p:txBody>
            <a:bodyPr wrap="none" rtlCol="0">
              <a:spAutoFit/>
              <a:scene3d>
                <a:camera prst="orthographicFront"/>
                <a:lightRig rig="threePt" dir="t"/>
              </a:scene3d>
              <a:sp3d contourW="12700"/>
            </a:bodyPr>
            <a:lstStyle/>
            <a:p>
              <a:r>
                <a:rPr lang="zh-CN" altLang="en-US" sz="3200" b="1" dirty="0" smtClean="0">
                  <a:solidFill>
                    <a:schemeClr val="tx1">
                      <a:lumMod val="75000"/>
                      <a:lumOff val="25000"/>
                    </a:schemeClr>
                  </a:solidFill>
                  <a:latin typeface="Century Gothic" panose="020B0502020202020204" pitchFamily="34" charset="0"/>
                </a:rPr>
                <a:t>技术领域分类</a:t>
              </a:r>
              <a:endParaRPr lang="zh-CN" altLang="en-US" sz="3200" b="1" dirty="0">
                <a:solidFill>
                  <a:schemeClr val="tx1">
                    <a:lumMod val="75000"/>
                    <a:lumOff val="25000"/>
                  </a:schemeClr>
                </a:solidFill>
                <a:latin typeface="Century Gothic" panose="020B0502020202020204" pitchFamily="34" charset="0"/>
              </a:endParaRPr>
            </a:p>
          </p:txBody>
        </p:sp>
        <p:sp>
          <p:nvSpPr>
            <p:cNvPr id="49" name="文本框 48"/>
            <p:cNvSpPr txBox="1"/>
            <p:nvPr/>
          </p:nvSpPr>
          <p:spPr>
            <a:xfrm>
              <a:off x="1520468" y="4086235"/>
              <a:ext cx="3978632" cy="246221"/>
            </a:xfrm>
            <a:prstGeom prst="rect">
              <a:avLst/>
            </a:prstGeom>
            <a:noFill/>
          </p:spPr>
          <p:txBody>
            <a:bodyPr wrap="square" rtlCol="0">
              <a:spAutoFit/>
              <a:scene3d>
                <a:camera prst="orthographicFront"/>
                <a:lightRig rig="threePt" dir="t"/>
              </a:scene3d>
              <a:sp3d contourW="12700"/>
            </a:bodyPr>
            <a:lstStyle/>
            <a:p>
              <a:r>
                <a:rPr lang="en-US" altLang="zh-CN" sz="1000" dirty="0" smtClean="0">
                  <a:solidFill>
                    <a:schemeClr val="tx1">
                      <a:lumMod val="50000"/>
                      <a:lumOff val="50000"/>
                    </a:schemeClr>
                  </a:solidFill>
                  <a:latin typeface="Century Gothic" panose="020B0502020202020204" pitchFamily="34" charset="0"/>
                </a:rPr>
                <a:t>print </a:t>
              </a:r>
              <a:r>
                <a:rPr lang="en-US" altLang="zh-CN" sz="1000" dirty="0">
                  <a:solidFill>
                    <a:schemeClr val="tx1">
                      <a:lumMod val="50000"/>
                      <a:lumOff val="50000"/>
                    </a:schemeClr>
                  </a:solidFill>
                  <a:latin typeface="Century Gothic" panose="020B0502020202020204" pitchFamily="34" charset="0"/>
                </a:rPr>
                <a:t>the presentation and make it into a </a:t>
              </a:r>
              <a:r>
                <a:rPr lang="en-US" altLang="zh-CN" sz="1000" dirty="0" smtClean="0">
                  <a:solidFill>
                    <a:schemeClr val="tx1">
                      <a:lumMod val="50000"/>
                      <a:lumOff val="50000"/>
                    </a:schemeClr>
                  </a:solidFill>
                  <a:latin typeface="Century Gothic" panose="020B0502020202020204" pitchFamily="34" charset="0"/>
                </a:rPr>
                <a:t>film </a:t>
              </a:r>
              <a:r>
                <a:rPr lang="en-US" altLang="zh-CN" sz="1000" dirty="0">
                  <a:solidFill>
                    <a:schemeClr val="tx1">
                      <a:lumMod val="50000"/>
                      <a:lumOff val="50000"/>
                    </a:schemeClr>
                  </a:solidFill>
                  <a:latin typeface="Century Gothic" panose="020B0502020202020204" pitchFamily="34" charset="0"/>
                </a:rPr>
                <a:t>a wider field</a:t>
              </a:r>
              <a:endParaRPr lang="en-US" altLang="zh-CN" sz="1000" dirty="0">
                <a:solidFill>
                  <a:schemeClr val="tx1">
                    <a:lumMod val="50000"/>
                    <a:lumOff val="50000"/>
                  </a:schemeClr>
                </a:solidFill>
                <a:latin typeface="Century Gothic" panose="020B0502020202020204" pitchFamily="34" charset="0"/>
              </a:endParaRPr>
            </a:p>
          </p:txBody>
        </p:sp>
      </p:grpSp>
      <p:sp>
        <p:nvSpPr>
          <p:cNvPr id="60" name="任意多边形 59"/>
          <p:cNvSpPr/>
          <p:nvPr/>
        </p:nvSpPr>
        <p:spPr bwMode="auto">
          <a:xfrm rot="10800000">
            <a:off x="5399653" y="3795077"/>
            <a:ext cx="1104281" cy="985348"/>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C8161D"/>
          </a:solidFill>
          <a:ln w="19050">
            <a:noFill/>
          </a:ln>
          <a:effectLst>
            <a:innerShdw blurRad="63500" dist="63500" dir="2700000">
              <a:prstClr val="black">
                <a:alpha val="50000"/>
              </a:prstClr>
            </a:innerShdw>
          </a:effectLst>
        </p:spPr>
        <p:txBody>
          <a:bodyPr vert="horz" wrap="square" lIns="68580" tIns="34290" rIns="68580" bIns="34290" numCol="1" anchor="t" anchorCtr="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smtClean="0">
              <a:ln>
                <a:noFill/>
              </a:ln>
              <a:solidFill>
                <a:prstClr val="black"/>
              </a:solidFill>
              <a:effectLst/>
              <a:uLnTx/>
              <a:uFillTx/>
              <a:latin typeface="Arial" panose="020B0604020202020204"/>
              <a:ea typeface="微软雅黑" panose="020B0503020204020204" charset="-122"/>
            </a:endParaRPr>
          </a:p>
        </p:txBody>
      </p:sp>
      <p:sp>
        <p:nvSpPr>
          <p:cNvPr id="61" name="Freeform 5"/>
          <p:cNvSpPr/>
          <p:nvPr/>
        </p:nvSpPr>
        <p:spPr bwMode="auto">
          <a:xfrm rot="10800000">
            <a:off x="5562875" y="3948254"/>
            <a:ext cx="777837" cy="68914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0"/>
            </a:sysClr>
          </a:solidFill>
          <a:ln w="38100">
            <a:gradFill flip="none" rotWithShape="1">
              <a:gsLst>
                <a:gs pos="100000">
                  <a:sysClr val="window" lastClr="FFFFFF"/>
                </a:gs>
                <a:gs pos="0">
                  <a:sysClr val="window" lastClr="FFFFFF">
                    <a:lumMod val="75000"/>
                  </a:sysClr>
                </a:gs>
              </a:gsLst>
              <a:lin ang="2700000" scaled="1"/>
              <a:tileRect/>
            </a:gradFill>
          </a:ln>
          <a:effec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smtClean="0">
              <a:ln>
                <a:noFill/>
              </a:ln>
              <a:solidFill>
                <a:prstClr val="black"/>
              </a:solidFill>
              <a:effectLst/>
              <a:uLnTx/>
              <a:uFillTx/>
              <a:latin typeface="Arial" panose="020B0604020202020204"/>
              <a:ea typeface="微软雅黑" panose="020B0503020204020204" charset="-122"/>
            </a:endParaRPr>
          </a:p>
        </p:txBody>
      </p:sp>
      <p:sp>
        <p:nvSpPr>
          <p:cNvPr id="62" name="Rectangle 239"/>
          <p:cNvSpPr>
            <a:spLocks noChangeArrowheads="1"/>
          </p:cNvSpPr>
          <p:nvPr/>
        </p:nvSpPr>
        <p:spPr bwMode="auto">
          <a:xfrm>
            <a:off x="5786235" y="4364268"/>
            <a:ext cx="58738" cy="49213"/>
          </a:xfrm>
          <a:prstGeom prst="rect">
            <a:avLst/>
          </a:prstGeom>
          <a:solidFill>
            <a:srgbClr val="C8161D"/>
          </a:solidFill>
          <a:ln>
            <a:noFill/>
          </a:ln>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smtClean="0">
              <a:ln>
                <a:noFill/>
              </a:ln>
              <a:solidFill>
                <a:prstClr val="black"/>
              </a:solidFill>
              <a:effectLst/>
              <a:uLnTx/>
              <a:uFillTx/>
              <a:latin typeface="Arial" panose="020B0604020202020204"/>
              <a:ea typeface="微软雅黑" panose="020B0503020204020204" charset="-122"/>
            </a:endParaRPr>
          </a:p>
        </p:txBody>
      </p:sp>
      <p:sp>
        <p:nvSpPr>
          <p:cNvPr id="63" name="Rectangle 240"/>
          <p:cNvSpPr>
            <a:spLocks noChangeArrowheads="1"/>
          </p:cNvSpPr>
          <p:nvPr/>
        </p:nvSpPr>
        <p:spPr bwMode="auto">
          <a:xfrm>
            <a:off x="5868785" y="4303943"/>
            <a:ext cx="49213" cy="109538"/>
          </a:xfrm>
          <a:prstGeom prst="rect">
            <a:avLst/>
          </a:prstGeom>
          <a:solidFill>
            <a:srgbClr val="C8161D"/>
          </a:solidFill>
          <a:ln>
            <a:noFill/>
          </a:ln>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smtClean="0">
              <a:ln>
                <a:noFill/>
              </a:ln>
              <a:solidFill>
                <a:prstClr val="black"/>
              </a:solidFill>
              <a:effectLst/>
              <a:uLnTx/>
              <a:uFillTx/>
              <a:latin typeface="Arial" panose="020B0604020202020204"/>
              <a:ea typeface="微软雅黑" panose="020B0503020204020204" charset="-122"/>
            </a:endParaRPr>
          </a:p>
        </p:txBody>
      </p:sp>
      <p:sp>
        <p:nvSpPr>
          <p:cNvPr id="64" name="Rectangle 241"/>
          <p:cNvSpPr>
            <a:spLocks noChangeArrowheads="1"/>
          </p:cNvSpPr>
          <p:nvPr/>
        </p:nvSpPr>
        <p:spPr bwMode="auto">
          <a:xfrm>
            <a:off x="5943398" y="4221393"/>
            <a:ext cx="52388" cy="192088"/>
          </a:xfrm>
          <a:prstGeom prst="rect">
            <a:avLst/>
          </a:prstGeom>
          <a:solidFill>
            <a:srgbClr val="C8161D"/>
          </a:solidFill>
          <a:ln>
            <a:noFill/>
          </a:ln>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smtClean="0">
              <a:ln>
                <a:noFill/>
              </a:ln>
              <a:solidFill>
                <a:prstClr val="black"/>
              </a:solidFill>
              <a:effectLst/>
              <a:uLnTx/>
              <a:uFillTx/>
              <a:latin typeface="Arial" panose="020B0604020202020204"/>
              <a:ea typeface="微软雅黑" panose="020B0503020204020204" charset="-122"/>
            </a:endParaRPr>
          </a:p>
        </p:txBody>
      </p:sp>
      <p:sp>
        <p:nvSpPr>
          <p:cNvPr id="65" name="Rectangle 242"/>
          <p:cNvSpPr>
            <a:spLocks noChangeArrowheads="1"/>
          </p:cNvSpPr>
          <p:nvPr/>
        </p:nvSpPr>
        <p:spPr bwMode="auto">
          <a:xfrm>
            <a:off x="6019598" y="4108680"/>
            <a:ext cx="60325" cy="304800"/>
          </a:xfrm>
          <a:prstGeom prst="rect">
            <a:avLst/>
          </a:prstGeom>
          <a:solidFill>
            <a:srgbClr val="C8161D"/>
          </a:solidFill>
          <a:ln>
            <a:noFill/>
          </a:ln>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smtClean="0">
              <a:ln>
                <a:noFill/>
              </a:ln>
              <a:solidFill>
                <a:prstClr val="black"/>
              </a:solidFill>
              <a:effectLst/>
              <a:uLnTx/>
              <a:uFillTx/>
              <a:latin typeface="Arial" panose="020B0604020202020204"/>
              <a:ea typeface="微软雅黑" panose="020B0503020204020204" charset="-122"/>
            </a:endParaRPr>
          </a:p>
        </p:txBody>
      </p:sp>
      <p:sp>
        <p:nvSpPr>
          <p:cNvPr id="66" name="Freeform 243"/>
          <p:cNvSpPr/>
          <p:nvPr/>
        </p:nvSpPr>
        <p:spPr bwMode="auto">
          <a:xfrm>
            <a:off x="6019598" y="4108680"/>
            <a:ext cx="60325" cy="304800"/>
          </a:xfrm>
          <a:custGeom>
            <a:avLst/>
            <a:gdLst>
              <a:gd name="T0" fmla="*/ 17 w 17"/>
              <a:gd name="T1" fmla="*/ 87 h 87"/>
              <a:gd name="T2" fmla="*/ 0 w 17"/>
              <a:gd name="T3" fmla="*/ 87 h 87"/>
              <a:gd name="T4" fmla="*/ 0 w 17"/>
              <a:gd name="T5" fmla="*/ 0 h 87"/>
              <a:gd name="T6" fmla="*/ 17 w 17"/>
              <a:gd name="T7" fmla="*/ 0 h 87"/>
            </a:gdLst>
            <a:ahLst/>
            <a:cxnLst>
              <a:cxn ang="0">
                <a:pos x="T0" y="T1"/>
              </a:cxn>
              <a:cxn ang="0">
                <a:pos x="T2" y="T3"/>
              </a:cxn>
              <a:cxn ang="0">
                <a:pos x="T4" y="T5"/>
              </a:cxn>
              <a:cxn ang="0">
                <a:pos x="T6" y="T7"/>
              </a:cxn>
            </a:cxnLst>
            <a:rect l="0" t="0" r="r" b="b"/>
            <a:pathLst>
              <a:path w="17" h="87">
                <a:moveTo>
                  <a:pt x="17" y="87"/>
                </a:moveTo>
                <a:lnTo>
                  <a:pt x="0" y="87"/>
                </a:lnTo>
                <a:lnTo>
                  <a:pt x="0" y="0"/>
                </a:lnTo>
                <a:lnTo>
                  <a:pt x="17" y="0"/>
                </a:lnTo>
              </a:path>
            </a:pathLst>
          </a:custGeom>
          <a:solidFill>
            <a:srgbClr val="C8161D"/>
          </a:solidFill>
          <a:ln>
            <a:noFill/>
          </a:ln>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smtClean="0">
              <a:ln>
                <a:noFill/>
              </a:ln>
              <a:solidFill>
                <a:prstClr val="black"/>
              </a:solidFill>
              <a:effectLst/>
              <a:uLnTx/>
              <a:uFillTx/>
              <a:latin typeface="Arial" panose="020B0604020202020204"/>
              <a:ea typeface="微软雅黑" panose="020B0503020204020204" charset="-122"/>
            </a:endParaRPr>
          </a:p>
        </p:txBody>
      </p:sp>
      <p:sp>
        <p:nvSpPr>
          <p:cNvPr id="67" name="任意多边形 66"/>
          <p:cNvSpPr/>
          <p:nvPr/>
        </p:nvSpPr>
        <p:spPr bwMode="auto">
          <a:xfrm rot="10800000">
            <a:off x="5399653" y="2778548"/>
            <a:ext cx="1104281" cy="985348"/>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C8161D"/>
          </a:solidFill>
          <a:ln w="19050">
            <a:noFill/>
          </a:ln>
          <a:effectLst>
            <a:innerShdw blurRad="63500" dist="63500" dir="2700000">
              <a:prstClr val="black">
                <a:alpha val="50000"/>
              </a:prstClr>
            </a:innerShdw>
          </a:effectLst>
        </p:spPr>
        <p:txBody>
          <a:bodyPr vert="horz" wrap="square" lIns="68580" tIns="34290" rIns="68580" bIns="34290" numCol="1" anchor="t" anchorCtr="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smtClean="0">
              <a:ln>
                <a:noFill/>
              </a:ln>
              <a:solidFill>
                <a:prstClr val="black"/>
              </a:solidFill>
              <a:effectLst/>
              <a:uLnTx/>
              <a:uFillTx/>
              <a:latin typeface="Arial" panose="020B0604020202020204"/>
              <a:ea typeface="微软雅黑" panose="020B0503020204020204" charset="-122"/>
            </a:endParaRPr>
          </a:p>
        </p:txBody>
      </p:sp>
      <p:sp>
        <p:nvSpPr>
          <p:cNvPr id="68" name="Freeform 5"/>
          <p:cNvSpPr/>
          <p:nvPr/>
        </p:nvSpPr>
        <p:spPr bwMode="auto">
          <a:xfrm rot="10800000">
            <a:off x="5562875" y="2931725"/>
            <a:ext cx="777837" cy="68914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0"/>
            </a:sysClr>
          </a:solidFill>
          <a:ln w="38100">
            <a:gradFill flip="none" rotWithShape="1">
              <a:gsLst>
                <a:gs pos="100000">
                  <a:sysClr val="window" lastClr="FFFFFF"/>
                </a:gs>
                <a:gs pos="0">
                  <a:sysClr val="window" lastClr="FFFFFF">
                    <a:lumMod val="75000"/>
                  </a:sysClr>
                </a:gs>
              </a:gsLst>
              <a:lin ang="2700000" scaled="1"/>
              <a:tileRect/>
            </a:gradFill>
          </a:ln>
          <a:effec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smtClean="0">
              <a:ln>
                <a:noFill/>
              </a:ln>
              <a:solidFill>
                <a:prstClr val="black"/>
              </a:solidFill>
              <a:effectLst/>
              <a:uLnTx/>
              <a:uFillTx/>
              <a:latin typeface="Arial" panose="020B0604020202020204"/>
              <a:ea typeface="微软雅黑" panose="020B0503020204020204" charset="-122"/>
            </a:endParaRPr>
          </a:p>
        </p:txBody>
      </p:sp>
      <p:sp>
        <p:nvSpPr>
          <p:cNvPr id="69" name="Rectangle 5"/>
          <p:cNvSpPr>
            <a:spLocks noChangeArrowheads="1"/>
          </p:cNvSpPr>
          <p:nvPr/>
        </p:nvSpPr>
        <p:spPr bwMode="auto">
          <a:xfrm>
            <a:off x="6111673" y="3183168"/>
            <a:ext cx="33338" cy="233363"/>
          </a:xfrm>
          <a:prstGeom prst="rect">
            <a:avLst/>
          </a:prstGeom>
          <a:solidFill>
            <a:srgbClr val="C8161D"/>
          </a:solidFill>
          <a:ln>
            <a:solidFill>
              <a:srgbClr val="C8001C"/>
            </a:solidFill>
          </a:ln>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smtClean="0">
              <a:ln>
                <a:noFill/>
              </a:ln>
              <a:solidFill>
                <a:prstClr val="black"/>
              </a:solidFill>
              <a:effectLst/>
              <a:uLnTx/>
              <a:uFillTx/>
              <a:latin typeface="Arial" panose="020B0604020202020204"/>
              <a:ea typeface="微软雅黑" panose="020B0503020204020204" charset="-122"/>
            </a:endParaRPr>
          </a:p>
        </p:txBody>
      </p:sp>
      <p:sp>
        <p:nvSpPr>
          <p:cNvPr id="70" name="Freeform 6"/>
          <p:cNvSpPr>
            <a:spLocks noEditPoints="1"/>
          </p:cNvSpPr>
          <p:nvPr/>
        </p:nvSpPr>
        <p:spPr bwMode="auto">
          <a:xfrm>
            <a:off x="5824335" y="3121255"/>
            <a:ext cx="255588" cy="295275"/>
          </a:xfrm>
          <a:custGeom>
            <a:avLst/>
            <a:gdLst>
              <a:gd name="T0" fmla="*/ 176 w 192"/>
              <a:gd name="T1" fmla="*/ 46 h 222"/>
              <a:gd name="T2" fmla="*/ 132 w 192"/>
              <a:gd name="T3" fmla="*/ 0 h 222"/>
              <a:gd name="T4" fmla="*/ 60 w 192"/>
              <a:gd name="T5" fmla="*/ 0 h 222"/>
              <a:gd name="T6" fmla="*/ 18 w 192"/>
              <a:gd name="T7" fmla="*/ 46 h 222"/>
              <a:gd name="T8" fmla="*/ 0 w 192"/>
              <a:gd name="T9" fmla="*/ 46 h 222"/>
              <a:gd name="T10" fmla="*/ 0 w 192"/>
              <a:gd name="T11" fmla="*/ 222 h 222"/>
              <a:gd name="T12" fmla="*/ 192 w 192"/>
              <a:gd name="T13" fmla="*/ 222 h 222"/>
              <a:gd name="T14" fmla="*/ 192 w 192"/>
              <a:gd name="T15" fmla="*/ 46 h 222"/>
              <a:gd name="T16" fmla="*/ 176 w 192"/>
              <a:gd name="T17" fmla="*/ 46 h 222"/>
              <a:gd name="T18" fmla="*/ 113 w 192"/>
              <a:gd name="T19" fmla="*/ 42 h 222"/>
              <a:gd name="T20" fmla="*/ 77 w 192"/>
              <a:gd name="T21" fmla="*/ 42 h 222"/>
              <a:gd name="T22" fmla="*/ 67 w 192"/>
              <a:gd name="T23" fmla="*/ 31 h 222"/>
              <a:gd name="T24" fmla="*/ 77 w 192"/>
              <a:gd name="T25" fmla="*/ 20 h 222"/>
              <a:gd name="T26" fmla="*/ 113 w 192"/>
              <a:gd name="T27" fmla="*/ 20 h 222"/>
              <a:gd name="T28" fmla="*/ 124 w 192"/>
              <a:gd name="T29" fmla="*/ 31 h 222"/>
              <a:gd name="T30" fmla="*/ 113 w 192"/>
              <a:gd name="T31" fmla="*/ 4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2" h="222">
                <a:moveTo>
                  <a:pt x="176" y="46"/>
                </a:moveTo>
                <a:cubicBezTo>
                  <a:pt x="166" y="26"/>
                  <a:pt x="148" y="0"/>
                  <a:pt x="132" y="0"/>
                </a:cubicBezTo>
                <a:cubicBezTo>
                  <a:pt x="60" y="0"/>
                  <a:pt x="60" y="0"/>
                  <a:pt x="60" y="0"/>
                </a:cubicBezTo>
                <a:cubicBezTo>
                  <a:pt x="45" y="0"/>
                  <a:pt x="29" y="25"/>
                  <a:pt x="18" y="46"/>
                </a:cubicBezTo>
                <a:cubicBezTo>
                  <a:pt x="0" y="46"/>
                  <a:pt x="0" y="46"/>
                  <a:pt x="0" y="46"/>
                </a:cubicBezTo>
                <a:cubicBezTo>
                  <a:pt x="0" y="222"/>
                  <a:pt x="0" y="222"/>
                  <a:pt x="0" y="222"/>
                </a:cubicBezTo>
                <a:cubicBezTo>
                  <a:pt x="192" y="222"/>
                  <a:pt x="192" y="222"/>
                  <a:pt x="192" y="222"/>
                </a:cubicBezTo>
                <a:cubicBezTo>
                  <a:pt x="192" y="46"/>
                  <a:pt x="192" y="46"/>
                  <a:pt x="192" y="46"/>
                </a:cubicBezTo>
                <a:lnTo>
                  <a:pt x="176" y="46"/>
                </a:lnTo>
                <a:close/>
                <a:moveTo>
                  <a:pt x="113" y="42"/>
                </a:moveTo>
                <a:cubicBezTo>
                  <a:pt x="77" y="42"/>
                  <a:pt x="77" y="42"/>
                  <a:pt x="77" y="42"/>
                </a:cubicBezTo>
                <a:cubicBezTo>
                  <a:pt x="72" y="42"/>
                  <a:pt x="67" y="37"/>
                  <a:pt x="67" y="31"/>
                </a:cubicBezTo>
                <a:cubicBezTo>
                  <a:pt x="67" y="25"/>
                  <a:pt x="72" y="20"/>
                  <a:pt x="77" y="20"/>
                </a:cubicBezTo>
                <a:cubicBezTo>
                  <a:pt x="113" y="20"/>
                  <a:pt x="113" y="20"/>
                  <a:pt x="113" y="20"/>
                </a:cubicBezTo>
                <a:cubicBezTo>
                  <a:pt x="119" y="20"/>
                  <a:pt x="124" y="25"/>
                  <a:pt x="124" y="31"/>
                </a:cubicBezTo>
                <a:cubicBezTo>
                  <a:pt x="124" y="37"/>
                  <a:pt x="119" y="42"/>
                  <a:pt x="113" y="42"/>
                </a:cubicBezTo>
                <a:close/>
              </a:path>
            </a:pathLst>
          </a:custGeom>
          <a:solidFill>
            <a:srgbClr val="C8161D"/>
          </a:solidFill>
          <a:ln>
            <a:noFill/>
          </a:ln>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smtClean="0">
              <a:ln>
                <a:noFill/>
              </a:ln>
              <a:solidFill>
                <a:prstClr val="black"/>
              </a:solidFill>
              <a:effectLst/>
              <a:uLnTx/>
              <a:uFillTx/>
              <a:latin typeface="Arial" panose="020B0604020202020204"/>
              <a:ea typeface="微软雅黑" panose="020B0503020204020204" charset="-122"/>
            </a:endParaRPr>
          </a:p>
        </p:txBody>
      </p:sp>
      <p:sp>
        <p:nvSpPr>
          <p:cNvPr id="71" name="Rectangle 7"/>
          <p:cNvSpPr>
            <a:spLocks noChangeArrowheads="1"/>
          </p:cNvSpPr>
          <p:nvPr/>
        </p:nvSpPr>
        <p:spPr bwMode="auto">
          <a:xfrm>
            <a:off x="5760835" y="3183168"/>
            <a:ext cx="31750" cy="233363"/>
          </a:xfrm>
          <a:prstGeom prst="rect">
            <a:avLst/>
          </a:prstGeom>
          <a:solidFill>
            <a:srgbClr val="C8161D"/>
          </a:solidFill>
          <a:ln>
            <a:noFill/>
          </a:ln>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smtClean="0">
              <a:ln>
                <a:noFill/>
              </a:ln>
              <a:solidFill>
                <a:prstClr val="black"/>
              </a:solidFill>
              <a:effectLst/>
              <a:uLnTx/>
              <a:uFillTx/>
              <a:latin typeface="Arial" panose="020B0604020202020204"/>
              <a:ea typeface="微软雅黑" panose="020B0503020204020204" charset="-122"/>
            </a:endParaRPr>
          </a:p>
        </p:txBody>
      </p:sp>
      <p:sp>
        <p:nvSpPr>
          <p:cNvPr id="72" name="任意多边形 71"/>
          <p:cNvSpPr/>
          <p:nvPr/>
        </p:nvSpPr>
        <p:spPr bwMode="auto">
          <a:xfrm rot="10800000">
            <a:off x="6281640" y="3288875"/>
            <a:ext cx="1104281" cy="985348"/>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C8161D"/>
          </a:solidFill>
          <a:ln w="19050">
            <a:noFill/>
          </a:ln>
          <a:effectLst>
            <a:innerShdw blurRad="63500" dist="63500" dir="2700000">
              <a:prstClr val="black">
                <a:alpha val="50000"/>
              </a:prstClr>
            </a:innerShdw>
          </a:effectLst>
        </p:spPr>
        <p:txBody>
          <a:bodyPr vert="horz" wrap="square" lIns="68580" tIns="34290" rIns="68580" bIns="34290" numCol="1" anchor="t" anchorCtr="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smtClean="0">
              <a:ln>
                <a:noFill/>
              </a:ln>
              <a:solidFill>
                <a:prstClr val="black"/>
              </a:solidFill>
              <a:effectLst/>
              <a:uLnTx/>
              <a:uFillTx/>
              <a:latin typeface="Arial" panose="020B0604020202020204"/>
              <a:ea typeface="微软雅黑" panose="020B0503020204020204" charset="-122"/>
            </a:endParaRPr>
          </a:p>
        </p:txBody>
      </p:sp>
      <p:sp>
        <p:nvSpPr>
          <p:cNvPr id="73" name="Freeform 5"/>
          <p:cNvSpPr/>
          <p:nvPr/>
        </p:nvSpPr>
        <p:spPr bwMode="auto">
          <a:xfrm rot="10800000">
            <a:off x="6444862" y="3442052"/>
            <a:ext cx="777837" cy="68914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0"/>
            </a:sysClr>
          </a:solidFill>
          <a:ln w="38100">
            <a:gradFill flip="none" rotWithShape="1">
              <a:gsLst>
                <a:gs pos="100000">
                  <a:sysClr val="window" lastClr="FFFFFF"/>
                </a:gs>
                <a:gs pos="0">
                  <a:sysClr val="window" lastClr="FFFFFF">
                    <a:lumMod val="75000"/>
                  </a:sysClr>
                </a:gs>
              </a:gsLst>
              <a:lin ang="2700000" scaled="1"/>
              <a:tileRect/>
            </a:gradFill>
          </a:ln>
          <a:effec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smtClean="0">
              <a:ln>
                <a:noFill/>
              </a:ln>
              <a:solidFill>
                <a:prstClr val="black"/>
              </a:solidFill>
              <a:effectLst/>
              <a:uLnTx/>
              <a:uFillTx/>
              <a:latin typeface="Arial" panose="020B0604020202020204"/>
              <a:ea typeface="微软雅黑" panose="020B0503020204020204" charset="-122"/>
            </a:endParaRPr>
          </a:p>
        </p:txBody>
      </p:sp>
      <p:sp>
        <p:nvSpPr>
          <p:cNvPr id="74" name="Freeform 11"/>
          <p:cNvSpPr>
            <a:spLocks noEditPoints="1"/>
          </p:cNvSpPr>
          <p:nvPr/>
        </p:nvSpPr>
        <p:spPr bwMode="auto">
          <a:xfrm>
            <a:off x="6667298" y="3621318"/>
            <a:ext cx="342900" cy="344488"/>
          </a:xfrm>
          <a:custGeom>
            <a:avLst/>
            <a:gdLst>
              <a:gd name="T0" fmla="*/ 0 w 685"/>
              <a:gd name="T1" fmla="*/ 0 h 687"/>
              <a:gd name="T2" fmla="*/ 0 w 685"/>
              <a:gd name="T3" fmla="*/ 687 h 687"/>
              <a:gd name="T4" fmla="*/ 685 w 685"/>
              <a:gd name="T5" fmla="*/ 687 h 687"/>
              <a:gd name="T6" fmla="*/ 685 w 685"/>
              <a:gd name="T7" fmla="*/ 0 h 687"/>
              <a:gd name="T8" fmla="*/ 0 w 685"/>
              <a:gd name="T9" fmla="*/ 0 h 687"/>
              <a:gd name="T10" fmla="*/ 58 w 685"/>
              <a:gd name="T11" fmla="*/ 57 h 687"/>
              <a:gd name="T12" fmla="*/ 628 w 685"/>
              <a:gd name="T13" fmla="*/ 57 h 687"/>
              <a:gd name="T14" fmla="*/ 628 w 685"/>
              <a:gd name="T15" fmla="*/ 441 h 687"/>
              <a:gd name="T16" fmla="*/ 442 w 685"/>
              <a:gd name="T17" fmla="*/ 630 h 687"/>
              <a:gd name="T18" fmla="*/ 58 w 685"/>
              <a:gd name="T19" fmla="*/ 630 h 687"/>
              <a:gd name="T20" fmla="*/ 58 w 685"/>
              <a:gd name="T21" fmla="*/ 5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5" h="687">
                <a:moveTo>
                  <a:pt x="0" y="0"/>
                </a:moveTo>
                <a:lnTo>
                  <a:pt x="0" y="687"/>
                </a:lnTo>
                <a:lnTo>
                  <a:pt x="685" y="687"/>
                </a:lnTo>
                <a:lnTo>
                  <a:pt x="685" y="0"/>
                </a:lnTo>
                <a:lnTo>
                  <a:pt x="0" y="0"/>
                </a:lnTo>
                <a:close/>
                <a:moveTo>
                  <a:pt x="58" y="57"/>
                </a:moveTo>
                <a:lnTo>
                  <a:pt x="628" y="57"/>
                </a:lnTo>
                <a:lnTo>
                  <a:pt x="628" y="441"/>
                </a:lnTo>
                <a:lnTo>
                  <a:pt x="442" y="630"/>
                </a:lnTo>
                <a:lnTo>
                  <a:pt x="58" y="630"/>
                </a:lnTo>
                <a:lnTo>
                  <a:pt x="58" y="57"/>
                </a:lnTo>
                <a:close/>
              </a:path>
            </a:pathLst>
          </a:custGeom>
          <a:solidFill>
            <a:srgbClr val="C8161D"/>
          </a:solidFill>
          <a:ln>
            <a:noFill/>
          </a:ln>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smtClean="0">
              <a:ln>
                <a:noFill/>
              </a:ln>
              <a:solidFill>
                <a:prstClr val="black"/>
              </a:solidFill>
              <a:effectLst/>
              <a:uLnTx/>
              <a:uFillTx/>
              <a:latin typeface="Arial" panose="020B0604020202020204"/>
              <a:ea typeface="微软雅黑" panose="020B0503020204020204" charset="-122"/>
            </a:endParaRPr>
          </a:p>
        </p:txBody>
      </p:sp>
      <p:sp>
        <p:nvSpPr>
          <p:cNvPr id="75" name="Rectangle 12"/>
          <p:cNvSpPr>
            <a:spLocks noChangeArrowheads="1"/>
          </p:cNvSpPr>
          <p:nvPr/>
        </p:nvSpPr>
        <p:spPr bwMode="auto">
          <a:xfrm>
            <a:off x="6738735" y="3708630"/>
            <a:ext cx="200025" cy="22225"/>
          </a:xfrm>
          <a:prstGeom prst="rect">
            <a:avLst/>
          </a:prstGeom>
          <a:solidFill>
            <a:srgbClr val="C8161D"/>
          </a:solidFill>
          <a:ln>
            <a:noFill/>
          </a:ln>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smtClean="0">
              <a:ln>
                <a:noFill/>
              </a:ln>
              <a:solidFill>
                <a:prstClr val="black"/>
              </a:solidFill>
              <a:effectLst/>
              <a:uLnTx/>
              <a:uFillTx/>
              <a:latin typeface="Arial" panose="020B0604020202020204"/>
              <a:ea typeface="微软雅黑" panose="020B0503020204020204" charset="-122"/>
            </a:endParaRPr>
          </a:p>
        </p:txBody>
      </p:sp>
      <p:sp>
        <p:nvSpPr>
          <p:cNvPr id="76" name="Rectangle 13"/>
          <p:cNvSpPr>
            <a:spLocks noChangeArrowheads="1"/>
          </p:cNvSpPr>
          <p:nvPr/>
        </p:nvSpPr>
        <p:spPr bwMode="auto">
          <a:xfrm>
            <a:off x="6738735" y="3778480"/>
            <a:ext cx="200025" cy="22225"/>
          </a:xfrm>
          <a:prstGeom prst="rect">
            <a:avLst/>
          </a:prstGeom>
          <a:solidFill>
            <a:srgbClr val="C8161D"/>
          </a:solidFill>
          <a:ln>
            <a:noFill/>
          </a:ln>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smtClean="0">
              <a:ln>
                <a:noFill/>
              </a:ln>
              <a:solidFill>
                <a:prstClr val="black"/>
              </a:solidFill>
              <a:effectLst/>
              <a:uLnTx/>
              <a:uFillTx/>
              <a:latin typeface="Arial" panose="020B0604020202020204"/>
              <a:ea typeface="微软雅黑" panose="020B0503020204020204" charset="-122"/>
            </a:endParaRPr>
          </a:p>
        </p:txBody>
      </p:sp>
      <p:sp>
        <p:nvSpPr>
          <p:cNvPr id="77" name="Rectangle 14"/>
          <p:cNvSpPr>
            <a:spLocks noChangeArrowheads="1"/>
          </p:cNvSpPr>
          <p:nvPr/>
        </p:nvSpPr>
        <p:spPr bwMode="auto">
          <a:xfrm>
            <a:off x="6738735" y="3849918"/>
            <a:ext cx="120650" cy="22225"/>
          </a:xfrm>
          <a:prstGeom prst="rect">
            <a:avLst/>
          </a:prstGeom>
          <a:solidFill>
            <a:srgbClr val="C8161D"/>
          </a:solidFill>
          <a:ln>
            <a:noFill/>
          </a:ln>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smtClean="0">
              <a:ln>
                <a:noFill/>
              </a:ln>
              <a:solidFill>
                <a:prstClr val="black"/>
              </a:solidFill>
              <a:effectLst/>
              <a:uLnTx/>
              <a:uFillTx/>
              <a:latin typeface="Arial" panose="020B0604020202020204"/>
              <a:ea typeface="微软雅黑" panose="020B0503020204020204" charset="-122"/>
            </a:endParaRPr>
          </a:p>
        </p:txBody>
      </p:sp>
      <p:sp>
        <p:nvSpPr>
          <p:cNvPr id="78" name="任意多边形 77"/>
          <p:cNvSpPr/>
          <p:nvPr/>
        </p:nvSpPr>
        <p:spPr bwMode="auto">
          <a:xfrm rot="10800000">
            <a:off x="5955184" y="1779475"/>
            <a:ext cx="1104281" cy="985348"/>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C8161D"/>
          </a:solidFill>
          <a:ln w="19050">
            <a:noFill/>
          </a:ln>
          <a:effectLst>
            <a:innerShdw blurRad="63500" dist="63500" dir="2700000">
              <a:prstClr val="black">
                <a:alpha val="50000"/>
              </a:prstClr>
            </a:innerShdw>
          </a:effectLst>
        </p:spPr>
        <p:txBody>
          <a:bodyPr vert="horz" wrap="square" lIns="68580" tIns="34290" rIns="68580" bIns="34290" numCol="1" anchor="t" anchorCtr="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smtClean="0">
              <a:ln>
                <a:noFill/>
              </a:ln>
              <a:solidFill>
                <a:prstClr val="black"/>
              </a:solidFill>
              <a:effectLst/>
              <a:uLnTx/>
              <a:uFillTx/>
              <a:latin typeface="Arial" panose="020B0604020202020204"/>
              <a:ea typeface="微软雅黑" panose="020B0503020204020204" charset="-122"/>
            </a:endParaRPr>
          </a:p>
        </p:txBody>
      </p:sp>
      <p:sp>
        <p:nvSpPr>
          <p:cNvPr id="79" name="Freeform 5"/>
          <p:cNvSpPr/>
          <p:nvPr/>
        </p:nvSpPr>
        <p:spPr bwMode="auto">
          <a:xfrm rot="10800000">
            <a:off x="6118406" y="1932652"/>
            <a:ext cx="777837" cy="68914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0"/>
            </a:sysClr>
          </a:solidFill>
          <a:ln w="38100">
            <a:gradFill flip="none" rotWithShape="1">
              <a:gsLst>
                <a:gs pos="100000">
                  <a:sysClr val="window" lastClr="FFFFFF"/>
                </a:gs>
                <a:gs pos="0">
                  <a:sysClr val="window" lastClr="FFFFFF">
                    <a:lumMod val="75000"/>
                  </a:sysClr>
                </a:gs>
              </a:gsLst>
              <a:lin ang="2700000" scaled="1"/>
              <a:tileRect/>
            </a:gradFill>
          </a:ln>
          <a:effec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smtClean="0">
              <a:ln>
                <a:noFill/>
              </a:ln>
              <a:solidFill>
                <a:prstClr val="black"/>
              </a:solidFill>
              <a:effectLst/>
              <a:uLnTx/>
              <a:uFillTx/>
              <a:latin typeface="Arial" panose="020B0604020202020204"/>
              <a:ea typeface="微软雅黑" panose="020B0503020204020204" charset="-122"/>
            </a:endParaRPr>
          </a:p>
        </p:txBody>
      </p:sp>
      <p:sp>
        <p:nvSpPr>
          <p:cNvPr id="80" name="Freeform 18"/>
          <p:cNvSpPr/>
          <p:nvPr/>
        </p:nvSpPr>
        <p:spPr bwMode="auto">
          <a:xfrm>
            <a:off x="6357735" y="2083030"/>
            <a:ext cx="268288" cy="368300"/>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solidFill>
            <a:srgbClr val="C8161D"/>
          </a:solidFill>
          <a:ln>
            <a:noFill/>
          </a:ln>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smtClean="0">
              <a:ln>
                <a:noFill/>
              </a:ln>
              <a:solidFill>
                <a:prstClr val="black"/>
              </a:solidFill>
              <a:effectLst/>
              <a:uLnTx/>
              <a:uFillTx/>
              <a:latin typeface="Arial" panose="020B0604020202020204"/>
              <a:ea typeface="微软雅黑" panose="020B0503020204020204" charset="-122"/>
            </a:endParaRPr>
          </a:p>
        </p:txBody>
      </p:sp>
      <p:sp>
        <p:nvSpPr>
          <p:cNvPr id="81" name="Freeform 19"/>
          <p:cNvSpPr>
            <a:spLocks noEditPoints="1"/>
          </p:cNvSpPr>
          <p:nvPr/>
        </p:nvSpPr>
        <p:spPr bwMode="auto">
          <a:xfrm>
            <a:off x="6467273" y="2138593"/>
            <a:ext cx="233363" cy="231775"/>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solidFill>
            <a:srgbClr val="C8161D"/>
          </a:solidFill>
          <a:ln>
            <a:noFill/>
          </a:ln>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smtClean="0">
              <a:ln>
                <a:noFill/>
              </a:ln>
              <a:solidFill>
                <a:prstClr val="black"/>
              </a:solidFill>
              <a:effectLst/>
              <a:uLnTx/>
              <a:uFillTx/>
              <a:latin typeface="Arial" panose="020B0604020202020204"/>
              <a:ea typeface="微软雅黑" panose="020B0503020204020204" charset="-122"/>
            </a:endParaRPr>
          </a:p>
        </p:txBody>
      </p:sp>
      <p:sp>
        <p:nvSpPr>
          <p:cNvPr id="82" name="任意多边形 81"/>
          <p:cNvSpPr/>
          <p:nvPr/>
        </p:nvSpPr>
        <p:spPr bwMode="auto">
          <a:xfrm rot="10800000">
            <a:off x="4829175" y="4777903"/>
            <a:ext cx="1104282" cy="985348"/>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C8161D"/>
          </a:solidFill>
          <a:ln w="19050">
            <a:noFill/>
          </a:ln>
          <a:effectLst>
            <a:innerShdw blurRad="63500" dist="63500" dir="2700000">
              <a:prstClr val="black">
                <a:alpha val="50000"/>
              </a:prstClr>
            </a:innerShdw>
          </a:effectLst>
        </p:spPr>
        <p:txBody>
          <a:bodyPr vert="horz" wrap="square" lIns="68580" tIns="34290" rIns="68580" bIns="34290" numCol="1" anchor="t" anchorCtr="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smtClean="0">
              <a:ln>
                <a:noFill/>
              </a:ln>
              <a:solidFill>
                <a:prstClr val="black"/>
              </a:solidFill>
              <a:effectLst/>
              <a:uLnTx/>
              <a:uFillTx/>
              <a:latin typeface="Arial" panose="020B0604020202020204"/>
              <a:ea typeface="微软雅黑" panose="020B0503020204020204" charset="-122"/>
            </a:endParaRPr>
          </a:p>
        </p:txBody>
      </p:sp>
      <p:sp>
        <p:nvSpPr>
          <p:cNvPr id="83" name="Freeform 5"/>
          <p:cNvSpPr/>
          <p:nvPr/>
        </p:nvSpPr>
        <p:spPr bwMode="auto">
          <a:xfrm rot="10800000">
            <a:off x="4992397" y="4931080"/>
            <a:ext cx="777837" cy="68914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0"/>
            </a:sysClr>
          </a:solidFill>
          <a:ln w="38100">
            <a:gradFill flip="none" rotWithShape="1">
              <a:gsLst>
                <a:gs pos="100000">
                  <a:sysClr val="window" lastClr="FFFFFF"/>
                </a:gs>
                <a:gs pos="0">
                  <a:sysClr val="window" lastClr="FFFFFF">
                    <a:lumMod val="75000"/>
                  </a:sysClr>
                </a:gs>
              </a:gsLst>
              <a:lin ang="2700000" scaled="1"/>
              <a:tileRect/>
            </a:gradFill>
          </a:ln>
          <a:effec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smtClean="0">
              <a:ln>
                <a:noFill/>
              </a:ln>
              <a:solidFill>
                <a:prstClr val="black"/>
              </a:solidFill>
              <a:effectLst/>
              <a:uLnTx/>
              <a:uFillTx/>
              <a:latin typeface="Arial" panose="020B0604020202020204"/>
              <a:ea typeface="微软雅黑" panose="020B0503020204020204" charset="-122"/>
            </a:endParaRPr>
          </a:p>
        </p:txBody>
      </p:sp>
      <p:sp>
        <p:nvSpPr>
          <p:cNvPr id="84" name="Freeform 276"/>
          <p:cNvSpPr/>
          <p:nvPr/>
        </p:nvSpPr>
        <p:spPr bwMode="auto">
          <a:xfrm>
            <a:off x="5187748" y="5194530"/>
            <a:ext cx="254000" cy="152400"/>
          </a:xfrm>
          <a:custGeom>
            <a:avLst/>
            <a:gdLst>
              <a:gd name="T0" fmla="*/ 7 w 23"/>
              <a:gd name="T1" fmla="*/ 11 h 14"/>
              <a:gd name="T2" fmla="*/ 3 w 23"/>
              <a:gd name="T3" fmla="*/ 7 h 14"/>
              <a:gd name="T4" fmla="*/ 7 w 23"/>
              <a:gd name="T5" fmla="*/ 3 h 14"/>
              <a:gd name="T6" fmla="*/ 15 w 23"/>
              <a:gd name="T7" fmla="*/ 3 h 14"/>
              <a:gd name="T8" fmla="*/ 16 w 23"/>
              <a:gd name="T9" fmla="*/ 3 h 14"/>
              <a:gd name="T10" fmla="*/ 16 w 23"/>
              <a:gd name="T11" fmla="*/ 3 h 14"/>
              <a:gd name="T12" fmla="*/ 16 w 23"/>
              <a:gd name="T13" fmla="*/ 3 h 14"/>
              <a:gd name="T14" fmla="*/ 17 w 23"/>
              <a:gd name="T15" fmla="*/ 3 h 14"/>
              <a:gd name="T16" fmla="*/ 17 w 23"/>
              <a:gd name="T17" fmla="*/ 4 h 14"/>
              <a:gd name="T18" fmla="*/ 17 w 23"/>
              <a:gd name="T19" fmla="*/ 4 h 14"/>
              <a:gd name="T20" fmla="*/ 18 w 23"/>
              <a:gd name="T21" fmla="*/ 4 h 14"/>
              <a:gd name="T22" fmla="*/ 19 w 23"/>
              <a:gd name="T23" fmla="*/ 6 h 14"/>
              <a:gd name="T24" fmla="*/ 19 w 23"/>
              <a:gd name="T25" fmla="*/ 6 h 14"/>
              <a:gd name="T26" fmla="*/ 19 w 23"/>
              <a:gd name="T27" fmla="*/ 7 h 14"/>
              <a:gd name="T28" fmla="*/ 19 w 23"/>
              <a:gd name="T29" fmla="*/ 8 h 14"/>
              <a:gd name="T30" fmla="*/ 20 w 23"/>
              <a:gd name="T31" fmla="*/ 8 h 14"/>
              <a:gd name="T32" fmla="*/ 23 w 23"/>
              <a:gd name="T33" fmla="*/ 8 h 14"/>
              <a:gd name="T34" fmla="*/ 23 w 23"/>
              <a:gd name="T35" fmla="*/ 7 h 14"/>
              <a:gd name="T36" fmla="*/ 22 w 23"/>
              <a:gd name="T37" fmla="*/ 5 h 14"/>
              <a:gd name="T38" fmla="*/ 22 w 23"/>
              <a:gd name="T39" fmla="*/ 5 h 14"/>
              <a:gd name="T40" fmla="*/ 21 w 23"/>
              <a:gd name="T41" fmla="*/ 3 h 14"/>
              <a:gd name="T42" fmla="*/ 21 w 23"/>
              <a:gd name="T43" fmla="*/ 2 h 14"/>
              <a:gd name="T44" fmla="*/ 19 w 23"/>
              <a:gd name="T45" fmla="*/ 1 h 14"/>
              <a:gd name="T46" fmla="*/ 19 w 23"/>
              <a:gd name="T47" fmla="*/ 1 h 14"/>
              <a:gd name="T48" fmla="*/ 15 w 23"/>
              <a:gd name="T49" fmla="*/ 0 h 14"/>
              <a:gd name="T50" fmla="*/ 7 w 23"/>
              <a:gd name="T51" fmla="*/ 0 h 14"/>
              <a:gd name="T52" fmla="*/ 0 w 23"/>
              <a:gd name="T53" fmla="*/ 7 h 14"/>
              <a:gd name="T54" fmla="*/ 7 w 23"/>
              <a:gd name="T55" fmla="*/ 14 h 14"/>
              <a:gd name="T56" fmla="*/ 12 w 23"/>
              <a:gd name="T57" fmla="*/ 14 h 14"/>
              <a:gd name="T58" fmla="*/ 10 w 23"/>
              <a:gd name="T59" fmla="*/ 11 h 14"/>
              <a:gd name="T60" fmla="*/ 7 w 23"/>
              <a:gd name="T61"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 h="14">
                <a:moveTo>
                  <a:pt x="7" y="11"/>
                </a:moveTo>
                <a:cubicBezTo>
                  <a:pt x="5" y="11"/>
                  <a:pt x="3" y="9"/>
                  <a:pt x="3" y="7"/>
                </a:cubicBezTo>
                <a:cubicBezTo>
                  <a:pt x="3" y="5"/>
                  <a:pt x="5" y="3"/>
                  <a:pt x="7" y="3"/>
                </a:cubicBezTo>
                <a:cubicBezTo>
                  <a:pt x="15" y="3"/>
                  <a:pt x="15" y="3"/>
                  <a:pt x="15" y="3"/>
                </a:cubicBezTo>
                <a:cubicBezTo>
                  <a:pt x="16" y="3"/>
                  <a:pt x="16" y="3"/>
                  <a:pt x="16" y="3"/>
                </a:cubicBezTo>
                <a:cubicBezTo>
                  <a:pt x="16" y="3"/>
                  <a:pt x="16" y="3"/>
                  <a:pt x="16" y="3"/>
                </a:cubicBezTo>
                <a:cubicBezTo>
                  <a:pt x="16" y="3"/>
                  <a:pt x="16" y="3"/>
                  <a:pt x="16" y="3"/>
                </a:cubicBezTo>
                <a:cubicBezTo>
                  <a:pt x="17" y="3"/>
                  <a:pt x="17" y="3"/>
                  <a:pt x="17" y="3"/>
                </a:cubicBezTo>
                <a:cubicBezTo>
                  <a:pt x="17" y="4"/>
                  <a:pt x="17" y="4"/>
                  <a:pt x="17" y="4"/>
                </a:cubicBezTo>
                <a:cubicBezTo>
                  <a:pt x="17" y="4"/>
                  <a:pt x="17" y="4"/>
                  <a:pt x="17" y="4"/>
                </a:cubicBezTo>
                <a:cubicBezTo>
                  <a:pt x="18" y="4"/>
                  <a:pt x="18" y="4"/>
                  <a:pt x="18" y="4"/>
                </a:cubicBezTo>
                <a:cubicBezTo>
                  <a:pt x="19" y="5"/>
                  <a:pt x="19" y="5"/>
                  <a:pt x="19" y="6"/>
                </a:cubicBezTo>
                <a:cubicBezTo>
                  <a:pt x="19" y="6"/>
                  <a:pt x="19" y="6"/>
                  <a:pt x="19" y="6"/>
                </a:cubicBezTo>
                <a:cubicBezTo>
                  <a:pt x="19" y="7"/>
                  <a:pt x="19" y="7"/>
                  <a:pt x="19" y="7"/>
                </a:cubicBezTo>
                <a:cubicBezTo>
                  <a:pt x="19" y="8"/>
                  <a:pt x="19" y="8"/>
                  <a:pt x="19" y="8"/>
                </a:cubicBezTo>
                <a:cubicBezTo>
                  <a:pt x="20" y="8"/>
                  <a:pt x="20" y="8"/>
                  <a:pt x="20" y="8"/>
                </a:cubicBezTo>
                <a:cubicBezTo>
                  <a:pt x="23" y="8"/>
                  <a:pt x="23" y="8"/>
                  <a:pt x="23" y="8"/>
                </a:cubicBezTo>
                <a:cubicBezTo>
                  <a:pt x="23" y="7"/>
                  <a:pt x="23" y="7"/>
                  <a:pt x="23" y="7"/>
                </a:cubicBezTo>
                <a:cubicBezTo>
                  <a:pt x="23" y="6"/>
                  <a:pt x="22" y="6"/>
                  <a:pt x="22" y="5"/>
                </a:cubicBezTo>
                <a:cubicBezTo>
                  <a:pt x="22" y="5"/>
                  <a:pt x="22" y="5"/>
                  <a:pt x="22" y="5"/>
                </a:cubicBezTo>
                <a:cubicBezTo>
                  <a:pt x="22" y="4"/>
                  <a:pt x="22" y="3"/>
                  <a:pt x="21" y="3"/>
                </a:cubicBezTo>
                <a:cubicBezTo>
                  <a:pt x="21" y="2"/>
                  <a:pt x="21" y="2"/>
                  <a:pt x="21" y="2"/>
                </a:cubicBezTo>
                <a:cubicBezTo>
                  <a:pt x="20" y="2"/>
                  <a:pt x="20" y="1"/>
                  <a:pt x="19" y="1"/>
                </a:cubicBezTo>
                <a:cubicBezTo>
                  <a:pt x="19" y="1"/>
                  <a:pt x="19" y="1"/>
                  <a:pt x="19" y="1"/>
                </a:cubicBezTo>
                <a:cubicBezTo>
                  <a:pt x="18" y="0"/>
                  <a:pt x="17" y="0"/>
                  <a:pt x="15" y="0"/>
                </a:cubicBezTo>
                <a:cubicBezTo>
                  <a:pt x="7" y="0"/>
                  <a:pt x="7" y="0"/>
                  <a:pt x="7" y="0"/>
                </a:cubicBezTo>
                <a:cubicBezTo>
                  <a:pt x="3" y="0"/>
                  <a:pt x="0" y="3"/>
                  <a:pt x="0" y="7"/>
                </a:cubicBezTo>
                <a:cubicBezTo>
                  <a:pt x="0" y="11"/>
                  <a:pt x="3" y="14"/>
                  <a:pt x="7" y="14"/>
                </a:cubicBezTo>
                <a:cubicBezTo>
                  <a:pt x="12" y="14"/>
                  <a:pt x="12" y="14"/>
                  <a:pt x="12" y="14"/>
                </a:cubicBezTo>
                <a:cubicBezTo>
                  <a:pt x="11" y="14"/>
                  <a:pt x="10" y="12"/>
                  <a:pt x="10" y="11"/>
                </a:cubicBezTo>
                <a:lnTo>
                  <a:pt x="7" y="11"/>
                </a:lnTo>
                <a:close/>
              </a:path>
            </a:pathLst>
          </a:custGeom>
          <a:solidFill>
            <a:srgbClr val="C8161D"/>
          </a:solidFill>
          <a:ln>
            <a:noFill/>
          </a:ln>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smtClean="0">
              <a:ln>
                <a:noFill/>
              </a:ln>
              <a:solidFill>
                <a:prstClr val="black"/>
              </a:solidFill>
              <a:effectLst/>
              <a:uLnTx/>
              <a:uFillTx/>
              <a:latin typeface="Arial" panose="020B0604020202020204"/>
              <a:ea typeface="微软雅黑" panose="020B0503020204020204" charset="-122"/>
            </a:endParaRPr>
          </a:p>
        </p:txBody>
      </p:sp>
      <p:sp>
        <p:nvSpPr>
          <p:cNvPr id="85" name="Freeform 277"/>
          <p:cNvSpPr/>
          <p:nvPr/>
        </p:nvSpPr>
        <p:spPr bwMode="auto">
          <a:xfrm>
            <a:off x="5321098" y="5194530"/>
            <a:ext cx="254000" cy="152400"/>
          </a:xfrm>
          <a:custGeom>
            <a:avLst/>
            <a:gdLst>
              <a:gd name="T0" fmla="*/ 16 w 23"/>
              <a:gd name="T1" fmla="*/ 0 h 14"/>
              <a:gd name="T2" fmla="*/ 11 w 23"/>
              <a:gd name="T3" fmla="*/ 0 h 14"/>
              <a:gd name="T4" fmla="*/ 13 w 23"/>
              <a:gd name="T5" fmla="*/ 3 h 14"/>
              <a:gd name="T6" fmla="*/ 16 w 23"/>
              <a:gd name="T7" fmla="*/ 3 h 14"/>
              <a:gd name="T8" fmla="*/ 20 w 23"/>
              <a:gd name="T9" fmla="*/ 7 h 14"/>
              <a:gd name="T10" fmla="*/ 16 w 23"/>
              <a:gd name="T11" fmla="*/ 11 h 14"/>
              <a:gd name="T12" fmla="*/ 8 w 23"/>
              <a:gd name="T13" fmla="*/ 11 h 14"/>
              <a:gd name="T14" fmla="*/ 4 w 23"/>
              <a:gd name="T15" fmla="*/ 9 h 14"/>
              <a:gd name="T16" fmla="*/ 4 w 23"/>
              <a:gd name="T17" fmla="*/ 9 h 14"/>
              <a:gd name="T18" fmla="*/ 4 w 23"/>
              <a:gd name="T19" fmla="*/ 7 h 14"/>
              <a:gd name="T20" fmla="*/ 4 w 23"/>
              <a:gd name="T21" fmla="*/ 7 h 14"/>
              <a:gd name="T22" fmla="*/ 3 w 23"/>
              <a:gd name="T23" fmla="*/ 6 h 14"/>
              <a:gd name="T24" fmla="*/ 1 w 23"/>
              <a:gd name="T25" fmla="*/ 6 h 14"/>
              <a:gd name="T26" fmla="*/ 0 w 23"/>
              <a:gd name="T27" fmla="*/ 7 h 14"/>
              <a:gd name="T28" fmla="*/ 8 w 23"/>
              <a:gd name="T29" fmla="*/ 14 h 14"/>
              <a:gd name="T30" fmla="*/ 16 w 23"/>
              <a:gd name="T31" fmla="*/ 14 h 14"/>
              <a:gd name="T32" fmla="*/ 23 w 23"/>
              <a:gd name="T33" fmla="*/ 7 h 14"/>
              <a:gd name="T34" fmla="*/ 16 w 23"/>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14">
                <a:moveTo>
                  <a:pt x="16" y="0"/>
                </a:moveTo>
                <a:cubicBezTo>
                  <a:pt x="11" y="0"/>
                  <a:pt x="11" y="0"/>
                  <a:pt x="11" y="0"/>
                </a:cubicBezTo>
                <a:cubicBezTo>
                  <a:pt x="12" y="1"/>
                  <a:pt x="13" y="2"/>
                  <a:pt x="13" y="3"/>
                </a:cubicBezTo>
                <a:cubicBezTo>
                  <a:pt x="16" y="3"/>
                  <a:pt x="16" y="3"/>
                  <a:pt x="16" y="3"/>
                </a:cubicBezTo>
                <a:cubicBezTo>
                  <a:pt x="18" y="3"/>
                  <a:pt x="20" y="5"/>
                  <a:pt x="20" y="7"/>
                </a:cubicBezTo>
                <a:cubicBezTo>
                  <a:pt x="20" y="9"/>
                  <a:pt x="18" y="11"/>
                  <a:pt x="16" y="11"/>
                </a:cubicBezTo>
                <a:cubicBezTo>
                  <a:pt x="8" y="11"/>
                  <a:pt x="8" y="11"/>
                  <a:pt x="8" y="11"/>
                </a:cubicBezTo>
                <a:cubicBezTo>
                  <a:pt x="6" y="11"/>
                  <a:pt x="5" y="11"/>
                  <a:pt x="4" y="9"/>
                </a:cubicBezTo>
                <a:cubicBezTo>
                  <a:pt x="4" y="9"/>
                  <a:pt x="4" y="9"/>
                  <a:pt x="4" y="9"/>
                </a:cubicBezTo>
                <a:cubicBezTo>
                  <a:pt x="4" y="8"/>
                  <a:pt x="4" y="8"/>
                  <a:pt x="4" y="7"/>
                </a:cubicBezTo>
                <a:cubicBezTo>
                  <a:pt x="4" y="7"/>
                  <a:pt x="4" y="7"/>
                  <a:pt x="4" y="7"/>
                </a:cubicBezTo>
                <a:cubicBezTo>
                  <a:pt x="3" y="6"/>
                  <a:pt x="3" y="6"/>
                  <a:pt x="3" y="6"/>
                </a:cubicBezTo>
                <a:cubicBezTo>
                  <a:pt x="1" y="6"/>
                  <a:pt x="1" y="6"/>
                  <a:pt x="1" y="6"/>
                </a:cubicBezTo>
                <a:cubicBezTo>
                  <a:pt x="0" y="7"/>
                  <a:pt x="0" y="7"/>
                  <a:pt x="0" y="7"/>
                </a:cubicBezTo>
                <a:cubicBezTo>
                  <a:pt x="0" y="11"/>
                  <a:pt x="4" y="14"/>
                  <a:pt x="8" y="14"/>
                </a:cubicBezTo>
                <a:cubicBezTo>
                  <a:pt x="16" y="14"/>
                  <a:pt x="16" y="14"/>
                  <a:pt x="16" y="14"/>
                </a:cubicBezTo>
                <a:cubicBezTo>
                  <a:pt x="20" y="14"/>
                  <a:pt x="23" y="11"/>
                  <a:pt x="23" y="7"/>
                </a:cubicBezTo>
                <a:cubicBezTo>
                  <a:pt x="23" y="3"/>
                  <a:pt x="20" y="0"/>
                  <a:pt x="16" y="0"/>
                </a:cubicBezTo>
                <a:close/>
              </a:path>
            </a:pathLst>
          </a:custGeom>
          <a:solidFill>
            <a:srgbClr val="C8161D"/>
          </a:solidFill>
          <a:ln>
            <a:noFill/>
          </a:ln>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smtClean="0">
              <a:ln>
                <a:noFill/>
              </a:ln>
              <a:solidFill>
                <a:prstClr val="black"/>
              </a:solidFill>
              <a:effectLst/>
              <a:uLnTx/>
              <a:uFillTx/>
              <a:latin typeface="Arial" panose="020B0604020202020204"/>
              <a:ea typeface="微软雅黑" panose="020B0503020204020204" charset="-122"/>
            </a:endParaRPr>
          </a:p>
        </p:txBody>
      </p:sp>
      <p:sp>
        <p:nvSpPr>
          <p:cNvPr id="86" name="任意多边形 85"/>
          <p:cNvSpPr/>
          <p:nvPr/>
        </p:nvSpPr>
        <p:spPr bwMode="auto">
          <a:xfrm rot="10800000">
            <a:off x="4521951" y="2262586"/>
            <a:ext cx="1104280" cy="985348"/>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C8161D"/>
          </a:solidFill>
          <a:ln w="19050">
            <a:noFill/>
          </a:ln>
          <a:effectLst>
            <a:innerShdw blurRad="63500" dist="63500" dir="2700000">
              <a:prstClr val="black">
                <a:alpha val="50000"/>
              </a:prstClr>
            </a:innerShdw>
          </a:effectLst>
        </p:spPr>
        <p:txBody>
          <a:bodyPr vert="horz" wrap="square" lIns="68580" tIns="34290" rIns="68580" bIns="34290" numCol="1" anchor="t" anchorCtr="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smtClean="0">
              <a:ln>
                <a:noFill/>
              </a:ln>
              <a:solidFill>
                <a:prstClr val="black"/>
              </a:solidFill>
              <a:effectLst/>
              <a:uLnTx/>
              <a:uFillTx/>
              <a:latin typeface="Arial" panose="020B0604020202020204"/>
              <a:ea typeface="微软雅黑" panose="020B0503020204020204" charset="-122"/>
            </a:endParaRPr>
          </a:p>
        </p:txBody>
      </p:sp>
      <p:sp>
        <p:nvSpPr>
          <p:cNvPr id="87" name="Freeform 5"/>
          <p:cNvSpPr/>
          <p:nvPr/>
        </p:nvSpPr>
        <p:spPr bwMode="auto">
          <a:xfrm rot="10800000">
            <a:off x="4685173" y="2415763"/>
            <a:ext cx="777837" cy="68914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ysClr val="window" lastClr="FFFFFF">
              <a:alpha val="0"/>
            </a:sysClr>
          </a:solidFill>
          <a:ln w="38100">
            <a:solidFill>
              <a:srgbClr val="C8001C"/>
            </a:solidFill>
          </a:ln>
          <a:effec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smtClean="0">
              <a:ln>
                <a:noFill/>
              </a:ln>
              <a:solidFill>
                <a:prstClr val="black"/>
              </a:solidFill>
              <a:effectLst/>
              <a:uLnTx/>
              <a:uFillTx/>
              <a:latin typeface="Arial" panose="020B0604020202020204"/>
              <a:ea typeface="微软雅黑" panose="020B0503020204020204" charset="-122"/>
            </a:endParaRPr>
          </a:p>
        </p:txBody>
      </p:sp>
      <p:sp>
        <p:nvSpPr>
          <p:cNvPr id="88" name="Freeform 310"/>
          <p:cNvSpPr>
            <a:spLocks noEditPoints="1"/>
          </p:cNvSpPr>
          <p:nvPr/>
        </p:nvSpPr>
        <p:spPr bwMode="auto">
          <a:xfrm>
            <a:off x="4870248" y="2548168"/>
            <a:ext cx="398463" cy="393700"/>
          </a:xfrm>
          <a:custGeom>
            <a:avLst/>
            <a:gdLst>
              <a:gd name="T0" fmla="*/ 31 w 32"/>
              <a:gd name="T1" fmla="*/ 13 h 31"/>
              <a:gd name="T2" fmla="*/ 28 w 32"/>
              <a:gd name="T3" fmla="*/ 13 h 31"/>
              <a:gd name="T4" fmla="*/ 26 w 32"/>
              <a:gd name="T5" fmla="*/ 9 h 31"/>
              <a:gd name="T6" fmla="*/ 28 w 32"/>
              <a:gd name="T7" fmla="*/ 7 h 31"/>
              <a:gd name="T8" fmla="*/ 28 w 32"/>
              <a:gd name="T9" fmla="*/ 6 h 31"/>
              <a:gd name="T10" fmla="*/ 26 w 32"/>
              <a:gd name="T11" fmla="*/ 3 h 31"/>
              <a:gd name="T12" fmla="*/ 25 w 32"/>
              <a:gd name="T13" fmla="*/ 3 h 31"/>
              <a:gd name="T14" fmla="*/ 22 w 32"/>
              <a:gd name="T15" fmla="*/ 6 h 31"/>
              <a:gd name="T16" fmla="*/ 19 w 32"/>
              <a:gd name="T17" fmla="*/ 4 h 31"/>
              <a:gd name="T18" fmla="*/ 19 w 32"/>
              <a:gd name="T19" fmla="*/ 1 h 31"/>
              <a:gd name="T20" fmla="*/ 18 w 32"/>
              <a:gd name="T21" fmla="*/ 0 h 31"/>
              <a:gd name="T22" fmla="*/ 14 w 32"/>
              <a:gd name="T23" fmla="*/ 0 h 31"/>
              <a:gd name="T24" fmla="*/ 13 w 32"/>
              <a:gd name="T25" fmla="*/ 1 h 31"/>
              <a:gd name="T26" fmla="*/ 13 w 32"/>
              <a:gd name="T27" fmla="*/ 4 h 31"/>
              <a:gd name="T28" fmla="*/ 10 w 32"/>
              <a:gd name="T29" fmla="*/ 6 h 31"/>
              <a:gd name="T30" fmla="*/ 8 w 32"/>
              <a:gd name="T31" fmla="*/ 3 h 31"/>
              <a:gd name="T32" fmla="*/ 6 w 32"/>
              <a:gd name="T33" fmla="*/ 3 h 31"/>
              <a:gd name="T34" fmla="*/ 4 w 32"/>
              <a:gd name="T35" fmla="*/ 6 h 31"/>
              <a:gd name="T36" fmla="*/ 4 w 32"/>
              <a:gd name="T37" fmla="*/ 7 h 31"/>
              <a:gd name="T38" fmla="*/ 6 w 32"/>
              <a:gd name="T39" fmla="*/ 9 h 31"/>
              <a:gd name="T40" fmla="*/ 5 w 32"/>
              <a:gd name="T41" fmla="*/ 13 h 31"/>
              <a:gd name="T42" fmla="*/ 1 w 32"/>
              <a:gd name="T43" fmla="*/ 13 h 31"/>
              <a:gd name="T44" fmla="*/ 0 w 32"/>
              <a:gd name="T45" fmla="*/ 14 h 31"/>
              <a:gd name="T46" fmla="*/ 0 w 32"/>
              <a:gd name="T47" fmla="*/ 17 h 31"/>
              <a:gd name="T48" fmla="*/ 1 w 32"/>
              <a:gd name="T49" fmla="*/ 18 h 31"/>
              <a:gd name="T50" fmla="*/ 5 w 32"/>
              <a:gd name="T51" fmla="*/ 18 h 31"/>
              <a:gd name="T52" fmla="*/ 6 w 32"/>
              <a:gd name="T53" fmla="*/ 22 h 31"/>
              <a:gd name="T54" fmla="*/ 4 w 32"/>
              <a:gd name="T55" fmla="*/ 24 h 31"/>
              <a:gd name="T56" fmla="*/ 4 w 32"/>
              <a:gd name="T57" fmla="*/ 25 h 31"/>
              <a:gd name="T58" fmla="*/ 6 w 32"/>
              <a:gd name="T59" fmla="*/ 28 h 31"/>
              <a:gd name="T60" fmla="*/ 8 w 32"/>
              <a:gd name="T61" fmla="*/ 28 h 31"/>
              <a:gd name="T62" fmla="*/ 10 w 32"/>
              <a:gd name="T63" fmla="*/ 26 h 31"/>
              <a:gd name="T64" fmla="*/ 13 w 32"/>
              <a:gd name="T65" fmla="*/ 27 h 31"/>
              <a:gd name="T66" fmla="*/ 13 w 32"/>
              <a:gd name="T67" fmla="*/ 30 h 31"/>
              <a:gd name="T68" fmla="*/ 14 w 32"/>
              <a:gd name="T69" fmla="*/ 31 h 31"/>
              <a:gd name="T70" fmla="*/ 18 w 32"/>
              <a:gd name="T71" fmla="*/ 31 h 31"/>
              <a:gd name="T72" fmla="*/ 19 w 32"/>
              <a:gd name="T73" fmla="*/ 30 h 31"/>
              <a:gd name="T74" fmla="*/ 19 w 32"/>
              <a:gd name="T75" fmla="*/ 27 h 31"/>
              <a:gd name="T76" fmla="*/ 22 w 32"/>
              <a:gd name="T77" fmla="*/ 26 h 31"/>
              <a:gd name="T78" fmla="*/ 25 w 32"/>
              <a:gd name="T79" fmla="*/ 28 h 31"/>
              <a:gd name="T80" fmla="*/ 26 w 32"/>
              <a:gd name="T81" fmla="*/ 28 h 31"/>
              <a:gd name="T82" fmla="*/ 28 w 32"/>
              <a:gd name="T83" fmla="*/ 25 h 31"/>
              <a:gd name="T84" fmla="*/ 28 w 32"/>
              <a:gd name="T85" fmla="*/ 24 h 31"/>
              <a:gd name="T86" fmla="*/ 26 w 32"/>
              <a:gd name="T87" fmla="*/ 22 h 31"/>
              <a:gd name="T88" fmla="*/ 28 w 32"/>
              <a:gd name="T89" fmla="*/ 18 h 31"/>
              <a:gd name="T90" fmla="*/ 31 w 32"/>
              <a:gd name="T91" fmla="*/ 18 h 31"/>
              <a:gd name="T92" fmla="*/ 32 w 32"/>
              <a:gd name="T93" fmla="*/ 17 h 31"/>
              <a:gd name="T94" fmla="*/ 32 w 32"/>
              <a:gd name="T95" fmla="*/ 14 h 31"/>
              <a:gd name="T96" fmla="*/ 31 w 32"/>
              <a:gd name="T97" fmla="*/ 13 h 31"/>
              <a:gd name="T98" fmla="*/ 16 w 32"/>
              <a:gd name="T99" fmla="*/ 23 h 31"/>
              <a:gd name="T100" fmla="*/ 9 w 32"/>
              <a:gd name="T101" fmla="*/ 16 h 31"/>
              <a:gd name="T102" fmla="*/ 16 w 32"/>
              <a:gd name="T103" fmla="*/ 9 h 31"/>
              <a:gd name="T104" fmla="*/ 23 w 32"/>
              <a:gd name="T105" fmla="*/ 16 h 31"/>
              <a:gd name="T106" fmla="*/ 16 w 32"/>
              <a:gd name="T107" fmla="*/ 2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 h="31">
                <a:moveTo>
                  <a:pt x="31" y="13"/>
                </a:moveTo>
                <a:cubicBezTo>
                  <a:pt x="28" y="13"/>
                  <a:pt x="28" y="13"/>
                  <a:pt x="28" y="13"/>
                </a:cubicBezTo>
                <a:cubicBezTo>
                  <a:pt x="27" y="12"/>
                  <a:pt x="27" y="10"/>
                  <a:pt x="26" y="9"/>
                </a:cubicBezTo>
                <a:cubicBezTo>
                  <a:pt x="28" y="7"/>
                  <a:pt x="28" y="7"/>
                  <a:pt x="28" y="7"/>
                </a:cubicBezTo>
                <a:cubicBezTo>
                  <a:pt x="29" y="7"/>
                  <a:pt x="29" y="6"/>
                  <a:pt x="28" y="6"/>
                </a:cubicBezTo>
                <a:cubicBezTo>
                  <a:pt x="26" y="3"/>
                  <a:pt x="26" y="3"/>
                  <a:pt x="26" y="3"/>
                </a:cubicBezTo>
                <a:cubicBezTo>
                  <a:pt x="26" y="3"/>
                  <a:pt x="25" y="3"/>
                  <a:pt x="25" y="3"/>
                </a:cubicBezTo>
                <a:cubicBezTo>
                  <a:pt x="22" y="6"/>
                  <a:pt x="22" y="6"/>
                  <a:pt x="22" y="6"/>
                </a:cubicBezTo>
                <a:cubicBezTo>
                  <a:pt x="21" y="5"/>
                  <a:pt x="20" y="4"/>
                  <a:pt x="19" y="4"/>
                </a:cubicBezTo>
                <a:cubicBezTo>
                  <a:pt x="19" y="1"/>
                  <a:pt x="19" y="1"/>
                  <a:pt x="19" y="1"/>
                </a:cubicBezTo>
                <a:cubicBezTo>
                  <a:pt x="19" y="0"/>
                  <a:pt x="18" y="0"/>
                  <a:pt x="18" y="0"/>
                </a:cubicBezTo>
                <a:cubicBezTo>
                  <a:pt x="14" y="0"/>
                  <a:pt x="14" y="0"/>
                  <a:pt x="14" y="0"/>
                </a:cubicBezTo>
                <a:cubicBezTo>
                  <a:pt x="14" y="0"/>
                  <a:pt x="13" y="0"/>
                  <a:pt x="13" y="1"/>
                </a:cubicBezTo>
                <a:cubicBezTo>
                  <a:pt x="13" y="4"/>
                  <a:pt x="13" y="4"/>
                  <a:pt x="13" y="4"/>
                </a:cubicBezTo>
                <a:cubicBezTo>
                  <a:pt x="12" y="4"/>
                  <a:pt x="11" y="5"/>
                  <a:pt x="10" y="6"/>
                </a:cubicBezTo>
                <a:cubicBezTo>
                  <a:pt x="8" y="3"/>
                  <a:pt x="8" y="3"/>
                  <a:pt x="8" y="3"/>
                </a:cubicBezTo>
                <a:cubicBezTo>
                  <a:pt x="7" y="3"/>
                  <a:pt x="7" y="3"/>
                  <a:pt x="6" y="3"/>
                </a:cubicBezTo>
                <a:cubicBezTo>
                  <a:pt x="4" y="6"/>
                  <a:pt x="4" y="6"/>
                  <a:pt x="4" y="6"/>
                </a:cubicBezTo>
                <a:cubicBezTo>
                  <a:pt x="3" y="6"/>
                  <a:pt x="3" y="7"/>
                  <a:pt x="4" y="7"/>
                </a:cubicBezTo>
                <a:cubicBezTo>
                  <a:pt x="6" y="9"/>
                  <a:pt x="6" y="9"/>
                  <a:pt x="6" y="9"/>
                </a:cubicBezTo>
                <a:cubicBezTo>
                  <a:pt x="5" y="10"/>
                  <a:pt x="5" y="12"/>
                  <a:pt x="5" y="13"/>
                </a:cubicBezTo>
                <a:cubicBezTo>
                  <a:pt x="1" y="13"/>
                  <a:pt x="1" y="13"/>
                  <a:pt x="1" y="13"/>
                </a:cubicBezTo>
                <a:cubicBezTo>
                  <a:pt x="1" y="13"/>
                  <a:pt x="0" y="13"/>
                  <a:pt x="0" y="14"/>
                </a:cubicBezTo>
                <a:cubicBezTo>
                  <a:pt x="0" y="17"/>
                  <a:pt x="0" y="17"/>
                  <a:pt x="0" y="17"/>
                </a:cubicBezTo>
                <a:cubicBezTo>
                  <a:pt x="0" y="18"/>
                  <a:pt x="1" y="18"/>
                  <a:pt x="1" y="18"/>
                </a:cubicBezTo>
                <a:cubicBezTo>
                  <a:pt x="5" y="18"/>
                  <a:pt x="5" y="18"/>
                  <a:pt x="5" y="18"/>
                </a:cubicBezTo>
                <a:cubicBezTo>
                  <a:pt x="5" y="20"/>
                  <a:pt x="5" y="21"/>
                  <a:pt x="6" y="22"/>
                </a:cubicBezTo>
                <a:cubicBezTo>
                  <a:pt x="4" y="24"/>
                  <a:pt x="4" y="24"/>
                  <a:pt x="4" y="24"/>
                </a:cubicBezTo>
                <a:cubicBezTo>
                  <a:pt x="3" y="25"/>
                  <a:pt x="3" y="25"/>
                  <a:pt x="4" y="25"/>
                </a:cubicBezTo>
                <a:cubicBezTo>
                  <a:pt x="6" y="28"/>
                  <a:pt x="6" y="28"/>
                  <a:pt x="6" y="28"/>
                </a:cubicBezTo>
                <a:cubicBezTo>
                  <a:pt x="7" y="28"/>
                  <a:pt x="7" y="28"/>
                  <a:pt x="8" y="28"/>
                </a:cubicBezTo>
                <a:cubicBezTo>
                  <a:pt x="10" y="26"/>
                  <a:pt x="10" y="26"/>
                  <a:pt x="10" y="26"/>
                </a:cubicBezTo>
                <a:cubicBezTo>
                  <a:pt x="11" y="26"/>
                  <a:pt x="12" y="27"/>
                  <a:pt x="13" y="27"/>
                </a:cubicBezTo>
                <a:cubicBezTo>
                  <a:pt x="13" y="30"/>
                  <a:pt x="13" y="30"/>
                  <a:pt x="13" y="30"/>
                </a:cubicBezTo>
                <a:cubicBezTo>
                  <a:pt x="13" y="31"/>
                  <a:pt x="14" y="31"/>
                  <a:pt x="14" y="31"/>
                </a:cubicBezTo>
                <a:cubicBezTo>
                  <a:pt x="18" y="31"/>
                  <a:pt x="18" y="31"/>
                  <a:pt x="18" y="31"/>
                </a:cubicBezTo>
                <a:cubicBezTo>
                  <a:pt x="18" y="31"/>
                  <a:pt x="19" y="31"/>
                  <a:pt x="19" y="30"/>
                </a:cubicBezTo>
                <a:cubicBezTo>
                  <a:pt x="19" y="27"/>
                  <a:pt x="19" y="27"/>
                  <a:pt x="19" y="27"/>
                </a:cubicBezTo>
                <a:cubicBezTo>
                  <a:pt x="20" y="27"/>
                  <a:pt x="21" y="26"/>
                  <a:pt x="22" y="26"/>
                </a:cubicBezTo>
                <a:cubicBezTo>
                  <a:pt x="25" y="28"/>
                  <a:pt x="25" y="28"/>
                  <a:pt x="25" y="28"/>
                </a:cubicBezTo>
                <a:cubicBezTo>
                  <a:pt x="25" y="28"/>
                  <a:pt x="26" y="28"/>
                  <a:pt x="26" y="28"/>
                </a:cubicBezTo>
                <a:cubicBezTo>
                  <a:pt x="28" y="25"/>
                  <a:pt x="28" y="25"/>
                  <a:pt x="28" y="25"/>
                </a:cubicBezTo>
                <a:cubicBezTo>
                  <a:pt x="29" y="25"/>
                  <a:pt x="29" y="25"/>
                  <a:pt x="28" y="24"/>
                </a:cubicBezTo>
                <a:cubicBezTo>
                  <a:pt x="26" y="22"/>
                  <a:pt x="26" y="22"/>
                  <a:pt x="26" y="22"/>
                </a:cubicBezTo>
                <a:cubicBezTo>
                  <a:pt x="27" y="21"/>
                  <a:pt x="27" y="20"/>
                  <a:pt x="28" y="18"/>
                </a:cubicBezTo>
                <a:cubicBezTo>
                  <a:pt x="31" y="18"/>
                  <a:pt x="31" y="18"/>
                  <a:pt x="31" y="18"/>
                </a:cubicBezTo>
                <a:cubicBezTo>
                  <a:pt x="31" y="18"/>
                  <a:pt x="32" y="18"/>
                  <a:pt x="32" y="17"/>
                </a:cubicBezTo>
                <a:cubicBezTo>
                  <a:pt x="32" y="14"/>
                  <a:pt x="32" y="14"/>
                  <a:pt x="32" y="14"/>
                </a:cubicBezTo>
                <a:cubicBezTo>
                  <a:pt x="32" y="13"/>
                  <a:pt x="31" y="13"/>
                  <a:pt x="31" y="13"/>
                </a:cubicBezTo>
                <a:close/>
                <a:moveTo>
                  <a:pt x="16" y="23"/>
                </a:moveTo>
                <a:cubicBezTo>
                  <a:pt x="12" y="23"/>
                  <a:pt x="9" y="19"/>
                  <a:pt x="9" y="16"/>
                </a:cubicBezTo>
                <a:cubicBezTo>
                  <a:pt x="9" y="12"/>
                  <a:pt x="12" y="9"/>
                  <a:pt x="16" y="9"/>
                </a:cubicBezTo>
                <a:cubicBezTo>
                  <a:pt x="20" y="9"/>
                  <a:pt x="23" y="12"/>
                  <a:pt x="23" y="16"/>
                </a:cubicBezTo>
                <a:cubicBezTo>
                  <a:pt x="23" y="19"/>
                  <a:pt x="20" y="23"/>
                  <a:pt x="16" y="23"/>
                </a:cubicBezTo>
                <a:close/>
              </a:path>
            </a:pathLst>
          </a:custGeom>
          <a:solidFill>
            <a:srgbClr val="C8161D"/>
          </a:solidFill>
          <a:ln>
            <a:solidFill>
              <a:srgbClr val="C8001C"/>
            </a:solidFill>
          </a:ln>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smtClean="0">
              <a:ln>
                <a:noFill/>
              </a:ln>
              <a:solidFill>
                <a:prstClr val="black"/>
              </a:solidFill>
              <a:effectLst/>
              <a:uLnTx/>
              <a:uFillTx/>
              <a:latin typeface="Arial" panose="020B0604020202020204"/>
              <a:ea typeface="微软雅黑" panose="020B0503020204020204" charset="-122"/>
            </a:endParaRPr>
          </a:p>
        </p:txBody>
      </p:sp>
      <p:sp>
        <p:nvSpPr>
          <p:cNvPr id="110" name="Text Placeholder 2"/>
          <p:cNvSpPr txBox="1"/>
          <p:nvPr/>
        </p:nvSpPr>
        <p:spPr>
          <a:xfrm>
            <a:off x="1505006" y="5050378"/>
            <a:ext cx="3182107" cy="1034129"/>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Please replace text, click add relevant headline, modify the text content, also can copy your content to this directly.</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Please replace text, click add relevant headline, modify the text content, also can copy your content to this directly</a:t>
            </a:r>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Please replace text, click add relevant headline, modify the text content, also can copy your content to this directly.</a:t>
            </a:r>
            <a:endParaRPr lang="en-US" altLang="zh-CN" sz="800" dirty="0">
              <a:solidFill>
                <a:schemeClr val="bg1">
                  <a:lumMod val="65000"/>
                </a:schemeClr>
              </a:solidFill>
              <a:latin typeface="微软雅黑" panose="020B0503020204020204" charset="-122"/>
              <a:ea typeface="微软雅黑" panose="020B0503020204020204" charset="-122"/>
              <a:cs typeface="+mn-ea"/>
              <a:sym typeface="+mn-lt"/>
            </a:endParaRPr>
          </a:p>
          <a:p>
            <a:endParaRPr lang="en-US" altLang="zh-CN" sz="800" dirty="0">
              <a:solidFill>
                <a:schemeClr val="bg1">
                  <a:lumMod val="65000"/>
                </a:schemeClr>
              </a:solidFill>
              <a:latin typeface="微软雅黑" panose="020B0503020204020204" charset="-122"/>
              <a:ea typeface="微软雅黑" panose="020B0503020204020204" charset="-122"/>
              <a:cs typeface="+mn-ea"/>
              <a:sym typeface="+mn-lt"/>
            </a:endParaRPr>
          </a:p>
        </p:txBody>
      </p:sp>
      <p:sp>
        <p:nvSpPr>
          <p:cNvPr id="111" name="文本框 36"/>
          <p:cNvSpPr txBox="1"/>
          <p:nvPr/>
        </p:nvSpPr>
        <p:spPr>
          <a:xfrm>
            <a:off x="1392608" y="4673833"/>
            <a:ext cx="329450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sz="2000" b="1" dirty="0" smtClean="0">
                <a:solidFill>
                  <a:srgbClr val="C00000"/>
                </a:solidFill>
                <a:latin typeface="微软雅黑" panose="020B0503020204020204" charset="-122"/>
                <a:ea typeface="微软雅黑" panose="020B0503020204020204" charset="-122"/>
              </a:rPr>
              <a:t>测试开发</a:t>
            </a:r>
            <a:endParaRPr lang="zh-CN" sz="2000" b="1" dirty="0">
              <a:solidFill>
                <a:srgbClr val="C00000"/>
              </a:solidFill>
              <a:latin typeface="微软雅黑" panose="020B0503020204020204" charset="-122"/>
              <a:ea typeface="微软雅黑" panose="020B0503020204020204" charset="-122"/>
            </a:endParaRPr>
          </a:p>
        </p:txBody>
      </p:sp>
      <p:sp>
        <p:nvSpPr>
          <p:cNvPr id="112" name="Text Placeholder 2"/>
          <p:cNvSpPr txBox="1"/>
          <p:nvPr/>
        </p:nvSpPr>
        <p:spPr>
          <a:xfrm>
            <a:off x="1298427" y="3161156"/>
            <a:ext cx="3182107" cy="1034129"/>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Please replace text, click add relevant headline, modify the text content, also can copy your content to this directly.</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Please replace text, click add relevant headline, modify the text content, also can copy your content to this directly</a:t>
            </a:r>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Please replace text, click add relevant headline, modify the text content, also can copy your content to this directly.</a:t>
            </a:r>
            <a:endParaRPr lang="en-US" altLang="zh-CN" sz="800" dirty="0">
              <a:solidFill>
                <a:schemeClr val="bg1">
                  <a:lumMod val="65000"/>
                </a:schemeClr>
              </a:solidFill>
              <a:latin typeface="微软雅黑" panose="020B0503020204020204" charset="-122"/>
              <a:ea typeface="微软雅黑" panose="020B0503020204020204" charset="-122"/>
              <a:cs typeface="+mn-ea"/>
              <a:sym typeface="+mn-lt"/>
            </a:endParaRPr>
          </a:p>
          <a:p>
            <a:endParaRPr lang="en-US" altLang="zh-CN" sz="800" dirty="0">
              <a:solidFill>
                <a:schemeClr val="bg1">
                  <a:lumMod val="65000"/>
                </a:schemeClr>
              </a:solidFill>
              <a:latin typeface="微软雅黑" panose="020B0503020204020204" charset="-122"/>
              <a:ea typeface="微软雅黑" panose="020B0503020204020204" charset="-122"/>
              <a:cs typeface="+mn-ea"/>
              <a:sym typeface="+mn-lt"/>
            </a:endParaRPr>
          </a:p>
        </p:txBody>
      </p:sp>
      <p:sp>
        <p:nvSpPr>
          <p:cNvPr id="113" name="文本框 36"/>
          <p:cNvSpPr txBox="1"/>
          <p:nvPr/>
        </p:nvSpPr>
        <p:spPr>
          <a:xfrm>
            <a:off x="1186029" y="2784611"/>
            <a:ext cx="329450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sz="2000" b="1" dirty="0" smtClean="0">
                <a:solidFill>
                  <a:srgbClr val="C00000"/>
                </a:solidFill>
                <a:latin typeface="微软雅黑" panose="020B0503020204020204" charset="-122"/>
                <a:ea typeface="微软雅黑" panose="020B0503020204020204" charset="-122"/>
              </a:rPr>
              <a:t>运维研发</a:t>
            </a:r>
            <a:endParaRPr lang="zh-CN" sz="2000" b="1" dirty="0">
              <a:solidFill>
                <a:srgbClr val="C00000"/>
              </a:solidFill>
              <a:latin typeface="微软雅黑" panose="020B0503020204020204" charset="-122"/>
              <a:ea typeface="微软雅黑" panose="020B0503020204020204" charset="-122"/>
            </a:endParaRPr>
          </a:p>
        </p:txBody>
      </p:sp>
      <p:sp>
        <p:nvSpPr>
          <p:cNvPr id="114" name="Text Placeholder 2"/>
          <p:cNvSpPr txBox="1"/>
          <p:nvPr/>
        </p:nvSpPr>
        <p:spPr>
          <a:xfrm>
            <a:off x="7330812" y="1592479"/>
            <a:ext cx="3182107" cy="257810"/>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400" dirty="0">
                <a:solidFill>
                  <a:schemeClr val="bg1">
                    <a:lumMod val="65000"/>
                  </a:schemeClr>
                </a:solidFill>
                <a:latin typeface="微软雅黑" panose="020B0503020204020204" charset="-122"/>
                <a:ea typeface="微软雅黑" panose="020B0503020204020204" charset="-122"/>
                <a:cs typeface="+mn-ea"/>
                <a:sym typeface="+mn-lt"/>
              </a:rPr>
              <a:t>包括分布式、微服务等</a:t>
            </a:r>
            <a:endParaRPr lang="zh-CN" altLang="en-US" sz="1400" dirty="0">
              <a:solidFill>
                <a:schemeClr val="bg1">
                  <a:lumMod val="65000"/>
                </a:schemeClr>
              </a:solidFill>
              <a:latin typeface="微软雅黑" panose="020B0503020204020204" charset="-122"/>
              <a:ea typeface="微软雅黑" panose="020B0503020204020204" charset="-122"/>
              <a:cs typeface="+mn-ea"/>
              <a:sym typeface="+mn-lt"/>
            </a:endParaRPr>
          </a:p>
        </p:txBody>
      </p:sp>
      <p:sp>
        <p:nvSpPr>
          <p:cNvPr id="115" name="文本框 36"/>
          <p:cNvSpPr txBox="1"/>
          <p:nvPr/>
        </p:nvSpPr>
        <p:spPr>
          <a:xfrm>
            <a:off x="7218414" y="1215934"/>
            <a:ext cx="329450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sz="2000" b="1" dirty="0">
                <a:solidFill>
                  <a:srgbClr val="C00000"/>
                </a:solidFill>
                <a:latin typeface="微软雅黑" panose="020B0503020204020204" charset="-122"/>
                <a:ea typeface="微软雅黑" panose="020B0503020204020204" charset="-122"/>
              </a:rPr>
              <a:t>后端开发</a:t>
            </a:r>
            <a:endParaRPr lang="zh-CN" sz="2000" b="1" dirty="0">
              <a:solidFill>
                <a:srgbClr val="C00000"/>
              </a:solidFill>
              <a:latin typeface="微软雅黑" panose="020B0503020204020204" charset="-122"/>
              <a:ea typeface="微软雅黑" panose="020B0503020204020204" charset="-122"/>
            </a:endParaRPr>
          </a:p>
        </p:txBody>
      </p:sp>
      <p:sp>
        <p:nvSpPr>
          <p:cNvPr id="116" name="Text Placeholder 2"/>
          <p:cNvSpPr txBox="1"/>
          <p:nvPr/>
        </p:nvSpPr>
        <p:spPr>
          <a:xfrm>
            <a:off x="7700035" y="3265310"/>
            <a:ext cx="3182107" cy="1034129"/>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Please replace text, click add relevant headline, modify the text content, also can copy your content to this directly.</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Please replace text, click add relevant headline, modify the text content, also can copy your content to this directly</a:t>
            </a:r>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Please replace text, click add relevant headline, modify the text content, also can copy your content to this directly.</a:t>
            </a:r>
            <a:endParaRPr lang="en-US" altLang="zh-CN" sz="800" dirty="0">
              <a:solidFill>
                <a:schemeClr val="bg1">
                  <a:lumMod val="65000"/>
                </a:schemeClr>
              </a:solidFill>
              <a:latin typeface="微软雅黑" panose="020B0503020204020204" charset="-122"/>
              <a:ea typeface="微软雅黑" panose="020B0503020204020204" charset="-122"/>
              <a:cs typeface="+mn-ea"/>
              <a:sym typeface="+mn-lt"/>
            </a:endParaRPr>
          </a:p>
          <a:p>
            <a:endParaRPr lang="en-US" altLang="zh-CN" sz="800" dirty="0">
              <a:solidFill>
                <a:schemeClr val="bg1">
                  <a:lumMod val="65000"/>
                </a:schemeClr>
              </a:solidFill>
              <a:latin typeface="微软雅黑" panose="020B0503020204020204" charset="-122"/>
              <a:ea typeface="微软雅黑" panose="020B0503020204020204" charset="-122"/>
              <a:cs typeface="+mn-ea"/>
              <a:sym typeface="+mn-lt"/>
            </a:endParaRPr>
          </a:p>
        </p:txBody>
      </p:sp>
      <p:sp>
        <p:nvSpPr>
          <p:cNvPr id="117" name="文本框 36"/>
          <p:cNvSpPr txBox="1"/>
          <p:nvPr/>
        </p:nvSpPr>
        <p:spPr>
          <a:xfrm>
            <a:off x="7587637" y="2888765"/>
            <a:ext cx="329450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sz="2000" b="1" dirty="0" smtClean="0">
                <a:solidFill>
                  <a:srgbClr val="C00000"/>
                </a:solidFill>
                <a:latin typeface="微软雅黑" panose="020B0503020204020204" charset="-122"/>
                <a:ea typeface="微软雅黑" panose="020B0503020204020204" charset="-122"/>
              </a:rPr>
              <a:t>大数据开发</a:t>
            </a:r>
            <a:endParaRPr lang="zh-CN" sz="2000" b="1" dirty="0">
              <a:solidFill>
                <a:srgbClr val="C00000"/>
              </a:solidFill>
              <a:latin typeface="微软雅黑" panose="020B0503020204020204" charset="-122"/>
              <a:ea typeface="微软雅黑" panose="020B0503020204020204" charset="-122"/>
            </a:endParaRPr>
          </a:p>
        </p:txBody>
      </p:sp>
      <p:sp>
        <p:nvSpPr>
          <p:cNvPr id="118" name="Text Placeholder 2"/>
          <p:cNvSpPr txBox="1"/>
          <p:nvPr/>
        </p:nvSpPr>
        <p:spPr>
          <a:xfrm>
            <a:off x="6470133" y="5050378"/>
            <a:ext cx="3182107" cy="1034129"/>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Please replace text, click add relevant headline, modify the text content, also can copy your content to this directly.</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Please replace text, click add relevant headline, modify the text content, also can copy your content to this directly</a:t>
            </a:r>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Please replace text, click add relevant headline, modify the text content, also can copy your content to this directly.</a:t>
            </a:r>
            <a:endParaRPr lang="en-US" altLang="zh-CN" sz="800" dirty="0">
              <a:solidFill>
                <a:schemeClr val="bg1">
                  <a:lumMod val="65000"/>
                </a:schemeClr>
              </a:solidFill>
              <a:latin typeface="微软雅黑" panose="020B0503020204020204" charset="-122"/>
              <a:ea typeface="微软雅黑" panose="020B0503020204020204" charset="-122"/>
              <a:cs typeface="+mn-ea"/>
              <a:sym typeface="+mn-lt"/>
            </a:endParaRPr>
          </a:p>
          <a:p>
            <a:endParaRPr lang="en-US" altLang="zh-CN" sz="800" dirty="0">
              <a:solidFill>
                <a:schemeClr val="bg1">
                  <a:lumMod val="65000"/>
                </a:schemeClr>
              </a:solidFill>
              <a:latin typeface="微软雅黑" panose="020B0503020204020204" charset="-122"/>
              <a:ea typeface="微软雅黑" panose="020B0503020204020204" charset="-122"/>
              <a:cs typeface="+mn-ea"/>
              <a:sym typeface="+mn-lt"/>
            </a:endParaRPr>
          </a:p>
        </p:txBody>
      </p:sp>
      <p:sp>
        <p:nvSpPr>
          <p:cNvPr id="119" name="文本框 36"/>
          <p:cNvSpPr txBox="1"/>
          <p:nvPr/>
        </p:nvSpPr>
        <p:spPr>
          <a:xfrm>
            <a:off x="6357735" y="4673833"/>
            <a:ext cx="329450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sz="2000" b="1" dirty="0">
                <a:solidFill>
                  <a:srgbClr val="C00000"/>
                </a:solidFill>
                <a:latin typeface="微软雅黑" panose="020B0503020204020204" charset="-122"/>
                <a:ea typeface="微软雅黑" panose="020B0503020204020204" charset="-122"/>
              </a:rPr>
              <a:t>云计算开发</a:t>
            </a:r>
            <a:endParaRPr lang="zh-CN" sz="2000" b="1" dirty="0">
              <a:solidFill>
                <a:srgbClr val="C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0"/>
          <p:cNvSpPr>
            <a:spLocks noChangeArrowheads="1"/>
          </p:cNvSpPr>
          <p:nvPr/>
        </p:nvSpPr>
        <p:spPr bwMode="auto">
          <a:xfrm>
            <a:off x="2118696" y="3843177"/>
            <a:ext cx="7920000" cy="69215"/>
          </a:xfrm>
          <a:prstGeom prst="rect">
            <a:avLst/>
          </a:prstGeom>
          <a:solidFill>
            <a:srgbClr val="C8001C"/>
          </a:solidFill>
          <a:ln>
            <a:noFill/>
          </a:ln>
        </p:spPr>
        <p:txBody>
          <a:bodyPr vert="horz" wrap="square" lIns="45720" tIns="22860" rIns="45720" bIns="22860" numCol="1" anchor="t" anchorCtr="0" compatLnSpc="1"/>
          <a:lstStyle/>
          <a:p>
            <a:pPr defTabSz="913765"/>
            <a:endParaRPr lang="en-US">
              <a:solidFill>
                <a:srgbClr val="233348"/>
              </a:solidFill>
              <a:latin typeface="Calibri" panose="020F0502020204030204"/>
            </a:endParaRPr>
          </a:p>
        </p:txBody>
      </p:sp>
      <p:sp>
        <p:nvSpPr>
          <p:cNvPr id="11" name="Rectangle 11"/>
          <p:cNvSpPr>
            <a:spLocks noChangeArrowheads="1"/>
          </p:cNvSpPr>
          <p:nvPr/>
        </p:nvSpPr>
        <p:spPr bwMode="auto">
          <a:xfrm>
            <a:off x="3567187" y="3754311"/>
            <a:ext cx="248671" cy="249450"/>
          </a:xfrm>
          <a:prstGeom prst="rect">
            <a:avLst/>
          </a:prstGeom>
          <a:solidFill>
            <a:srgbClr val="C8001C"/>
          </a:solidFill>
          <a:ln>
            <a:noFill/>
          </a:ln>
        </p:spPr>
        <p:txBody>
          <a:bodyPr vert="horz" wrap="square" lIns="45720" tIns="22860" rIns="45720" bIns="22860" numCol="1" anchor="t" anchorCtr="0" compatLnSpc="1"/>
          <a:lstStyle/>
          <a:p>
            <a:pPr defTabSz="913765"/>
            <a:endParaRPr lang="en-US">
              <a:solidFill>
                <a:srgbClr val="233348"/>
              </a:solidFill>
              <a:latin typeface="Calibri" panose="020F0502020204030204"/>
            </a:endParaRPr>
          </a:p>
        </p:txBody>
      </p:sp>
      <p:sp>
        <p:nvSpPr>
          <p:cNvPr id="12" name="Rectangle 12"/>
          <p:cNvSpPr>
            <a:spLocks noChangeArrowheads="1"/>
          </p:cNvSpPr>
          <p:nvPr/>
        </p:nvSpPr>
        <p:spPr bwMode="auto">
          <a:xfrm>
            <a:off x="5148857" y="3754311"/>
            <a:ext cx="249450" cy="249450"/>
          </a:xfrm>
          <a:prstGeom prst="rect">
            <a:avLst/>
          </a:prstGeom>
          <a:solidFill>
            <a:srgbClr val="C8001C"/>
          </a:solidFill>
          <a:ln>
            <a:noFill/>
          </a:ln>
        </p:spPr>
        <p:txBody>
          <a:bodyPr vert="horz" wrap="square" lIns="45720" tIns="22860" rIns="45720" bIns="22860" numCol="1" anchor="t" anchorCtr="0" compatLnSpc="1"/>
          <a:lstStyle/>
          <a:p>
            <a:pPr defTabSz="913765"/>
            <a:endParaRPr lang="en-US">
              <a:solidFill>
                <a:srgbClr val="233348"/>
              </a:solidFill>
              <a:latin typeface="Calibri" panose="020F0502020204030204"/>
            </a:endParaRPr>
          </a:p>
        </p:txBody>
      </p:sp>
      <p:sp>
        <p:nvSpPr>
          <p:cNvPr id="13" name="Rectangle 13"/>
          <p:cNvSpPr>
            <a:spLocks noChangeArrowheads="1"/>
          </p:cNvSpPr>
          <p:nvPr/>
        </p:nvSpPr>
        <p:spPr bwMode="auto">
          <a:xfrm>
            <a:off x="9893865" y="3754311"/>
            <a:ext cx="249450" cy="249450"/>
          </a:xfrm>
          <a:prstGeom prst="rect">
            <a:avLst/>
          </a:prstGeom>
          <a:solidFill>
            <a:srgbClr val="C8001C"/>
          </a:solidFill>
          <a:ln>
            <a:noFill/>
          </a:ln>
        </p:spPr>
        <p:txBody>
          <a:bodyPr vert="horz" wrap="square" lIns="45720" tIns="22860" rIns="45720" bIns="22860" numCol="1" anchor="t" anchorCtr="0" compatLnSpc="1"/>
          <a:lstStyle/>
          <a:p>
            <a:pPr defTabSz="913765"/>
            <a:endParaRPr lang="en-US">
              <a:solidFill>
                <a:srgbClr val="233348"/>
              </a:solidFill>
              <a:latin typeface="Calibri" panose="020F0502020204030204"/>
            </a:endParaRPr>
          </a:p>
        </p:txBody>
      </p:sp>
      <p:sp>
        <p:nvSpPr>
          <p:cNvPr id="14" name="Rectangle 14"/>
          <p:cNvSpPr>
            <a:spLocks noChangeArrowheads="1"/>
          </p:cNvSpPr>
          <p:nvPr/>
        </p:nvSpPr>
        <p:spPr bwMode="auto">
          <a:xfrm>
            <a:off x="8313755" y="3754311"/>
            <a:ext cx="249450" cy="249450"/>
          </a:xfrm>
          <a:prstGeom prst="rect">
            <a:avLst/>
          </a:prstGeom>
          <a:solidFill>
            <a:srgbClr val="C8001C"/>
          </a:solidFill>
          <a:ln>
            <a:noFill/>
          </a:ln>
        </p:spPr>
        <p:txBody>
          <a:bodyPr vert="horz" wrap="square" lIns="45720" tIns="22860" rIns="45720" bIns="22860" numCol="1" anchor="t" anchorCtr="0" compatLnSpc="1"/>
          <a:lstStyle/>
          <a:p>
            <a:pPr defTabSz="913765"/>
            <a:endParaRPr lang="en-US">
              <a:solidFill>
                <a:srgbClr val="233348"/>
              </a:solidFill>
              <a:latin typeface="Calibri" panose="020F0502020204030204"/>
            </a:endParaRPr>
          </a:p>
        </p:txBody>
      </p:sp>
      <p:sp>
        <p:nvSpPr>
          <p:cNvPr id="15" name="Rectangle 15"/>
          <p:cNvSpPr>
            <a:spLocks noChangeArrowheads="1"/>
          </p:cNvSpPr>
          <p:nvPr/>
        </p:nvSpPr>
        <p:spPr bwMode="auto">
          <a:xfrm>
            <a:off x="6731306" y="3754311"/>
            <a:ext cx="249450" cy="249450"/>
          </a:xfrm>
          <a:prstGeom prst="rect">
            <a:avLst/>
          </a:prstGeom>
          <a:solidFill>
            <a:srgbClr val="C8001C"/>
          </a:solidFill>
          <a:ln>
            <a:noFill/>
          </a:ln>
        </p:spPr>
        <p:txBody>
          <a:bodyPr vert="horz" wrap="square" lIns="45720" tIns="22860" rIns="45720" bIns="22860" numCol="1" anchor="t" anchorCtr="0" compatLnSpc="1"/>
          <a:lstStyle/>
          <a:p>
            <a:pPr defTabSz="913765"/>
            <a:endParaRPr lang="en-US">
              <a:solidFill>
                <a:srgbClr val="233348"/>
              </a:solidFill>
              <a:latin typeface="Calibri" panose="020F0502020204030204"/>
            </a:endParaRPr>
          </a:p>
        </p:txBody>
      </p:sp>
      <p:sp>
        <p:nvSpPr>
          <p:cNvPr id="17" name="Rectangle 17"/>
          <p:cNvSpPr>
            <a:spLocks noChangeArrowheads="1"/>
          </p:cNvSpPr>
          <p:nvPr/>
        </p:nvSpPr>
        <p:spPr bwMode="auto">
          <a:xfrm>
            <a:off x="1986297" y="3754311"/>
            <a:ext cx="249450" cy="249450"/>
          </a:xfrm>
          <a:prstGeom prst="rect">
            <a:avLst/>
          </a:prstGeom>
          <a:solidFill>
            <a:srgbClr val="C8001C"/>
          </a:solidFill>
          <a:ln>
            <a:noFill/>
          </a:ln>
        </p:spPr>
        <p:txBody>
          <a:bodyPr vert="horz" wrap="square" lIns="45720" tIns="22860" rIns="45720" bIns="22860" numCol="1" anchor="t" anchorCtr="0" compatLnSpc="1"/>
          <a:lstStyle/>
          <a:p>
            <a:pPr defTabSz="913765"/>
            <a:endParaRPr lang="en-US">
              <a:solidFill>
                <a:srgbClr val="233348"/>
              </a:solidFill>
              <a:latin typeface="Calibri" panose="020F0502020204030204"/>
            </a:endParaRPr>
          </a:p>
        </p:txBody>
      </p:sp>
      <p:sp>
        <p:nvSpPr>
          <p:cNvPr id="18" name="Rectangle 18"/>
          <p:cNvSpPr>
            <a:spLocks noChangeArrowheads="1"/>
          </p:cNvSpPr>
          <p:nvPr/>
        </p:nvSpPr>
        <p:spPr bwMode="auto">
          <a:xfrm>
            <a:off x="1633949" y="2509400"/>
            <a:ext cx="952588" cy="954926"/>
          </a:xfrm>
          <a:prstGeom prst="rect">
            <a:avLst/>
          </a:prstGeom>
          <a:solidFill>
            <a:srgbClr val="C8001C"/>
          </a:solidFill>
          <a:ln>
            <a:solidFill>
              <a:schemeClr val="bg1">
                <a:lumMod val="95000"/>
              </a:schemeClr>
            </a:solidFill>
          </a:ln>
        </p:spPr>
        <p:txBody>
          <a:bodyPr vert="horz" wrap="square" lIns="45720" tIns="22860" rIns="45720" bIns="22860" numCol="1" anchor="t" anchorCtr="0" compatLnSpc="1"/>
          <a:lstStyle/>
          <a:p>
            <a:pPr defTabSz="913765"/>
            <a:endParaRPr lang="en-US">
              <a:solidFill>
                <a:srgbClr val="233348"/>
              </a:solidFill>
              <a:latin typeface="Calibri" panose="020F0502020204030204"/>
            </a:endParaRPr>
          </a:p>
        </p:txBody>
      </p:sp>
      <p:sp>
        <p:nvSpPr>
          <p:cNvPr id="19" name="Rectangle 19"/>
          <p:cNvSpPr>
            <a:spLocks noChangeArrowheads="1"/>
          </p:cNvSpPr>
          <p:nvPr/>
        </p:nvSpPr>
        <p:spPr bwMode="auto">
          <a:xfrm>
            <a:off x="3214839" y="4293747"/>
            <a:ext cx="953368" cy="952587"/>
          </a:xfrm>
          <a:prstGeom prst="rect">
            <a:avLst/>
          </a:prstGeom>
          <a:solidFill>
            <a:srgbClr val="C8001C"/>
          </a:solidFill>
          <a:ln>
            <a:solidFill>
              <a:schemeClr val="bg1">
                <a:lumMod val="95000"/>
              </a:schemeClr>
            </a:solidFill>
          </a:ln>
        </p:spPr>
        <p:txBody>
          <a:bodyPr vert="horz" wrap="square" lIns="45720" tIns="22860" rIns="45720" bIns="22860" numCol="1" anchor="t" anchorCtr="0" compatLnSpc="1"/>
          <a:lstStyle/>
          <a:p>
            <a:pPr defTabSz="913765"/>
            <a:endParaRPr lang="en-US">
              <a:solidFill>
                <a:srgbClr val="233348"/>
              </a:solidFill>
              <a:latin typeface="Calibri" panose="020F0502020204030204"/>
            </a:endParaRPr>
          </a:p>
        </p:txBody>
      </p:sp>
      <p:sp>
        <p:nvSpPr>
          <p:cNvPr id="20" name="Rectangle 20"/>
          <p:cNvSpPr>
            <a:spLocks noChangeArrowheads="1"/>
          </p:cNvSpPr>
          <p:nvPr/>
        </p:nvSpPr>
        <p:spPr bwMode="auto">
          <a:xfrm>
            <a:off x="6380517" y="4293747"/>
            <a:ext cx="952588" cy="952587"/>
          </a:xfrm>
          <a:prstGeom prst="rect">
            <a:avLst/>
          </a:prstGeom>
          <a:solidFill>
            <a:srgbClr val="C8001C"/>
          </a:solidFill>
          <a:ln>
            <a:solidFill>
              <a:schemeClr val="bg1">
                <a:lumMod val="95000"/>
              </a:schemeClr>
            </a:solidFill>
          </a:ln>
        </p:spPr>
        <p:txBody>
          <a:bodyPr vert="horz" wrap="square" lIns="45720" tIns="22860" rIns="45720" bIns="22860" numCol="1" anchor="t" anchorCtr="0" compatLnSpc="1"/>
          <a:lstStyle/>
          <a:p>
            <a:pPr defTabSz="913765"/>
            <a:endParaRPr lang="en-US">
              <a:solidFill>
                <a:srgbClr val="233348"/>
              </a:solidFill>
              <a:latin typeface="Calibri" panose="020F0502020204030204"/>
            </a:endParaRPr>
          </a:p>
        </p:txBody>
      </p:sp>
      <p:sp>
        <p:nvSpPr>
          <p:cNvPr id="21" name="Rectangle 21"/>
          <p:cNvSpPr>
            <a:spLocks noChangeArrowheads="1"/>
          </p:cNvSpPr>
          <p:nvPr/>
        </p:nvSpPr>
        <p:spPr bwMode="auto">
          <a:xfrm>
            <a:off x="9545415" y="4293747"/>
            <a:ext cx="953368" cy="952587"/>
          </a:xfrm>
          <a:prstGeom prst="rect">
            <a:avLst/>
          </a:prstGeom>
          <a:solidFill>
            <a:srgbClr val="C8001C"/>
          </a:solidFill>
          <a:ln>
            <a:solidFill>
              <a:schemeClr val="bg1">
                <a:lumMod val="95000"/>
              </a:schemeClr>
            </a:solidFill>
          </a:ln>
        </p:spPr>
        <p:txBody>
          <a:bodyPr vert="horz" wrap="square" lIns="45720" tIns="22860" rIns="45720" bIns="22860" numCol="1" anchor="t" anchorCtr="0" compatLnSpc="1"/>
          <a:lstStyle/>
          <a:p>
            <a:pPr defTabSz="913765"/>
            <a:endParaRPr lang="en-US">
              <a:solidFill>
                <a:srgbClr val="233348"/>
              </a:solidFill>
              <a:latin typeface="Calibri" panose="020F0502020204030204"/>
            </a:endParaRPr>
          </a:p>
        </p:txBody>
      </p:sp>
      <p:sp>
        <p:nvSpPr>
          <p:cNvPr id="22" name="Rectangle 22"/>
          <p:cNvSpPr>
            <a:spLocks noChangeArrowheads="1"/>
          </p:cNvSpPr>
          <p:nvPr/>
        </p:nvSpPr>
        <p:spPr bwMode="auto">
          <a:xfrm>
            <a:off x="4796509" y="2509400"/>
            <a:ext cx="954147" cy="954926"/>
          </a:xfrm>
          <a:prstGeom prst="rect">
            <a:avLst/>
          </a:prstGeom>
          <a:solidFill>
            <a:srgbClr val="C8001C"/>
          </a:solidFill>
          <a:ln>
            <a:solidFill>
              <a:schemeClr val="bg1">
                <a:lumMod val="95000"/>
              </a:schemeClr>
            </a:solidFill>
          </a:ln>
        </p:spPr>
        <p:txBody>
          <a:bodyPr vert="horz" wrap="square" lIns="45720" tIns="22860" rIns="45720" bIns="22860" numCol="1" anchor="t" anchorCtr="0" compatLnSpc="1"/>
          <a:lstStyle/>
          <a:p>
            <a:pPr defTabSz="913765"/>
            <a:endParaRPr lang="en-US">
              <a:solidFill>
                <a:srgbClr val="233348"/>
              </a:solidFill>
              <a:latin typeface="Calibri" panose="020F0502020204030204"/>
            </a:endParaRPr>
          </a:p>
        </p:txBody>
      </p:sp>
      <p:sp>
        <p:nvSpPr>
          <p:cNvPr id="23" name="Rectangle 23"/>
          <p:cNvSpPr>
            <a:spLocks noChangeArrowheads="1"/>
          </p:cNvSpPr>
          <p:nvPr/>
        </p:nvSpPr>
        <p:spPr bwMode="auto">
          <a:xfrm>
            <a:off x="7961407" y="2509400"/>
            <a:ext cx="952588" cy="954926"/>
          </a:xfrm>
          <a:prstGeom prst="rect">
            <a:avLst/>
          </a:prstGeom>
          <a:solidFill>
            <a:srgbClr val="C8001C"/>
          </a:solidFill>
          <a:ln>
            <a:solidFill>
              <a:schemeClr val="bg1">
                <a:lumMod val="95000"/>
              </a:schemeClr>
            </a:solidFill>
          </a:ln>
        </p:spPr>
        <p:txBody>
          <a:bodyPr vert="horz" wrap="square" lIns="45720" tIns="22860" rIns="45720" bIns="22860" numCol="1" anchor="t" anchorCtr="0" compatLnSpc="1"/>
          <a:lstStyle/>
          <a:p>
            <a:pPr defTabSz="913765"/>
            <a:endParaRPr lang="en-US">
              <a:solidFill>
                <a:srgbClr val="233348"/>
              </a:solidFill>
              <a:latin typeface="Calibri" panose="020F0502020204030204"/>
            </a:endParaRPr>
          </a:p>
        </p:txBody>
      </p:sp>
      <p:sp>
        <p:nvSpPr>
          <p:cNvPr id="25" name="Freeform 25"/>
          <p:cNvSpPr/>
          <p:nvPr/>
        </p:nvSpPr>
        <p:spPr bwMode="auto">
          <a:xfrm>
            <a:off x="5092731" y="2788472"/>
            <a:ext cx="378853" cy="377293"/>
          </a:xfrm>
          <a:custGeom>
            <a:avLst/>
            <a:gdLst>
              <a:gd name="T0" fmla="*/ 9 w 243"/>
              <a:gd name="T1" fmla="*/ 242 h 242"/>
              <a:gd name="T2" fmla="*/ 3 w 243"/>
              <a:gd name="T3" fmla="*/ 240 h 242"/>
              <a:gd name="T4" fmla="*/ 3 w 243"/>
              <a:gd name="T5" fmla="*/ 229 h 242"/>
              <a:gd name="T6" fmla="*/ 228 w 243"/>
              <a:gd name="T7" fmla="*/ 3 h 242"/>
              <a:gd name="T8" fmla="*/ 239 w 243"/>
              <a:gd name="T9" fmla="*/ 3 h 242"/>
              <a:gd name="T10" fmla="*/ 239 w 243"/>
              <a:gd name="T11" fmla="*/ 15 h 242"/>
              <a:gd name="T12" fmla="*/ 14 w 243"/>
              <a:gd name="T13" fmla="*/ 240 h 242"/>
              <a:gd name="T14" fmla="*/ 9 w 243"/>
              <a:gd name="T15" fmla="*/ 242 h 2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242">
                <a:moveTo>
                  <a:pt x="9" y="242"/>
                </a:moveTo>
                <a:cubicBezTo>
                  <a:pt x="7" y="242"/>
                  <a:pt x="4" y="241"/>
                  <a:pt x="3" y="240"/>
                </a:cubicBezTo>
                <a:cubicBezTo>
                  <a:pt x="0" y="237"/>
                  <a:pt x="0" y="232"/>
                  <a:pt x="3" y="229"/>
                </a:cubicBezTo>
                <a:cubicBezTo>
                  <a:pt x="228" y="3"/>
                  <a:pt x="228" y="3"/>
                  <a:pt x="228" y="3"/>
                </a:cubicBezTo>
                <a:cubicBezTo>
                  <a:pt x="231" y="0"/>
                  <a:pt x="236" y="0"/>
                  <a:pt x="239" y="3"/>
                </a:cubicBezTo>
                <a:cubicBezTo>
                  <a:pt x="243" y="6"/>
                  <a:pt x="243" y="11"/>
                  <a:pt x="239" y="15"/>
                </a:cubicBezTo>
                <a:cubicBezTo>
                  <a:pt x="14" y="240"/>
                  <a:pt x="14" y="240"/>
                  <a:pt x="14" y="240"/>
                </a:cubicBezTo>
                <a:cubicBezTo>
                  <a:pt x="13" y="241"/>
                  <a:pt x="11" y="242"/>
                  <a:pt x="9" y="242"/>
                </a:cubicBezTo>
                <a:close/>
              </a:path>
            </a:pathLst>
          </a:custGeom>
          <a:solidFill>
            <a:schemeClr val="bg1"/>
          </a:solidFill>
          <a:ln>
            <a:noFill/>
          </a:ln>
        </p:spPr>
        <p:txBody>
          <a:bodyPr vert="horz" wrap="square" lIns="45720" tIns="22860" rIns="45720" bIns="22860" numCol="1" anchor="t" anchorCtr="0" compatLnSpc="1"/>
          <a:lstStyle/>
          <a:p>
            <a:pPr defTabSz="913765"/>
            <a:endParaRPr lang="en-US">
              <a:solidFill>
                <a:srgbClr val="233348"/>
              </a:solidFill>
              <a:latin typeface="Calibri" panose="020F0502020204030204"/>
            </a:endParaRPr>
          </a:p>
        </p:txBody>
      </p:sp>
      <p:sp>
        <p:nvSpPr>
          <p:cNvPr id="26" name="Freeform 26"/>
          <p:cNvSpPr/>
          <p:nvPr/>
        </p:nvSpPr>
        <p:spPr bwMode="auto">
          <a:xfrm>
            <a:off x="4978920" y="3103402"/>
            <a:ext cx="177733" cy="178513"/>
          </a:xfrm>
          <a:custGeom>
            <a:avLst/>
            <a:gdLst>
              <a:gd name="T0" fmla="*/ 113 w 114"/>
              <a:gd name="T1" fmla="*/ 85 h 114"/>
              <a:gd name="T2" fmla="*/ 103 w 114"/>
              <a:gd name="T3" fmla="*/ 99 h 114"/>
              <a:gd name="T4" fmla="*/ 11 w 114"/>
              <a:gd name="T5" fmla="*/ 113 h 114"/>
              <a:gd name="T6" fmla="*/ 1 w 114"/>
              <a:gd name="T7" fmla="*/ 103 h 114"/>
              <a:gd name="T8" fmla="*/ 15 w 114"/>
              <a:gd name="T9" fmla="*/ 11 h 114"/>
              <a:gd name="T10" fmla="*/ 29 w 114"/>
              <a:gd name="T11" fmla="*/ 1 h 114"/>
              <a:gd name="T12" fmla="*/ 89 w 114"/>
              <a:gd name="T13" fmla="*/ 11 h 114"/>
              <a:gd name="T14" fmla="*/ 103 w 114"/>
              <a:gd name="T15" fmla="*/ 25 h 114"/>
              <a:gd name="T16" fmla="*/ 113 w 114"/>
              <a:gd name="T17" fmla="*/ 8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14">
                <a:moveTo>
                  <a:pt x="113" y="85"/>
                </a:moveTo>
                <a:cubicBezTo>
                  <a:pt x="114" y="91"/>
                  <a:pt x="109" y="98"/>
                  <a:pt x="103" y="99"/>
                </a:cubicBezTo>
                <a:cubicBezTo>
                  <a:pt x="11" y="113"/>
                  <a:pt x="11" y="113"/>
                  <a:pt x="11" y="113"/>
                </a:cubicBezTo>
                <a:cubicBezTo>
                  <a:pt x="4" y="114"/>
                  <a:pt x="0" y="110"/>
                  <a:pt x="1" y="103"/>
                </a:cubicBezTo>
                <a:cubicBezTo>
                  <a:pt x="15" y="11"/>
                  <a:pt x="15" y="11"/>
                  <a:pt x="15" y="11"/>
                </a:cubicBezTo>
                <a:cubicBezTo>
                  <a:pt x="16" y="4"/>
                  <a:pt x="22" y="0"/>
                  <a:pt x="29" y="1"/>
                </a:cubicBezTo>
                <a:cubicBezTo>
                  <a:pt x="89" y="11"/>
                  <a:pt x="89" y="11"/>
                  <a:pt x="89" y="11"/>
                </a:cubicBezTo>
                <a:cubicBezTo>
                  <a:pt x="96" y="12"/>
                  <a:pt x="102" y="18"/>
                  <a:pt x="103" y="25"/>
                </a:cubicBezTo>
                <a:lnTo>
                  <a:pt x="113" y="85"/>
                </a:lnTo>
                <a:close/>
              </a:path>
            </a:pathLst>
          </a:custGeom>
          <a:solidFill>
            <a:schemeClr val="bg1"/>
          </a:solidFill>
          <a:ln>
            <a:noFill/>
          </a:ln>
        </p:spPr>
        <p:txBody>
          <a:bodyPr vert="horz" wrap="square" lIns="45720" tIns="22860" rIns="45720" bIns="22860" numCol="1" anchor="t" anchorCtr="0" compatLnSpc="1"/>
          <a:lstStyle/>
          <a:p>
            <a:pPr defTabSz="913765"/>
            <a:endParaRPr lang="en-US">
              <a:solidFill>
                <a:srgbClr val="233348"/>
              </a:solidFill>
              <a:latin typeface="Calibri" panose="020F0502020204030204"/>
            </a:endParaRPr>
          </a:p>
        </p:txBody>
      </p:sp>
      <p:sp>
        <p:nvSpPr>
          <p:cNvPr id="27" name="Freeform 27"/>
          <p:cNvSpPr/>
          <p:nvPr/>
        </p:nvSpPr>
        <p:spPr bwMode="auto">
          <a:xfrm>
            <a:off x="5398307" y="2685574"/>
            <a:ext cx="176175" cy="176174"/>
          </a:xfrm>
          <a:custGeom>
            <a:avLst/>
            <a:gdLst>
              <a:gd name="T0" fmla="*/ 50 w 113"/>
              <a:gd name="T1" fmla="*/ 29 h 113"/>
              <a:gd name="T2" fmla="*/ 104 w 113"/>
              <a:gd name="T3" fmla="*/ 9 h 113"/>
              <a:gd name="T4" fmla="*/ 84 w 113"/>
              <a:gd name="T5" fmla="*/ 62 h 113"/>
              <a:gd name="T6" fmla="*/ 9 w 113"/>
              <a:gd name="T7" fmla="*/ 104 h 113"/>
              <a:gd name="T8" fmla="*/ 50 w 113"/>
              <a:gd name="T9" fmla="*/ 29 h 113"/>
            </a:gdLst>
            <a:ahLst/>
            <a:cxnLst>
              <a:cxn ang="0">
                <a:pos x="T0" y="T1"/>
              </a:cxn>
              <a:cxn ang="0">
                <a:pos x="T2" y="T3"/>
              </a:cxn>
              <a:cxn ang="0">
                <a:pos x="T4" y="T5"/>
              </a:cxn>
              <a:cxn ang="0">
                <a:pos x="T6" y="T7"/>
              </a:cxn>
              <a:cxn ang="0">
                <a:pos x="T8" y="T9"/>
              </a:cxn>
            </a:cxnLst>
            <a:rect l="0" t="0" r="r" b="b"/>
            <a:pathLst>
              <a:path w="113" h="113">
                <a:moveTo>
                  <a:pt x="50" y="29"/>
                </a:moveTo>
                <a:cubicBezTo>
                  <a:pt x="77" y="3"/>
                  <a:pt x="95" y="0"/>
                  <a:pt x="104" y="9"/>
                </a:cubicBezTo>
                <a:cubicBezTo>
                  <a:pt x="113" y="18"/>
                  <a:pt x="110" y="36"/>
                  <a:pt x="84" y="62"/>
                </a:cubicBezTo>
                <a:cubicBezTo>
                  <a:pt x="58" y="89"/>
                  <a:pt x="18" y="113"/>
                  <a:pt x="9" y="104"/>
                </a:cubicBezTo>
                <a:cubicBezTo>
                  <a:pt x="0" y="94"/>
                  <a:pt x="24" y="55"/>
                  <a:pt x="50" y="29"/>
                </a:cubicBezTo>
                <a:close/>
              </a:path>
            </a:pathLst>
          </a:custGeom>
          <a:solidFill>
            <a:schemeClr val="bg1"/>
          </a:solidFill>
          <a:ln>
            <a:noFill/>
          </a:ln>
        </p:spPr>
        <p:txBody>
          <a:bodyPr vert="horz" wrap="square" lIns="45720" tIns="22860" rIns="45720" bIns="22860" numCol="1" anchor="t" anchorCtr="0" compatLnSpc="1"/>
          <a:lstStyle/>
          <a:p>
            <a:pPr defTabSz="913765"/>
            <a:endParaRPr lang="en-US">
              <a:solidFill>
                <a:srgbClr val="233348"/>
              </a:solidFill>
              <a:latin typeface="Calibri" panose="020F0502020204030204"/>
            </a:endParaRPr>
          </a:p>
        </p:txBody>
      </p:sp>
      <p:sp>
        <p:nvSpPr>
          <p:cNvPr id="28" name="Freeform 28"/>
          <p:cNvSpPr/>
          <p:nvPr/>
        </p:nvSpPr>
        <p:spPr bwMode="auto">
          <a:xfrm>
            <a:off x="6698566" y="4579055"/>
            <a:ext cx="349230" cy="347671"/>
          </a:xfrm>
          <a:custGeom>
            <a:avLst/>
            <a:gdLst>
              <a:gd name="T0" fmla="*/ 9 w 224"/>
              <a:gd name="T1" fmla="*/ 223 h 223"/>
              <a:gd name="T2" fmla="*/ 4 w 224"/>
              <a:gd name="T3" fmla="*/ 220 h 223"/>
              <a:gd name="T4" fmla="*/ 4 w 224"/>
              <a:gd name="T5" fmla="*/ 209 h 223"/>
              <a:gd name="T6" fmla="*/ 210 w 224"/>
              <a:gd name="T7" fmla="*/ 3 h 223"/>
              <a:gd name="T8" fmla="*/ 221 w 224"/>
              <a:gd name="T9" fmla="*/ 3 h 223"/>
              <a:gd name="T10" fmla="*/ 221 w 224"/>
              <a:gd name="T11" fmla="*/ 14 h 223"/>
              <a:gd name="T12" fmla="*/ 15 w 224"/>
              <a:gd name="T13" fmla="*/ 220 h 223"/>
              <a:gd name="T14" fmla="*/ 9 w 224"/>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223">
                <a:moveTo>
                  <a:pt x="9" y="223"/>
                </a:moveTo>
                <a:cubicBezTo>
                  <a:pt x="7" y="223"/>
                  <a:pt x="5" y="222"/>
                  <a:pt x="4" y="220"/>
                </a:cubicBezTo>
                <a:cubicBezTo>
                  <a:pt x="0" y="217"/>
                  <a:pt x="0" y="212"/>
                  <a:pt x="4" y="209"/>
                </a:cubicBezTo>
                <a:cubicBezTo>
                  <a:pt x="210" y="3"/>
                  <a:pt x="210" y="3"/>
                  <a:pt x="210" y="3"/>
                </a:cubicBezTo>
                <a:cubicBezTo>
                  <a:pt x="213" y="0"/>
                  <a:pt x="218" y="0"/>
                  <a:pt x="221" y="3"/>
                </a:cubicBezTo>
                <a:cubicBezTo>
                  <a:pt x="224" y="6"/>
                  <a:pt x="224" y="11"/>
                  <a:pt x="221" y="14"/>
                </a:cubicBezTo>
                <a:cubicBezTo>
                  <a:pt x="15" y="220"/>
                  <a:pt x="15" y="220"/>
                  <a:pt x="15" y="220"/>
                </a:cubicBezTo>
                <a:cubicBezTo>
                  <a:pt x="13" y="222"/>
                  <a:pt x="11" y="223"/>
                  <a:pt x="9" y="223"/>
                </a:cubicBezTo>
                <a:close/>
              </a:path>
            </a:pathLst>
          </a:custGeom>
          <a:solidFill>
            <a:schemeClr val="bg1"/>
          </a:solidFill>
          <a:ln>
            <a:noFill/>
          </a:ln>
        </p:spPr>
        <p:txBody>
          <a:bodyPr vert="horz" wrap="square" lIns="45720" tIns="22860" rIns="45720" bIns="22860" numCol="1" anchor="t" anchorCtr="0" compatLnSpc="1"/>
          <a:lstStyle/>
          <a:p>
            <a:pPr defTabSz="913765"/>
            <a:endParaRPr lang="en-US">
              <a:solidFill>
                <a:srgbClr val="233348"/>
              </a:solidFill>
              <a:latin typeface="Calibri" panose="020F0502020204030204"/>
            </a:endParaRPr>
          </a:p>
        </p:txBody>
      </p:sp>
      <p:sp>
        <p:nvSpPr>
          <p:cNvPr id="29" name="Freeform 29"/>
          <p:cNvSpPr/>
          <p:nvPr/>
        </p:nvSpPr>
        <p:spPr bwMode="auto">
          <a:xfrm>
            <a:off x="6503683" y="4869040"/>
            <a:ext cx="254128" cy="254128"/>
          </a:xfrm>
          <a:custGeom>
            <a:avLst/>
            <a:gdLst>
              <a:gd name="T0" fmla="*/ 160 w 163"/>
              <a:gd name="T1" fmla="*/ 77 h 163"/>
              <a:gd name="T2" fmla="*/ 156 w 163"/>
              <a:gd name="T3" fmla="*/ 96 h 163"/>
              <a:gd name="T4" fmla="*/ 43 w 163"/>
              <a:gd name="T5" fmla="*/ 120 h 163"/>
              <a:gd name="T6" fmla="*/ 67 w 163"/>
              <a:gd name="T7" fmla="*/ 7 h 163"/>
              <a:gd name="T8" fmla="*/ 86 w 163"/>
              <a:gd name="T9" fmla="*/ 3 h 163"/>
              <a:gd name="T10" fmla="*/ 129 w 163"/>
              <a:gd name="T11" fmla="*/ 19 h 163"/>
              <a:gd name="T12" fmla="*/ 144 w 163"/>
              <a:gd name="T13" fmla="*/ 34 h 163"/>
              <a:gd name="T14" fmla="*/ 160 w 163"/>
              <a:gd name="T15" fmla="*/ 77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163">
                <a:moveTo>
                  <a:pt x="160" y="77"/>
                </a:moveTo>
                <a:cubicBezTo>
                  <a:pt x="163" y="83"/>
                  <a:pt x="161" y="92"/>
                  <a:pt x="156" y="96"/>
                </a:cubicBezTo>
                <a:cubicBezTo>
                  <a:pt x="156" y="96"/>
                  <a:pt x="86" y="163"/>
                  <a:pt x="43" y="120"/>
                </a:cubicBezTo>
                <a:cubicBezTo>
                  <a:pt x="0" y="77"/>
                  <a:pt x="67" y="7"/>
                  <a:pt x="67" y="7"/>
                </a:cubicBezTo>
                <a:cubicBezTo>
                  <a:pt x="71" y="2"/>
                  <a:pt x="80" y="0"/>
                  <a:pt x="86" y="3"/>
                </a:cubicBezTo>
                <a:cubicBezTo>
                  <a:pt x="129" y="19"/>
                  <a:pt x="129" y="19"/>
                  <a:pt x="129" y="19"/>
                </a:cubicBezTo>
                <a:cubicBezTo>
                  <a:pt x="135" y="21"/>
                  <a:pt x="142" y="28"/>
                  <a:pt x="144" y="34"/>
                </a:cubicBezTo>
                <a:lnTo>
                  <a:pt x="160" y="77"/>
                </a:lnTo>
                <a:close/>
              </a:path>
            </a:pathLst>
          </a:custGeom>
          <a:solidFill>
            <a:schemeClr val="bg1"/>
          </a:solidFill>
          <a:ln>
            <a:noFill/>
          </a:ln>
        </p:spPr>
        <p:txBody>
          <a:bodyPr vert="horz" wrap="square" lIns="45720" tIns="22860" rIns="45720" bIns="22860" numCol="1" anchor="t" anchorCtr="0" compatLnSpc="1"/>
          <a:lstStyle/>
          <a:p>
            <a:pPr defTabSz="913765"/>
            <a:endParaRPr lang="en-US">
              <a:solidFill>
                <a:srgbClr val="233348"/>
              </a:solidFill>
              <a:latin typeface="Calibri" panose="020F0502020204030204"/>
            </a:endParaRPr>
          </a:p>
        </p:txBody>
      </p:sp>
      <p:sp>
        <p:nvSpPr>
          <p:cNvPr id="30" name="Freeform 30"/>
          <p:cNvSpPr>
            <a:spLocks noEditPoints="1"/>
          </p:cNvSpPr>
          <p:nvPr/>
        </p:nvSpPr>
        <p:spPr bwMode="auto">
          <a:xfrm>
            <a:off x="6994788" y="4460566"/>
            <a:ext cx="176175" cy="155906"/>
          </a:xfrm>
          <a:custGeom>
            <a:avLst/>
            <a:gdLst>
              <a:gd name="T0" fmla="*/ 51 w 113"/>
              <a:gd name="T1" fmla="*/ 100 h 100"/>
              <a:gd name="T2" fmla="*/ 21 w 113"/>
              <a:gd name="T3" fmla="*/ 89 h 100"/>
              <a:gd name="T4" fmla="*/ 32 w 113"/>
              <a:gd name="T5" fmla="*/ 6 h 100"/>
              <a:gd name="T6" fmla="*/ 46 w 113"/>
              <a:gd name="T7" fmla="*/ 0 h 100"/>
              <a:gd name="T8" fmla="*/ 107 w 113"/>
              <a:gd name="T9" fmla="*/ 50 h 100"/>
              <a:gd name="T10" fmla="*/ 104 w 113"/>
              <a:gd name="T11" fmla="*/ 78 h 100"/>
              <a:gd name="T12" fmla="*/ 51 w 113"/>
              <a:gd name="T13" fmla="*/ 100 h 100"/>
              <a:gd name="T14" fmla="*/ 46 w 113"/>
              <a:gd name="T15" fmla="*/ 16 h 100"/>
              <a:gd name="T16" fmla="*/ 43 w 113"/>
              <a:gd name="T17" fmla="*/ 18 h 100"/>
              <a:gd name="T18" fmla="*/ 32 w 113"/>
              <a:gd name="T19" fmla="*/ 78 h 100"/>
              <a:gd name="T20" fmla="*/ 51 w 113"/>
              <a:gd name="T21" fmla="*/ 84 h 100"/>
              <a:gd name="T22" fmla="*/ 93 w 113"/>
              <a:gd name="T23" fmla="*/ 67 h 100"/>
              <a:gd name="T24" fmla="*/ 92 w 113"/>
              <a:gd name="T25" fmla="*/ 56 h 100"/>
              <a:gd name="T26" fmla="*/ 46 w 113"/>
              <a:gd name="T27" fmla="*/ 16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 h="100">
                <a:moveTo>
                  <a:pt x="51" y="100"/>
                </a:moveTo>
                <a:cubicBezTo>
                  <a:pt x="39" y="100"/>
                  <a:pt x="28" y="97"/>
                  <a:pt x="21" y="89"/>
                </a:cubicBezTo>
                <a:cubicBezTo>
                  <a:pt x="0" y="69"/>
                  <a:pt x="10" y="28"/>
                  <a:pt x="32" y="6"/>
                </a:cubicBezTo>
                <a:cubicBezTo>
                  <a:pt x="35" y="2"/>
                  <a:pt x="41" y="0"/>
                  <a:pt x="46" y="0"/>
                </a:cubicBezTo>
                <a:cubicBezTo>
                  <a:pt x="68" y="0"/>
                  <a:pt x="97" y="28"/>
                  <a:pt x="107" y="50"/>
                </a:cubicBezTo>
                <a:cubicBezTo>
                  <a:pt x="113" y="66"/>
                  <a:pt x="108" y="75"/>
                  <a:pt x="104" y="78"/>
                </a:cubicBezTo>
                <a:cubicBezTo>
                  <a:pt x="90" y="92"/>
                  <a:pt x="70" y="100"/>
                  <a:pt x="51" y="100"/>
                </a:cubicBezTo>
                <a:close/>
                <a:moveTo>
                  <a:pt x="46" y="16"/>
                </a:moveTo>
                <a:cubicBezTo>
                  <a:pt x="44" y="16"/>
                  <a:pt x="43" y="17"/>
                  <a:pt x="43" y="18"/>
                </a:cubicBezTo>
                <a:cubicBezTo>
                  <a:pt x="27" y="33"/>
                  <a:pt x="19" y="65"/>
                  <a:pt x="32" y="78"/>
                </a:cubicBezTo>
                <a:cubicBezTo>
                  <a:pt x="38" y="83"/>
                  <a:pt x="45" y="84"/>
                  <a:pt x="51" y="84"/>
                </a:cubicBezTo>
                <a:cubicBezTo>
                  <a:pt x="66" y="84"/>
                  <a:pt x="82" y="78"/>
                  <a:pt x="93" y="67"/>
                </a:cubicBezTo>
                <a:cubicBezTo>
                  <a:pt x="95" y="65"/>
                  <a:pt x="93" y="59"/>
                  <a:pt x="92" y="56"/>
                </a:cubicBezTo>
                <a:cubicBezTo>
                  <a:pt x="84" y="38"/>
                  <a:pt x="59" y="16"/>
                  <a:pt x="46" y="16"/>
                </a:cubicBezTo>
                <a:close/>
              </a:path>
            </a:pathLst>
          </a:custGeom>
          <a:solidFill>
            <a:schemeClr val="bg1"/>
          </a:solidFill>
          <a:ln>
            <a:noFill/>
          </a:ln>
        </p:spPr>
        <p:txBody>
          <a:bodyPr vert="horz" wrap="square" lIns="45720" tIns="22860" rIns="45720" bIns="22860" numCol="1" anchor="t" anchorCtr="0" compatLnSpc="1"/>
          <a:lstStyle/>
          <a:p>
            <a:pPr defTabSz="913765"/>
            <a:endParaRPr lang="en-US">
              <a:solidFill>
                <a:srgbClr val="233348"/>
              </a:solidFill>
              <a:latin typeface="Calibri" panose="020F0502020204030204"/>
            </a:endParaRPr>
          </a:p>
        </p:txBody>
      </p:sp>
      <p:sp>
        <p:nvSpPr>
          <p:cNvPr id="31" name="Freeform 31"/>
          <p:cNvSpPr/>
          <p:nvPr/>
        </p:nvSpPr>
        <p:spPr bwMode="auto">
          <a:xfrm>
            <a:off x="7029087" y="4479275"/>
            <a:ext cx="118489" cy="118489"/>
          </a:xfrm>
          <a:custGeom>
            <a:avLst/>
            <a:gdLst>
              <a:gd name="T0" fmla="*/ 67 w 76"/>
              <a:gd name="T1" fmla="*/ 76 h 76"/>
              <a:gd name="T2" fmla="*/ 55 w 76"/>
              <a:gd name="T3" fmla="*/ 65 h 76"/>
              <a:gd name="T4" fmla="*/ 40 w 76"/>
              <a:gd name="T5" fmla="*/ 36 h 76"/>
              <a:gd name="T6" fmla="*/ 11 w 76"/>
              <a:gd name="T7" fmla="*/ 21 h 76"/>
              <a:gd name="T8" fmla="*/ 0 w 76"/>
              <a:gd name="T9" fmla="*/ 9 h 76"/>
              <a:gd name="T10" fmla="*/ 51 w 76"/>
              <a:gd name="T11" fmla="*/ 25 h 76"/>
              <a:gd name="T12" fmla="*/ 67 w 76"/>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76" h="76">
                <a:moveTo>
                  <a:pt x="67" y="76"/>
                </a:moveTo>
                <a:cubicBezTo>
                  <a:pt x="55" y="65"/>
                  <a:pt x="55" y="65"/>
                  <a:pt x="55" y="65"/>
                </a:cubicBezTo>
                <a:cubicBezTo>
                  <a:pt x="58" y="62"/>
                  <a:pt x="54" y="49"/>
                  <a:pt x="40" y="36"/>
                </a:cubicBezTo>
                <a:cubicBezTo>
                  <a:pt x="27" y="22"/>
                  <a:pt x="14" y="18"/>
                  <a:pt x="11" y="21"/>
                </a:cubicBezTo>
                <a:cubicBezTo>
                  <a:pt x="0" y="9"/>
                  <a:pt x="0" y="9"/>
                  <a:pt x="0" y="9"/>
                </a:cubicBezTo>
                <a:cubicBezTo>
                  <a:pt x="8" y="1"/>
                  <a:pt x="27" y="0"/>
                  <a:pt x="51" y="25"/>
                </a:cubicBezTo>
                <a:cubicBezTo>
                  <a:pt x="76" y="49"/>
                  <a:pt x="75" y="68"/>
                  <a:pt x="67" y="76"/>
                </a:cubicBezTo>
                <a:close/>
              </a:path>
            </a:pathLst>
          </a:custGeom>
          <a:solidFill>
            <a:schemeClr val="bg1"/>
          </a:solidFill>
          <a:ln>
            <a:noFill/>
          </a:ln>
        </p:spPr>
        <p:txBody>
          <a:bodyPr vert="horz" wrap="square" lIns="45720" tIns="22860" rIns="45720" bIns="22860" numCol="1" anchor="t" anchorCtr="0" compatLnSpc="1"/>
          <a:lstStyle/>
          <a:p>
            <a:pPr defTabSz="913765"/>
            <a:endParaRPr lang="en-US">
              <a:solidFill>
                <a:srgbClr val="233348"/>
              </a:solidFill>
              <a:latin typeface="Calibri" panose="020F0502020204030204"/>
            </a:endParaRPr>
          </a:p>
        </p:txBody>
      </p:sp>
      <p:sp>
        <p:nvSpPr>
          <p:cNvPr id="32" name="Freeform 32"/>
          <p:cNvSpPr/>
          <p:nvPr/>
        </p:nvSpPr>
        <p:spPr bwMode="auto">
          <a:xfrm>
            <a:off x="9750431" y="4632063"/>
            <a:ext cx="508255" cy="277513"/>
          </a:xfrm>
          <a:custGeom>
            <a:avLst/>
            <a:gdLst>
              <a:gd name="T0" fmla="*/ 299 w 326"/>
              <a:gd name="T1" fmla="*/ 121 h 178"/>
              <a:gd name="T2" fmla="*/ 275 w 326"/>
              <a:gd name="T3" fmla="*/ 144 h 178"/>
              <a:gd name="T4" fmla="*/ 125 w 326"/>
              <a:gd name="T5" fmla="*/ 176 h 178"/>
              <a:gd name="T6" fmla="*/ 95 w 326"/>
              <a:gd name="T7" fmla="*/ 163 h 178"/>
              <a:gd name="T8" fmla="*/ 5 w 326"/>
              <a:gd name="T9" fmla="*/ 17 h 178"/>
              <a:gd name="T10" fmla="*/ 15 w 326"/>
              <a:gd name="T11" fmla="*/ 0 h 178"/>
              <a:gd name="T12" fmla="*/ 308 w 326"/>
              <a:gd name="T13" fmla="*/ 0 h 178"/>
              <a:gd name="T14" fmla="*/ 324 w 326"/>
              <a:gd name="T15" fmla="*/ 20 h 178"/>
              <a:gd name="T16" fmla="*/ 299 w 326"/>
              <a:gd name="T17" fmla="*/ 121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 h="178">
                <a:moveTo>
                  <a:pt x="299" y="121"/>
                </a:moveTo>
                <a:cubicBezTo>
                  <a:pt x="297" y="132"/>
                  <a:pt x="286" y="142"/>
                  <a:pt x="275" y="144"/>
                </a:cubicBezTo>
                <a:cubicBezTo>
                  <a:pt x="125" y="176"/>
                  <a:pt x="125" y="176"/>
                  <a:pt x="125" y="176"/>
                </a:cubicBezTo>
                <a:cubicBezTo>
                  <a:pt x="114" y="178"/>
                  <a:pt x="101" y="173"/>
                  <a:pt x="95" y="163"/>
                </a:cubicBezTo>
                <a:cubicBezTo>
                  <a:pt x="5" y="17"/>
                  <a:pt x="5" y="17"/>
                  <a:pt x="5" y="17"/>
                </a:cubicBezTo>
                <a:cubicBezTo>
                  <a:pt x="0" y="8"/>
                  <a:pt x="4" y="0"/>
                  <a:pt x="15" y="0"/>
                </a:cubicBezTo>
                <a:cubicBezTo>
                  <a:pt x="308" y="0"/>
                  <a:pt x="308" y="0"/>
                  <a:pt x="308" y="0"/>
                </a:cubicBezTo>
                <a:cubicBezTo>
                  <a:pt x="319" y="0"/>
                  <a:pt x="326" y="9"/>
                  <a:pt x="324" y="20"/>
                </a:cubicBezTo>
                <a:lnTo>
                  <a:pt x="299" y="121"/>
                </a:lnTo>
                <a:close/>
              </a:path>
            </a:pathLst>
          </a:custGeom>
          <a:solidFill>
            <a:schemeClr val="bg1"/>
          </a:solidFill>
          <a:ln>
            <a:noFill/>
          </a:ln>
        </p:spPr>
        <p:txBody>
          <a:bodyPr vert="horz" wrap="square" lIns="45720" tIns="22860" rIns="45720" bIns="22860" numCol="1" anchor="t" anchorCtr="0" compatLnSpc="1"/>
          <a:lstStyle/>
          <a:p>
            <a:pPr defTabSz="913765"/>
            <a:endParaRPr lang="en-US">
              <a:solidFill>
                <a:srgbClr val="233348"/>
              </a:solidFill>
              <a:latin typeface="Calibri" panose="020F0502020204030204"/>
            </a:endParaRPr>
          </a:p>
        </p:txBody>
      </p:sp>
      <p:sp>
        <p:nvSpPr>
          <p:cNvPr id="33" name="Freeform 33"/>
          <p:cNvSpPr/>
          <p:nvPr/>
        </p:nvSpPr>
        <p:spPr bwMode="auto">
          <a:xfrm>
            <a:off x="10065362" y="4547873"/>
            <a:ext cx="289986" cy="442774"/>
          </a:xfrm>
          <a:custGeom>
            <a:avLst/>
            <a:gdLst>
              <a:gd name="T0" fmla="*/ 56 w 186"/>
              <a:gd name="T1" fmla="*/ 284 h 284"/>
              <a:gd name="T2" fmla="*/ 40 w 186"/>
              <a:gd name="T3" fmla="*/ 274 h 284"/>
              <a:gd name="T4" fmla="*/ 2 w 186"/>
              <a:gd name="T5" fmla="*/ 219 h 284"/>
              <a:gd name="T6" fmla="*/ 4 w 186"/>
              <a:gd name="T7" fmla="*/ 208 h 284"/>
              <a:gd name="T8" fmla="*/ 16 w 186"/>
              <a:gd name="T9" fmla="*/ 210 h 284"/>
              <a:gd name="T10" fmla="*/ 53 w 186"/>
              <a:gd name="T11" fmla="*/ 265 h 284"/>
              <a:gd name="T12" fmla="*/ 55 w 186"/>
              <a:gd name="T13" fmla="*/ 267 h 284"/>
              <a:gd name="T14" fmla="*/ 56 w 186"/>
              <a:gd name="T15" fmla="*/ 265 h 284"/>
              <a:gd name="T16" fmla="*/ 127 w 186"/>
              <a:gd name="T17" fmla="*/ 34 h 284"/>
              <a:gd name="T18" fmla="*/ 157 w 186"/>
              <a:gd name="T19" fmla="*/ 5 h 284"/>
              <a:gd name="T20" fmla="*/ 175 w 186"/>
              <a:gd name="T21" fmla="*/ 1 h 284"/>
              <a:gd name="T22" fmla="*/ 185 w 186"/>
              <a:gd name="T23" fmla="*/ 7 h 284"/>
              <a:gd name="T24" fmla="*/ 179 w 186"/>
              <a:gd name="T25" fmla="*/ 17 h 284"/>
              <a:gd name="T26" fmla="*/ 161 w 186"/>
              <a:gd name="T27" fmla="*/ 21 h 284"/>
              <a:gd name="T28" fmla="*/ 143 w 186"/>
              <a:gd name="T29" fmla="*/ 38 h 284"/>
              <a:gd name="T30" fmla="*/ 72 w 186"/>
              <a:gd name="T31" fmla="*/ 270 h 284"/>
              <a:gd name="T32" fmla="*/ 58 w 186"/>
              <a:gd name="T33" fmla="*/ 284 h 284"/>
              <a:gd name="T34" fmla="*/ 56 w 186"/>
              <a:gd name="T35"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6" h="284">
                <a:moveTo>
                  <a:pt x="56" y="284"/>
                </a:moveTo>
                <a:cubicBezTo>
                  <a:pt x="50" y="284"/>
                  <a:pt x="44" y="281"/>
                  <a:pt x="40" y="274"/>
                </a:cubicBezTo>
                <a:cubicBezTo>
                  <a:pt x="2" y="219"/>
                  <a:pt x="2" y="219"/>
                  <a:pt x="2" y="219"/>
                </a:cubicBezTo>
                <a:cubicBezTo>
                  <a:pt x="0" y="215"/>
                  <a:pt x="1" y="210"/>
                  <a:pt x="4" y="208"/>
                </a:cubicBezTo>
                <a:cubicBezTo>
                  <a:pt x="8" y="205"/>
                  <a:pt x="13" y="206"/>
                  <a:pt x="16" y="210"/>
                </a:cubicBezTo>
                <a:cubicBezTo>
                  <a:pt x="53" y="265"/>
                  <a:pt x="53" y="265"/>
                  <a:pt x="53" y="265"/>
                </a:cubicBezTo>
                <a:cubicBezTo>
                  <a:pt x="54" y="266"/>
                  <a:pt x="55" y="267"/>
                  <a:pt x="55" y="267"/>
                </a:cubicBezTo>
                <a:cubicBezTo>
                  <a:pt x="56" y="267"/>
                  <a:pt x="56" y="266"/>
                  <a:pt x="56" y="265"/>
                </a:cubicBezTo>
                <a:cubicBezTo>
                  <a:pt x="127" y="34"/>
                  <a:pt x="127" y="34"/>
                  <a:pt x="127" y="34"/>
                </a:cubicBezTo>
                <a:cubicBezTo>
                  <a:pt x="131" y="21"/>
                  <a:pt x="144" y="8"/>
                  <a:pt x="157" y="5"/>
                </a:cubicBezTo>
                <a:cubicBezTo>
                  <a:pt x="175" y="1"/>
                  <a:pt x="175" y="1"/>
                  <a:pt x="175" y="1"/>
                </a:cubicBezTo>
                <a:cubicBezTo>
                  <a:pt x="180" y="0"/>
                  <a:pt x="184" y="3"/>
                  <a:pt x="185" y="7"/>
                </a:cubicBezTo>
                <a:cubicBezTo>
                  <a:pt x="186" y="12"/>
                  <a:pt x="183" y="16"/>
                  <a:pt x="179" y="17"/>
                </a:cubicBezTo>
                <a:cubicBezTo>
                  <a:pt x="161" y="21"/>
                  <a:pt x="161" y="21"/>
                  <a:pt x="161" y="21"/>
                </a:cubicBezTo>
                <a:cubicBezTo>
                  <a:pt x="154" y="22"/>
                  <a:pt x="145" y="31"/>
                  <a:pt x="143" y="38"/>
                </a:cubicBezTo>
                <a:cubicBezTo>
                  <a:pt x="72" y="270"/>
                  <a:pt x="72" y="270"/>
                  <a:pt x="72" y="270"/>
                </a:cubicBezTo>
                <a:cubicBezTo>
                  <a:pt x="69" y="278"/>
                  <a:pt x="64" y="283"/>
                  <a:pt x="58" y="284"/>
                </a:cubicBezTo>
                <a:cubicBezTo>
                  <a:pt x="57" y="284"/>
                  <a:pt x="56" y="284"/>
                  <a:pt x="56" y="284"/>
                </a:cubicBezTo>
                <a:close/>
              </a:path>
            </a:pathLst>
          </a:custGeom>
          <a:solidFill>
            <a:schemeClr val="bg1"/>
          </a:solidFill>
          <a:ln>
            <a:noFill/>
          </a:ln>
        </p:spPr>
        <p:txBody>
          <a:bodyPr vert="horz" wrap="square" lIns="45720" tIns="22860" rIns="45720" bIns="22860" numCol="1" anchor="t" anchorCtr="0" compatLnSpc="1"/>
          <a:lstStyle/>
          <a:p>
            <a:pPr defTabSz="913765"/>
            <a:endParaRPr lang="en-US">
              <a:solidFill>
                <a:srgbClr val="233348"/>
              </a:solidFill>
              <a:latin typeface="Calibri" panose="020F0502020204030204"/>
            </a:endParaRPr>
          </a:p>
        </p:txBody>
      </p:sp>
      <p:sp>
        <p:nvSpPr>
          <p:cNvPr id="34" name="Freeform 34"/>
          <p:cNvSpPr>
            <a:spLocks noEditPoints="1"/>
          </p:cNvSpPr>
          <p:nvPr/>
        </p:nvSpPr>
        <p:spPr bwMode="auto">
          <a:xfrm>
            <a:off x="9741077" y="4845655"/>
            <a:ext cx="143434" cy="144993"/>
          </a:xfrm>
          <a:custGeom>
            <a:avLst/>
            <a:gdLst>
              <a:gd name="T0" fmla="*/ 46 w 92"/>
              <a:gd name="T1" fmla="*/ 93 h 93"/>
              <a:gd name="T2" fmla="*/ 0 w 92"/>
              <a:gd name="T3" fmla="*/ 46 h 93"/>
              <a:gd name="T4" fmla="*/ 46 w 92"/>
              <a:gd name="T5" fmla="*/ 0 h 93"/>
              <a:gd name="T6" fmla="*/ 92 w 92"/>
              <a:gd name="T7" fmla="*/ 46 h 93"/>
              <a:gd name="T8" fmla="*/ 46 w 92"/>
              <a:gd name="T9" fmla="*/ 93 h 93"/>
              <a:gd name="T10" fmla="*/ 46 w 92"/>
              <a:gd name="T11" fmla="*/ 16 h 93"/>
              <a:gd name="T12" fmla="*/ 16 w 92"/>
              <a:gd name="T13" fmla="*/ 46 h 93"/>
              <a:gd name="T14" fmla="*/ 46 w 92"/>
              <a:gd name="T15" fmla="*/ 77 h 93"/>
              <a:gd name="T16" fmla="*/ 76 w 92"/>
              <a:gd name="T17" fmla="*/ 46 h 93"/>
              <a:gd name="T18" fmla="*/ 46 w 92"/>
              <a:gd name="T19" fmla="*/ 1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93">
                <a:moveTo>
                  <a:pt x="46" y="93"/>
                </a:moveTo>
                <a:cubicBezTo>
                  <a:pt x="21" y="93"/>
                  <a:pt x="0" y="72"/>
                  <a:pt x="0" y="46"/>
                </a:cubicBezTo>
                <a:cubicBezTo>
                  <a:pt x="0" y="21"/>
                  <a:pt x="21" y="0"/>
                  <a:pt x="46" y="0"/>
                </a:cubicBezTo>
                <a:cubicBezTo>
                  <a:pt x="71" y="0"/>
                  <a:pt x="92" y="21"/>
                  <a:pt x="92" y="46"/>
                </a:cubicBezTo>
                <a:cubicBezTo>
                  <a:pt x="92" y="72"/>
                  <a:pt x="71" y="93"/>
                  <a:pt x="46" y="93"/>
                </a:cubicBezTo>
                <a:close/>
                <a:moveTo>
                  <a:pt x="46" y="16"/>
                </a:moveTo>
                <a:cubicBezTo>
                  <a:pt x="29" y="16"/>
                  <a:pt x="16" y="30"/>
                  <a:pt x="16" y="46"/>
                </a:cubicBezTo>
                <a:cubicBezTo>
                  <a:pt x="16" y="63"/>
                  <a:pt x="29" y="77"/>
                  <a:pt x="46" y="77"/>
                </a:cubicBezTo>
                <a:cubicBezTo>
                  <a:pt x="63" y="77"/>
                  <a:pt x="76" y="63"/>
                  <a:pt x="76" y="46"/>
                </a:cubicBezTo>
                <a:cubicBezTo>
                  <a:pt x="76" y="30"/>
                  <a:pt x="63" y="16"/>
                  <a:pt x="46" y="16"/>
                </a:cubicBezTo>
                <a:close/>
              </a:path>
            </a:pathLst>
          </a:custGeom>
          <a:solidFill>
            <a:schemeClr val="bg1"/>
          </a:solidFill>
          <a:ln>
            <a:noFill/>
          </a:ln>
        </p:spPr>
        <p:txBody>
          <a:bodyPr vert="horz" wrap="square" lIns="45720" tIns="22860" rIns="45720" bIns="22860" numCol="1" anchor="t" anchorCtr="0" compatLnSpc="1"/>
          <a:lstStyle/>
          <a:p>
            <a:pPr defTabSz="913765"/>
            <a:endParaRPr lang="en-US">
              <a:solidFill>
                <a:srgbClr val="233348"/>
              </a:solidFill>
              <a:latin typeface="Calibri" panose="020F0502020204030204"/>
            </a:endParaRPr>
          </a:p>
        </p:txBody>
      </p:sp>
      <p:sp>
        <p:nvSpPr>
          <p:cNvPr id="35" name="Freeform 35"/>
          <p:cNvSpPr/>
          <p:nvPr/>
        </p:nvSpPr>
        <p:spPr bwMode="auto">
          <a:xfrm>
            <a:off x="9728604" y="4839418"/>
            <a:ext cx="475515" cy="106016"/>
          </a:xfrm>
          <a:custGeom>
            <a:avLst/>
            <a:gdLst>
              <a:gd name="T0" fmla="*/ 8 w 305"/>
              <a:gd name="T1" fmla="*/ 68 h 68"/>
              <a:gd name="T2" fmla="*/ 1 w 305"/>
              <a:gd name="T3" fmla="*/ 62 h 68"/>
              <a:gd name="T4" fmla="*/ 7 w 305"/>
              <a:gd name="T5" fmla="*/ 52 h 68"/>
              <a:gd name="T6" fmla="*/ 295 w 305"/>
              <a:gd name="T7" fmla="*/ 1 h 68"/>
              <a:gd name="T8" fmla="*/ 304 w 305"/>
              <a:gd name="T9" fmla="*/ 8 h 68"/>
              <a:gd name="T10" fmla="*/ 298 w 305"/>
              <a:gd name="T11" fmla="*/ 17 h 68"/>
              <a:gd name="T12" fmla="*/ 10 w 305"/>
              <a:gd name="T13" fmla="*/ 68 h 68"/>
              <a:gd name="T14" fmla="*/ 8 w 305"/>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5" h="68">
                <a:moveTo>
                  <a:pt x="8" y="68"/>
                </a:moveTo>
                <a:cubicBezTo>
                  <a:pt x="5" y="68"/>
                  <a:pt x="1" y="66"/>
                  <a:pt x="1" y="62"/>
                </a:cubicBezTo>
                <a:cubicBezTo>
                  <a:pt x="0" y="57"/>
                  <a:pt x="3" y="53"/>
                  <a:pt x="7" y="52"/>
                </a:cubicBezTo>
                <a:cubicBezTo>
                  <a:pt x="295" y="1"/>
                  <a:pt x="295" y="1"/>
                  <a:pt x="295" y="1"/>
                </a:cubicBezTo>
                <a:cubicBezTo>
                  <a:pt x="300" y="0"/>
                  <a:pt x="304" y="3"/>
                  <a:pt x="304" y="8"/>
                </a:cubicBezTo>
                <a:cubicBezTo>
                  <a:pt x="305" y="12"/>
                  <a:pt x="302" y="16"/>
                  <a:pt x="298" y="17"/>
                </a:cubicBezTo>
                <a:cubicBezTo>
                  <a:pt x="10" y="68"/>
                  <a:pt x="10" y="68"/>
                  <a:pt x="10" y="68"/>
                </a:cubicBezTo>
                <a:cubicBezTo>
                  <a:pt x="9" y="68"/>
                  <a:pt x="9" y="68"/>
                  <a:pt x="8" y="68"/>
                </a:cubicBezTo>
                <a:close/>
              </a:path>
            </a:pathLst>
          </a:custGeom>
          <a:solidFill>
            <a:schemeClr val="bg1"/>
          </a:solidFill>
          <a:ln>
            <a:noFill/>
          </a:ln>
        </p:spPr>
        <p:txBody>
          <a:bodyPr vert="horz" wrap="square" lIns="45720" tIns="22860" rIns="45720" bIns="22860" numCol="1" anchor="t" anchorCtr="0" compatLnSpc="1"/>
          <a:lstStyle/>
          <a:p>
            <a:pPr defTabSz="913765"/>
            <a:endParaRPr lang="en-US">
              <a:solidFill>
                <a:srgbClr val="233348"/>
              </a:solidFill>
              <a:latin typeface="Calibri" panose="020F0502020204030204"/>
            </a:endParaRPr>
          </a:p>
        </p:txBody>
      </p:sp>
      <p:sp>
        <p:nvSpPr>
          <p:cNvPr id="36" name="Freeform 36"/>
          <p:cNvSpPr>
            <a:spLocks noEditPoints="1"/>
          </p:cNvSpPr>
          <p:nvPr/>
        </p:nvSpPr>
        <p:spPr bwMode="auto">
          <a:xfrm>
            <a:off x="8121991" y="2665306"/>
            <a:ext cx="584649" cy="582310"/>
          </a:xfrm>
          <a:custGeom>
            <a:avLst/>
            <a:gdLst>
              <a:gd name="T0" fmla="*/ 372 w 375"/>
              <a:gd name="T1" fmla="*/ 79 h 373"/>
              <a:gd name="T2" fmla="*/ 310 w 375"/>
              <a:gd name="T3" fmla="*/ 17 h 373"/>
              <a:gd name="T4" fmla="*/ 131 w 375"/>
              <a:gd name="T5" fmla="*/ 197 h 373"/>
              <a:gd name="T6" fmla="*/ 125 w 375"/>
              <a:gd name="T7" fmla="*/ 191 h 373"/>
              <a:gd name="T8" fmla="*/ 304 w 375"/>
              <a:gd name="T9" fmla="*/ 11 h 373"/>
              <a:gd name="T10" fmla="*/ 297 w 375"/>
              <a:gd name="T11" fmla="*/ 3 h 373"/>
              <a:gd name="T12" fmla="*/ 285 w 375"/>
              <a:gd name="T13" fmla="*/ 3 h 373"/>
              <a:gd name="T14" fmla="*/ 111 w 375"/>
              <a:gd name="T15" fmla="*/ 178 h 373"/>
              <a:gd name="T16" fmla="*/ 86 w 375"/>
              <a:gd name="T17" fmla="*/ 180 h 373"/>
              <a:gd name="T18" fmla="*/ 8 w 375"/>
              <a:gd name="T19" fmla="*/ 259 h 373"/>
              <a:gd name="T20" fmla="*/ 8 w 375"/>
              <a:gd name="T21" fmla="*/ 287 h 373"/>
              <a:gd name="T22" fmla="*/ 86 w 375"/>
              <a:gd name="T23" fmla="*/ 365 h 373"/>
              <a:gd name="T24" fmla="*/ 114 w 375"/>
              <a:gd name="T25" fmla="*/ 365 h 373"/>
              <a:gd name="T26" fmla="*/ 160 w 375"/>
              <a:gd name="T27" fmla="*/ 319 h 373"/>
              <a:gd name="T28" fmla="*/ 168 w 375"/>
              <a:gd name="T29" fmla="*/ 308 h 373"/>
              <a:gd name="T30" fmla="*/ 168 w 375"/>
              <a:gd name="T31" fmla="*/ 294 h 373"/>
              <a:gd name="T32" fmla="*/ 168 w 375"/>
              <a:gd name="T33" fmla="*/ 280 h 373"/>
              <a:gd name="T34" fmla="*/ 171 w 375"/>
              <a:gd name="T35" fmla="*/ 274 h 373"/>
              <a:gd name="T36" fmla="*/ 176 w 375"/>
              <a:gd name="T37" fmla="*/ 272 h 373"/>
              <a:gd name="T38" fmla="*/ 190 w 375"/>
              <a:gd name="T39" fmla="*/ 272 h 373"/>
              <a:gd name="T40" fmla="*/ 191 w 375"/>
              <a:gd name="T41" fmla="*/ 271 h 373"/>
              <a:gd name="T42" fmla="*/ 191 w 375"/>
              <a:gd name="T43" fmla="*/ 257 h 373"/>
              <a:gd name="T44" fmla="*/ 199 w 375"/>
              <a:gd name="T45" fmla="*/ 249 h 373"/>
              <a:gd name="T46" fmla="*/ 213 w 375"/>
              <a:gd name="T47" fmla="*/ 249 h 373"/>
              <a:gd name="T48" fmla="*/ 214 w 375"/>
              <a:gd name="T49" fmla="*/ 248 h 373"/>
              <a:gd name="T50" fmla="*/ 214 w 375"/>
              <a:gd name="T51" fmla="*/ 234 h 373"/>
              <a:gd name="T52" fmla="*/ 222 w 375"/>
              <a:gd name="T53" fmla="*/ 226 h 373"/>
              <a:gd name="T54" fmla="*/ 236 w 375"/>
              <a:gd name="T55" fmla="*/ 226 h 373"/>
              <a:gd name="T56" fmla="*/ 237 w 375"/>
              <a:gd name="T57" fmla="*/ 225 h 373"/>
              <a:gd name="T58" fmla="*/ 237 w 375"/>
              <a:gd name="T59" fmla="*/ 211 h 373"/>
              <a:gd name="T60" fmla="*/ 245 w 375"/>
              <a:gd name="T61" fmla="*/ 203 h 373"/>
              <a:gd name="T62" fmla="*/ 260 w 375"/>
              <a:gd name="T63" fmla="*/ 203 h 373"/>
              <a:gd name="T64" fmla="*/ 260 w 375"/>
              <a:gd name="T65" fmla="*/ 202 h 373"/>
              <a:gd name="T66" fmla="*/ 260 w 375"/>
              <a:gd name="T67" fmla="*/ 187 h 373"/>
              <a:gd name="T68" fmla="*/ 268 w 375"/>
              <a:gd name="T69" fmla="*/ 179 h 373"/>
              <a:gd name="T70" fmla="*/ 283 w 375"/>
              <a:gd name="T71" fmla="*/ 179 h 373"/>
              <a:gd name="T72" fmla="*/ 284 w 375"/>
              <a:gd name="T73" fmla="*/ 178 h 373"/>
              <a:gd name="T74" fmla="*/ 284 w 375"/>
              <a:gd name="T75" fmla="*/ 164 h 373"/>
              <a:gd name="T76" fmla="*/ 292 w 375"/>
              <a:gd name="T77" fmla="*/ 156 h 373"/>
              <a:gd name="T78" fmla="*/ 306 w 375"/>
              <a:gd name="T79" fmla="*/ 156 h 373"/>
              <a:gd name="T80" fmla="*/ 307 w 375"/>
              <a:gd name="T81" fmla="*/ 155 h 373"/>
              <a:gd name="T82" fmla="*/ 307 w 375"/>
              <a:gd name="T83" fmla="*/ 141 h 373"/>
              <a:gd name="T84" fmla="*/ 315 w 375"/>
              <a:gd name="T85" fmla="*/ 133 h 373"/>
              <a:gd name="T86" fmla="*/ 329 w 375"/>
              <a:gd name="T87" fmla="*/ 133 h 373"/>
              <a:gd name="T88" fmla="*/ 330 w 375"/>
              <a:gd name="T89" fmla="*/ 132 h 373"/>
              <a:gd name="T90" fmla="*/ 330 w 375"/>
              <a:gd name="T91" fmla="*/ 118 h 373"/>
              <a:gd name="T92" fmla="*/ 338 w 375"/>
              <a:gd name="T93" fmla="*/ 110 h 373"/>
              <a:gd name="T94" fmla="*/ 352 w 375"/>
              <a:gd name="T95" fmla="*/ 110 h 373"/>
              <a:gd name="T96" fmla="*/ 353 w 375"/>
              <a:gd name="T97" fmla="*/ 109 h 373"/>
              <a:gd name="T98" fmla="*/ 353 w 375"/>
              <a:gd name="T99" fmla="*/ 95 h 373"/>
              <a:gd name="T100" fmla="*/ 361 w 375"/>
              <a:gd name="T101" fmla="*/ 87 h 373"/>
              <a:gd name="T102" fmla="*/ 374 w 375"/>
              <a:gd name="T103" fmla="*/ 87 h 373"/>
              <a:gd name="T104" fmla="*/ 372 w 375"/>
              <a:gd name="T105" fmla="*/ 79 h 373"/>
              <a:gd name="T106" fmla="*/ 122 w 375"/>
              <a:gd name="T107" fmla="*/ 319 h 373"/>
              <a:gd name="T108" fmla="*/ 105 w 375"/>
              <a:gd name="T109" fmla="*/ 336 h 373"/>
              <a:gd name="T110" fmla="*/ 93 w 375"/>
              <a:gd name="T111" fmla="*/ 336 h 373"/>
              <a:gd name="T112" fmla="*/ 35 w 375"/>
              <a:gd name="T113" fmla="*/ 278 h 373"/>
              <a:gd name="T114" fmla="*/ 35 w 375"/>
              <a:gd name="T115" fmla="*/ 266 h 373"/>
              <a:gd name="T116" fmla="*/ 52 w 375"/>
              <a:gd name="T117" fmla="*/ 249 h 373"/>
              <a:gd name="T118" fmla="*/ 63 w 375"/>
              <a:gd name="T119" fmla="*/ 249 h 373"/>
              <a:gd name="T120" fmla="*/ 122 w 375"/>
              <a:gd name="T121" fmla="*/ 308 h 373"/>
              <a:gd name="T122" fmla="*/ 122 w 375"/>
              <a:gd name="T123" fmla="*/ 319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5" h="373">
                <a:moveTo>
                  <a:pt x="372" y="79"/>
                </a:moveTo>
                <a:cubicBezTo>
                  <a:pt x="310" y="17"/>
                  <a:pt x="310" y="17"/>
                  <a:pt x="310" y="17"/>
                </a:cubicBezTo>
                <a:cubicBezTo>
                  <a:pt x="131" y="197"/>
                  <a:pt x="131" y="197"/>
                  <a:pt x="131" y="197"/>
                </a:cubicBezTo>
                <a:cubicBezTo>
                  <a:pt x="125" y="191"/>
                  <a:pt x="125" y="191"/>
                  <a:pt x="125" y="191"/>
                </a:cubicBezTo>
                <a:cubicBezTo>
                  <a:pt x="304" y="11"/>
                  <a:pt x="304" y="11"/>
                  <a:pt x="304" y="11"/>
                </a:cubicBezTo>
                <a:cubicBezTo>
                  <a:pt x="297" y="3"/>
                  <a:pt x="297" y="3"/>
                  <a:pt x="297" y="3"/>
                </a:cubicBezTo>
                <a:cubicBezTo>
                  <a:pt x="293" y="0"/>
                  <a:pt x="288" y="0"/>
                  <a:pt x="285" y="3"/>
                </a:cubicBezTo>
                <a:cubicBezTo>
                  <a:pt x="111" y="178"/>
                  <a:pt x="111" y="178"/>
                  <a:pt x="111" y="178"/>
                </a:cubicBezTo>
                <a:cubicBezTo>
                  <a:pt x="103" y="173"/>
                  <a:pt x="93" y="173"/>
                  <a:pt x="86" y="180"/>
                </a:cubicBezTo>
                <a:cubicBezTo>
                  <a:pt x="8" y="259"/>
                  <a:pt x="8" y="259"/>
                  <a:pt x="8" y="259"/>
                </a:cubicBezTo>
                <a:cubicBezTo>
                  <a:pt x="0" y="266"/>
                  <a:pt x="0" y="279"/>
                  <a:pt x="8" y="287"/>
                </a:cubicBezTo>
                <a:cubicBezTo>
                  <a:pt x="86" y="365"/>
                  <a:pt x="86" y="365"/>
                  <a:pt x="86" y="365"/>
                </a:cubicBezTo>
                <a:cubicBezTo>
                  <a:pt x="94" y="373"/>
                  <a:pt x="107" y="373"/>
                  <a:pt x="114" y="365"/>
                </a:cubicBezTo>
                <a:cubicBezTo>
                  <a:pt x="160" y="319"/>
                  <a:pt x="160" y="319"/>
                  <a:pt x="160" y="319"/>
                </a:cubicBezTo>
                <a:cubicBezTo>
                  <a:pt x="163" y="317"/>
                  <a:pt x="166" y="313"/>
                  <a:pt x="168" y="308"/>
                </a:cubicBezTo>
                <a:cubicBezTo>
                  <a:pt x="168" y="294"/>
                  <a:pt x="168" y="294"/>
                  <a:pt x="168" y="294"/>
                </a:cubicBezTo>
                <a:cubicBezTo>
                  <a:pt x="168" y="280"/>
                  <a:pt x="168" y="280"/>
                  <a:pt x="168" y="280"/>
                </a:cubicBezTo>
                <a:cubicBezTo>
                  <a:pt x="168" y="278"/>
                  <a:pt x="169" y="275"/>
                  <a:pt x="171" y="274"/>
                </a:cubicBezTo>
                <a:cubicBezTo>
                  <a:pt x="172" y="273"/>
                  <a:pt x="174" y="272"/>
                  <a:pt x="176" y="272"/>
                </a:cubicBezTo>
                <a:cubicBezTo>
                  <a:pt x="190" y="272"/>
                  <a:pt x="190" y="272"/>
                  <a:pt x="190" y="272"/>
                </a:cubicBezTo>
                <a:cubicBezTo>
                  <a:pt x="191" y="271"/>
                  <a:pt x="191" y="271"/>
                  <a:pt x="191" y="271"/>
                </a:cubicBezTo>
                <a:cubicBezTo>
                  <a:pt x="191" y="257"/>
                  <a:pt x="191" y="257"/>
                  <a:pt x="191" y="257"/>
                </a:cubicBezTo>
                <a:cubicBezTo>
                  <a:pt x="191" y="253"/>
                  <a:pt x="194" y="249"/>
                  <a:pt x="199" y="249"/>
                </a:cubicBezTo>
                <a:cubicBezTo>
                  <a:pt x="213" y="249"/>
                  <a:pt x="213" y="249"/>
                  <a:pt x="213" y="249"/>
                </a:cubicBezTo>
                <a:cubicBezTo>
                  <a:pt x="214" y="248"/>
                  <a:pt x="214" y="248"/>
                  <a:pt x="214" y="248"/>
                </a:cubicBezTo>
                <a:cubicBezTo>
                  <a:pt x="214" y="234"/>
                  <a:pt x="214" y="234"/>
                  <a:pt x="214" y="234"/>
                </a:cubicBezTo>
                <a:cubicBezTo>
                  <a:pt x="214" y="229"/>
                  <a:pt x="218" y="226"/>
                  <a:pt x="222" y="226"/>
                </a:cubicBezTo>
                <a:cubicBezTo>
                  <a:pt x="236" y="226"/>
                  <a:pt x="236" y="226"/>
                  <a:pt x="236" y="226"/>
                </a:cubicBezTo>
                <a:cubicBezTo>
                  <a:pt x="237" y="225"/>
                  <a:pt x="237" y="225"/>
                  <a:pt x="237" y="225"/>
                </a:cubicBezTo>
                <a:cubicBezTo>
                  <a:pt x="237" y="211"/>
                  <a:pt x="237" y="211"/>
                  <a:pt x="237" y="211"/>
                </a:cubicBezTo>
                <a:cubicBezTo>
                  <a:pt x="237" y="206"/>
                  <a:pt x="241" y="203"/>
                  <a:pt x="245" y="203"/>
                </a:cubicBezTo>
                <a:cubicBezTo>
                  <a:pt x="260" y="203"/>
                  <a:pt x="260" y="203"/>
                  <a:pt x="260" y="203"/>
                </a:cubicBezTo>
                <a:cubicBezTo>
                  <a:pt x="260" y="202"/>
                  <a:pt x="260" y="202"/>
                  <a:pt x="260" y="202"/>
                </a:cubicBezTo>
                <a:cubicBezTo>
                  <a:pt x="260" y="187"/>
                  <a:pt x="260" y="187"/>
                  <a:pt x="260" y="187"/>
                </a:cubicBezTo>
                <a:cubicBezTo>
                  <a:pt x="260" y="183"/>
                  <a:pt x="264" y="179"/>
                  <a:pt x="268" y="179"/>
                </a:cubicBezTo>
                <a:cubicBezTo>
                  <a:pt x="283" y="179"/>
                  <a:pt x="283" y="179"/>
                  <a:pt x="283" y="179"/>
                </a:cubicBezTo>
                <a:cubicBezTo>
                  <a:pt x="284" y="178"/>
                  <a:pt x="284" y="178"/>
                  <a:pt x="284" y="178"/>
                </a:cubicBezTo>
                <a:cubicBezTo>
                  <a:pt x="284" y="164"/>
                  <a:pt x="284" y="164"/>
                  <a:pt x="284" y="164"/>
                </a:cubicBezTo>
                <a:cubicBezTo>
                  <a:pt x="284" y="160"/>
                  <a:pt x="287" y="156"/>
                  <a:pt x="292" y="156"/>
                </a:cubicBezTo>
                <a:cubicBezTo>
                  <a:pt x="306" y="156"/>
                  <a:pt x="306" y="156"/>
                  <a:pt x="306" y="156"/>
                </a:cubicBezTo>
                <a:cubicBezTo>
                  <a:pt x="307" y="155"/>
                  <a:pt x="307" y="155"/>
                  <a:pt x="307" y="155"/>
                </a:cubicBezTo>
                <a:cubicBezTo>
                  <a:pt x="307" y="141"/>
                  <a:pt x="307" y="141"/>
                  <a:pt x="307" y="141"/>
                </a:cubicBezTo>
                <a:cubicBezTo>
                  <a:pt x="307" y="137"/>
                  <a:pt x="311" y="133"/>
                  <a:pt x="315" y="133"/>
                </a:cubicBezTo>
                <a:cubicBezTo>
                  <a:pt x="329" y="133"/>
                  <a:pt x="329" y="133"/>
                  <a:pt x="329" y="133"/>
                </a:cubicBezTo>
                <a:cubicBezTo>
                  <a:pt x="330" y="132"/>
                  <a:pt x="330" y="132"/>
                  <a:pt x="330" y="132"/>
                </a:cubicBezTo>
                <a:cubicBezTo>
                  <a:pt x="330" y="118"/>
                  <a:pt x="330" y="118"/>
                  <a:pt x="330" y="118"/>
                </a:cubicBezTo>
                <a:cubicBezTo>
                  <a:pt x="330" y="113"/>
                  <a:pt x="334" y="110"/>
                  <a:pt x="338" y="110"/>
                </a:cubicBezTo>
                <a:cubicBezTo>
                  <a:pt x="352" y="110"/>
                  <a:pt x="352" y="110"/>
                  <a:pt x="352" y="110"/>
                </a:cubicBezTo>
                <a:cubicBezTo>
                  <a:pt x="353" y="109"/>
                  <a:pt x="353" y="109"/>
                  <a:pt x="353" y="109"/>
                </a:cubicBezTo>
                <a:cubicBezTo>
                  <a:pt x="353" y="95"/>
                  <a:pt x="353" y="95"/>
                  <a:pt x="353" y="95"/>
                </a:cubicBezTo>
                <a:cubicBezTo>
                  <a:pt x="353" y="90"/>
                  <a:pt x="357" y="87"/>
                  <a:pt x="361" y="87"/>
                </a:cubicBezTo>
                <a:cubicBezTo>
                  <a:pt x="374" y="87"/>
                  <a:pt x="374" y="87"/>
                  <a:pt x="374" y="87"/>
                </a:cubicBezTo>
                <a:cubicBezTo>
                  <a:pt x="375" y="84"/>
                  <a:pt x="374" y="81"/>
                  <a:pt x="372" y="79"/>
                </a:cubicBezTo>
                <a:close/>
                <a:moveTo>
                  <a:pt x="122" y="319"/>
                </a:moveTo>
                <a:cubicBezTo>
                  <a:pt x="105" y="336"/>
                  <a:pt x="105" y="336"/>
                  <a:pt x="105" y="336"/>
                </a:cubicBezTo>
                <a:cubicBezTo>
                  <a:pt x="102" y="339"/>
                  <a:pt x="96" y="339"/>
                  <a:pt x="93" y="336"/>
                </a:cubicBezTo>
                <a:cubicBezTo>
                  <a:pt x="35" y="278"/>
                  <a:pt x="35" y="278"/>
                  <a:pt x="35" y="278"/>
                </a:cubicBezTo>
                <a:cubicBezTo>
                  <a:pt x="32" y="275"/>
                  <a:pt x="32" y="269"/>
                  <a:pt x="35" y="266"/>
                </a:cubicBezTo>
                <a:cubicBezTo>
                  <a:pt x="52" y="249"/>
                  <a:pt x="52" y="249"/>
                  <a:pt x="52" y="249"/>
                </a:cubicBezTo>
                <a:cubicBezTo>
                  <a:pt x="55" y="246"/>
                  <a:pt x="60" y="246"/>
                  <a:pt x="63" y="249"/>
                </a:cubicBezTo>
                <a:cubicBezTo>
                  <a:pt x="122" y="308"/>
                  <a:pt x="122" y="308"/>
                  <a:pt x="122" y="308"/>
                </a:cubicBezTo>
                <a:cubicBezTo>
                  <a:pt x="125" y="311"/>
                  <a:pt x="125" y="316"/>
                  <a:pt x="122" y="319"/>
                </a:cubicBezTo>
                <a:close/>
              </a:path>
            </a:pathLst>
          </a:custGeom>
          <a:solidFill>
            <a:schemeClr val="bg1"/>
          </a:solidFill>
          <a:ln>
            <a:noFill/>
          </a:ln>
        </p:spPr>
        <p:txBody>
          <a:bodyPr vert="horz" wrap="square" lIns="45720" tIns="22860" rIns="45720" bIns="22860" numCol="1" anchor="t" anchorCtr="0" compatLnSpc="1"/>
          <a:lstStyle/>
          <a:p>
            <a:pPr defTabSz="913765"/>
            <a:endParaRPr lang="en-US">
              <a:solidFill>
                <a:srgbClr val="233348"/>
              </a:solidFill>
              <a:latin typeface="Calibri" panose="020F0502020204030204"/>
            </a:endParaRPr>
          </a:p>
        </p:txBody>
      </p:sp>
      <p:sp>
        <p:nvSpPr>
          <p:cNvPr id="38" name="Freeform 38"/>
          <p:cNvSpPr/>
          <p:nvPr/>
        </p:nvSpPr>
        <p:spPr bwMode="auto">
          <a:xfrm>
            <a:off x="3440904" y="4956347"/>
            <a:ext cx="501240" cy="96662"/>
          </a:xfrm>
          <a:custGeom>
            <a:avLst/>
            <a:gdLst>
              <a:gd name="T0" fmla="*/ 322 w 322"/>
              <a:gd name="T1" fmla="*/ 41 h 62"/>
              <a:gd name="T2" fmla="*/ 303 w 322"/>
              <a:gd name="T3" fmla="*/ 62 h 62"/>
              <a:gd name="T4" fmla="*/ 19 w 322"/>
              <a:gd name="T5" fmla="*/ 62 h 62"/>
              <a:gd name="T6" fmla="*/ 0 w 322"/>
              <a:gd name="T7" fmla="*/ 41 h 62"/>
              <a:gd name="T8" fmla="*/ 0 w 322"/>
              <a:gd name="T9" fmla="*/ 21 h 62"/>
              <a:gd name="T10" fmla="*/ 19 w 322"/>
              <a:gd name="T11" fmla="*/ 0 h 62"/>
              <a:gd name="T12" fmla="*/ 303 w 322"/>
              <a:gd name="T13" fmla="*/ 0 h 62"/>
              <a:gd name="T14" fmla="*/ 322 w 322"/>
              <a:gd name="T15" fmla="*/ 21 h 62"/>
              <a:gd name="T16" fmla="*/ 322 w 322"/>
              <a:gd name="T17" fmla="*/ 4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62">
                <a:moveTo>
                  <a:pt x="322" y="41"/>
                </a:moveTo>
                <a:cubicBezTo>
                  <a:pt x="322" y="52"/>
                  <a:pt x="314" y="62"/>
                  <a:pt x="303" y="62"/>
                </a:cubicBezTo>
                <a:cubicBezTo>
                  <a:pt x="19" y="62"/>
                  <a:pt x="19" y="62"/>
                  <a:pt x="19" y="62"/>
                </a:cubicBezTo>
                <a:cubicBezTo>
                  <a:pt x="9" y="62"/>
                  <a:pt x="0" y="52"/>
                  <a:pt x="0" y="41"/>
                </a:cubicBezTo>
                <a:cubicBezTo>
                  <a:pt x="0" y="21"/>
                  <a:pt x="0" y="21"/>
                  <a:pt x="0" y="21"/>
                </a:cubicBezTo>
                <a:cubicBezTo>
                  <a:pt x="0" y="9"/>
                  <a:pt x="9" y="0"/>
                  <a:pt x="19" y="0"/>
                </a:cubicBezTo>
                <a:cubicBezTo>
                  <a:pt x="303" y="0"/>
                  <a:pt x="303" y="0"/>
                  <a:pt x="303" y="0"/>
                </a:cubicBezTo>
                <a:cubicBezTo>
                  <a:pt x="314" y="0"/>
                  <a:pt x="322" y="9"/>
                  <a:pt x="322" y="21"/>
                </a:cubicBezTo>
                <a:lnTo>
                  <a:pt x="322" y="41"/>
                </a:lnTo>
                <a:close/>
              </a:path>
            </a:pathLst>
          </a:custGeom>
          <a:solidFill>
            <a:schemeClr val="bg1"/>
          </a:solidFill>
          <a:ln>
            <a:noFill/>
          </a:ln>
        </p:spPr>
        <p:txBody>
          <a:bodyPr vert="horz" wrap="square" lIns="45720" tIns="22860" rIns="45720" bIns="22860" numCol="1" anchor="t" anchorCtr="0" compatLnSpc="1"/>
          <a:lstStyle/>
          <a:p>
            <a:pPr defTabSz="913765"/>
            <a:endParaRPr lang="en-US">
              <a:solidFill>
                <a:srgbClr val="233348"/>
              </a:solidFill>
              <a:latin typeface="Calibri" panose="020F0502020204030204"/>
            </a:endParaRPr>
          </a:p>
        </p:txBody>
      </p:sp>
      <p:sp>
        <p:nvSpPr>
          <p:cNvPr id="39" name="Freeform 39"/>
          <p:cNvSpPr/>
          <p:nvPr/>
        </p:nvSpPr>
        <p:spPr bwMode="auto">
          <a:xfrm>
            <a:off x="3506384" y="4825386"/>
            <a:ext cx="370278" cy="110694"/>
          </a:xfrm>
          <a:custGeom>
            <a:avLst/>
            <a:gdLst>
              <a:gd name="T0" fmla="*/ 0 w 475"/>
              <a:gd name="T1" fmla="*/ 142 h 142"/>
              <a:gd name="T2" fmla="*/ 475 w 475"/>
              <a:gd name="T3" fmla="*/ 142 h 142"/>
              <a:gd name="T4" fmla="*/ 431 w 475"/>
              <a:gd name="T5" fmla="*/ 0 h 142"/>
              <a:gd name="T6" fmla="*/ 46 w 475"/>
              <a:gd name="T7" fmla="*/ 0 h 142"/>
              <a:gd name="T8" fmla="*/ 0 w 475"/>
              <a:gd name="T9" fmla="*/ 142 h 142"/>
            </a:gdLst>
            <a:ahLst/>
            <a:cxnLst>
              <a:cxn ang="0">
                <a:pos x="T0" y="T1"/>
              </a:cxn>
              <a:cxn ang="0">
                <a:pos x="T2" y="T3"/>
              </a:cxn>
              <a:cxn ang="0">
                <a:pos x="T4" y="T5"/>
              </a:cxn>
              <a:cxn ang="0">
                <a:pos x="T6" y="T7"/>
              </a:cxn>
              <a:cxn ang="0">
                <a:pos x="T8" y="T9"/>
              </a:cxn>
            </a:cxnLst>
            <a:rect l="0" t="0" r="r" b="b"/>
            <a:pathLst>
              <a:path w="475" h="142">
                <a:moveTo>
                  <a:pt x="0" y="142"/>
                </a:moveTo>
                <a:lnTo>
                  <a:pt x="475" y="142"/>
                </a:lnTo>
                <a:lnTo>
                  <a:pt x="431" y="0"/>
                </a:lnTo>
                <a:lnTo>
                  <a:pt x="46" y="0"/>
                </a:lnTo>
                <a:lnTo>
                  <a:pt x="0" y="142"/>
                </a:lnTo>
                <a:close/>
              </a:path>
            </a:pathLst>
          </a:custGeom>
          <a:solidFill>
            <a:schemeClr val="bg1"/>
          </a:solidFill>
          <a:ln>
            <a:noFill/>
          </a:ln>
        </p:spPr>
        <p:txBody>
          <a:bodyPr vert="horz" wrap="square" lIns="45720" tIns="22860" rIns="45720" bIns="22860" numCol="1" anchor="t" anchorCtr="0" compatLnSpc="1"/>
          <a:lstStyle/>
          <a:p>
            <a:pPr defTabSz="913765"/>
            <a:endParaRPr lang="en-US">
              <a:solidFill>
                <a:srgbClr val="233348"/>
              </a:solidFill>
              <a:latin typeface="Calibri" panose="020F0502020204030204"/>
            </a:endParaRPr>
          </a:p>
        </p:txBody>
      </p:sp>
      <p:sp>
        <p:nvSpPr>
          <p:cNvPr id="40" name="Freeform 40"/>
          <p:cNvSpPr/>
          <p:nvPr/>
        </p:nvSpPr>
        <p:spPr bwMode="auto">
          <a:xfrm>
            <a:off x="3589014" y="4547873"/>
            <a:ext cx="206576" cy="135639"/>
          </a:xfrm>
          <a:custGeom>
            <a:avLst/>
            <a:gdLst>
              <a:gd name="T0" fmla="*/ 114 w 133"/>
              <a:gd name="T1" fmla="*/ 28 h 87"/>
              <a:gd name="T2" fmla="*/ 80 w 133"/>
              <a:gd name="T3" fmla="*/ 0 h 87"/>
              <a:gd name="T4" fmla="*/ 52 w 133"/>
              <a:gd name="T5" fmla="*/ 0 h 87"/>
              <a:gd name="T6" fmla="*/ 19 w 133"/>
              <a:gd name="T7" fmla="*/ 28 h 87"/>
              <a:gd name="T8" fmla="*/ 0 w 133"/>
              <a:gd name="T9" fmla="*/ 87 h 87"/>
              <a:gd name="T10" fmla="*/ 133 w 133"/>
              <a:gd name="T11" fmla="*/ 87 h 87"/>
              <a:gd name="T12" fmla="*/ 114 w 133"/>
              <a:gd name="T13" fmla="*/ 28 h 87"/>
            </a:gdLst>
            <a:ahLst/>
            <a:cxnLst>
              <a:cxn ang="0">
                <a:pos x="T0" y="T1"/>
              </a:cxn>
              <a:cxn ang="0">
                <a:pos x="T2" y="T3"/>
              </a:cxn>
              <a:cxn ang="0">
                <a:pos x="T4" y="T5"/>
              </a:cxn>
              <a:cxn ang="0">
                <a:pos x="T6" y="T7"/>
              </a:cxn>
              <a:cxn ang="0">
                <a:pos x="T8" y="T9"/>
              </a:cxn>
              <a:cxn ang="0">
                <a:pos x="T10" y="T11"/>
              </a:cxn>
              <a:cxn ang="0">
                <a:pos x="T12" y="T13"/>
              </a:cxn>
            </a:cxnLst>
            <a:rect l="0" t="0" r="r" b="b"/>
            <a:pathLst>
              <a:path w="133" h="87">
                <a:moveTo>
                  <a:pt x="114" y="28"/>
                </a:moveTo>
                <a:cubicBezTo>
                  <a:pt x="110" y="13"/>
                  <a:pt x="95" y="0"/>
                  <a:pt x="80" y="0"/>
                </a:cubicBezTo>
                <a:cubicBezTo>
                  <a:pt x="52" y="0"/>
                  <a:pt x="52" y="0"/>
                  <a:pt x="52" y="0"/>
                </a:cubicBezTo>
                <a:cubicBezTo>
                  <a:pt x="38" y="0"/>
                  <a:pt x="23" y="13"/>
                  <a:pt x="19" y="28"/>
                </a:cubicBezTo>
                <a:cubicBezTo>
                  <a:pt x="0" y="87"/>
                  <a:pt x="0" y="87"/>
                  <a:pt x="0" y="87"/>
                </a:cubicBezTo>
                <a:cubicBezTo>
                  <a:pt x="133" y="87"/>
                  <a:pt x="133" y="87"/>
                  <a:pt x="133" y="87"/>
                </a:cubicBezTo>
                <a:lnTo>
                  <a:pt x="114" y="28"/>
                </a:lnTo>
                <a:close/>
              </a:path>
            </a:pathLst>
          </a:custGeom>
          <a:solidFill>
            <a:schemeClr val="bg1"/>
          </a:solidFill>
          <a:ln>
            <a:noFill/>
          </a:ln>
        </p:spPr>
        <p:txBody>
          <a:bodyPr vert="horz" wrap="square" lIns="45720" tIns="22860" rIns="45720" bIns="22860" numCol="1" anchor="t" anchorCtr="0" compatLnSpc="1"/>
          <a:lstStyle/>
          <a:p>
            <a:pPr defTabSz="913765"/>
            <a:endParaRPr lang="en-US">
              <a:solidFill>
                <a:srgbClr val="233348"/>
              </a:solidFill>
              <a:latin typeface="Calibri" panose="020F0502020204030204"/>
            </a:endParaRPr>
          </a:p>
        </p:txBody>
      </p:sp>
      <p:sp>
        <p:nvSpPr>
          <p:cNvPr id="41" name="Freeform 41"/>
          <p:cNvSpPr/>
          <p:nvPr/>
        </p:nvSpPr>
        <p:spPr bwMode="auto">
          <a:xfrm>
            <a:off x="3548478" y="4703779"/>
            <a:ext cx="286089" cy="101340"/>
          </a:xfrm>
          <a:custGeom>
            <a:avLst/>
            <a:gdLst>
              <a:gd name="T0" fmla="*/ 42 w 367"/>
              <a:gd name="T1" fmla="*/ 0 h 130"/>
              <a:gd name="T2" fmla="*/ 0 w 367"/>
              <a:gd name="T3" fmla="*/ 130 h 130"/>
              <a:gd name="T4" fmla="*/ 367 w 367"/>
              <a:gd name="T5" fmla="*/ 130 h 130"/>
              <a:gd name="T6" fmla="*/ 325 w 367"/>
              <a:gd name="T7" fmla="*/ 0 h 130"/>
              <a:gd name="T8" fmla="*/ 42 w 367"/>
              <a:gd name="T9" fmla="*/ 0 h 130"/>
            </a:gdLst>
            <a:ahLst/>
            <a:cxnLst>
              <a:cxn ang="0">
                <a:pos x="T0" y="T1"/>
              </a:cxn>
              <a:cxn ang="0">
                <a:pos x="T2" y="T3"/>
              </a:cxn>
              <a:cxn ang="0">
                <a:pos x="T4" y="T5"/>
              </a:cxn>
              <a:cxn ang="0">
                <a:pos x="T6" y="T7"/>
              </a:cxn>
              <a:cxn ang="0">
                <a:pos x="T8" y="T9"/>
              </a:cxn>
            </a:cxnLst>
            <a:rect l="0" t="0" r="r" b="b"/>
            <a:pathLst>
              <a:path w="367" h="130">
                <a:moveTo>
                  <a:pt x="42" y="0"/>
                </a:moveTo>
                <a:lnTo>
                  <a:pt x="0" y="130"/>
                </a:lnTo>
                <a:lnTo>
                  <a:pt x="367" y="130"/>
                </a:lnTo>
                <a:lnTo>
                  <a:pt x="325" y="0"/>
                </a:lnTo>
                <a:lnTo>
                  <a:pt x="42" y="0"/>
                </a:lnTo>
                <a:close/>
              </a:path>
            </a:pathLst>
          </a:custGeom>
          <a:solidFill>
            <a:schemeClr val="bg1"/>
          </a:solidFill>
          <a:ln>
            <a:noFill/>
          </a:ln>
        </p:spPr>
        <p:txBody>
          <a:bodyPr vert="horz" wrap="square" lIns="45720" tIns="22860" rIns="45720" bIns="22860" numCol="1" anchor="t" anchorCtr="0" compatLnSpc="1"/>
          <a:lstStyle/>
          <a:p>
            <a:pPr defTabSz="913765"/>
            <a:endParaRPr lang="en-US">
              <a:solidFill>
                <a:srgbClr val="233348"/>
              </a:solidFill>
              <a:latin typeface="Calibri" panose="020F0502020204030204"/>
            </a:endParaRPr>
          </a:p>
        </p:txBody>
      </p:sp>
      <p:sp>
        <p:nvSpPr>
          <p:cNvPr id="42" name="Freeform 42"/>
          <p:cNvSpPr/>
          <p:nvPr/>
        </p:nvSpPr>
        <p:spPr bwMode="auto">
          <a:xfrm>
            <a:off x="1934849" y="2718314"/>
            <a:ext cx="146552" cy="375734"/>
          </a:xfrm>
          <a:custGeom>
            <a:avLst/>
            <a:gdLst>
              <a:gd name="T0" fmla="*/ 61 w 94"/>
              <a:gd name="T1" fmla="*/ 241 h 241"/>
              <a:gd name="T2" fmla="*/ 50 w 94"/>
              <a:gd name="T3" fmla="*/ 230 h 241"/>
              <a:gd name="T4" fmla="*/ 57 w 94"/>
              <a:gd name="T5" fmla="*/ 223 h 241"/>
              <a:gd name="T6" fmla="*/ 58 w 94"/>
              <a:gd name="T7" fmla="*/ 213 h 241"/>
              <a:gd name="T8" fmla="*/ 4 w 94"/>
              <a:gd name="T9" fmla="*/ 77 h 241"/>
              <a:gd name="T10" fmla="*/ 10 w 94"/>
              <a:gd name="T11" fmla="*/ 49 h 241"/>
              <a:gd name="T12" fmla="*/ 53 w 94"/>
              <a:gd name="T13" fmla="*/ 6 h 241"/>
              <a:gd name="T14" fmla="*/ 67 w 94"/>
              <a:gd name="T15" fmla="*/ 0 h 241"/>
              <a:gd name="T16" fmla="*/ 81 w 94"/>
              <a:gd name="T17" fmla="*/ 6 h 241"/>
              <a:gd name="T18" fmla="*/ 94 w 94"/>
              <a:gd name="T19" fmla="*/ 18 h 241"/>
              <a:gd name="T20" fmla="*/ 82 w 94"/>
              <a:gd name="T21" fmla="*/ 29 h 241"/>
              <a:gd name="T22" fmla="*/ 70 w 94"/>
              <a:gd name="T23" fmla="*/ 17 h 241"/>
              <a:gd name="T24" fmla="*/ 67 w 94"/>
              <a:gd name="T25" fmla="*/ 16 h 241"/>
              <a:gd name="T26" fmla="*/ 64 w 94"/>
              <a:gd name="T27" fmla="*/ 17 h 241"/>
              <a:gd name="T28" fmla="*/ 21 w 94"/>
              <a:gd name="T29" fmla="*/ 60 h 241"/>
              <a:gd name="T30" fmla="*/ 19 w 94"/>
              <a:gd name="T31" fmla="*/ 71 h 241"/>
              <a:gd name="T32" fmla="*/ 73 w 94"/>
              <a:gd name="T33" fmla="*/ 207 h 241"/>
              <a:gd name="T34" fmla="*/ 68 w 94"/>
              <a:gd name="T35" fmla="*/ 234 h 241"/>
              <a:gd name="T36" fmla="*/ 61 w 94"/>
              <a:gd name="T37"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241">
                <a:moveTo>
                  <a:pt x="61" y="241"/>
                </a:moveTo>
                <a:cubicBezTo>
                  <a:pt x="50" y="230"/>
                  <a:pt x="50" y="230"/>
                  <a:pt x="50" y="230"/>
                </a:cubicBezTo>
                <a:cubicBezTo>
                  <a:pt x="57" y="223"/>
                  <a:pt x="57" y="223"/>
                  <a:pt x="57" y="223"/>
                </a:cubicBezTo>
                <a:cubicBezTo>
                  <a:pt x="58" y="222"/>
                  <a:pt x="59" y="217"/>
                  <a:pt x="58" y="213"/>
                </a:cubicBezTo>
                <a:cubicBezTo>
                  <a:pt x="4" y="77"/>
                  <a:pt x="4" y="77"/>
                  <a:pt x="4" y="77"/>
                </a:cubicBezTo>
                <a:cubicBezTo>
                  <a:pt x="0" y="68"/>
                  <a:pt x="3" y="56"/>
                  <a:pt x="10" y="49"/>
                </a:cubicBezTo>
                <a:cubicBezTo>
                  <a:pt x="53" y="6"/>
                  <a:pt x="53" y="6"/>
                  <a:pt x="53" y="6"/>
                </a:cubicBezTo>
                <a:cubicBezTo>
                  <a:pt x="57" y="2"/>
                  <a:pt x="62" y="0"/>
                  <a:pt x="67" y="0"/>
                </a:cubicBezTo>
                <a:cubicBezTo>
                  <a:pt x="72" y="0"/>
                  <a:pt x="77" y="2"/>
                  <a:pt x="81" y="6"/>
                </a:cubicBezTo>
                <a:cubicBezTo>
                  <a:pt x="94" y="18"/>
                  <a:pt x="94" y="18"/>
                  <a:pt x="94" y="18"/>
                </a:cubicBezTo>
                <a:cubicBezTo>
                  <a:pt x="82" y="29"/>
                  <a:pt x="82" y="29"/>
                  <a:pt x="82" y="29"/>
                </a:cubicBezTo>
                <a:cubicBezTo>
                  <a:pt x="70" y="17"/>
                  <a:pt x="70" y="17"/>
                  <a:pt x="70" y="17"/>
                </a:cubicBezTo>
                <a:cubicBezTo>
                  <a:pt x="69" y="16"/>
                  <a:pt x="68" y="16"/>
                  <a:pt x="67" y="16"/>
                </a:cubicBezTo>
                <a:cubicBezTo>
                  <a:pt x="66" y="16"/>
                  <a:pt x="65" y="16"/>
                  <a:pt x="64" y="17"/>
                </a:cubicBezTo>
                <a:cubicBezTo>
                  <a:pt x="21" y="60"/>
                  <a:pt x="21" y="60"/>
                  <a:pt x="21" y="60"/>
                </a:cubicBezTo>
                <a:cubicBezTo>
                  <a:pt x="19" y="63"/>
                  <a:pt x="17" y="68"/>
                  <a:pt x="19" y="71"/>
                </a:cubicBezTo>
                <a:cubicBezTo>
                  <a:pt x="73" y="207"/>
                  <a:pt x="73" y="207"/>
                  <a:pt x="73" y="207"/>
                </a:cubicBezTo>
                <a:cubicBezTo>
                  <a:pt x="76" y="217"/>
                  <a:pt x="75" y="228"/>
                  <a:pt x="68" y="234"/>
                </a:cubicBezTo>
                <a:lnTo>
                  <a:pt x="61" y="241"/>
                </a:lnTo>
                <a:close/>
              </a:path>
            </a:pathLst>
          </a:custGeom>
          <a:solidFill>
            <a:schemeClr val="bg1"/>
          </a:solidFill>
          <a:ln>
            <a:noFill/>
          </a:ln>
        </p:spPr>
        <p:txBody>
          <a:bodyPr vert="horz" wrap="square" lIns="45720" tIns="22860" rIns="45720" bIns="22860" numCol="1" anchor="t" anchorCtr="0" compatLnSpc="1"/>
          <a:lstStyle/>
          <a:p>
            <a:pPr defTabSz="913765"/>
            <a:endParaRPr lang="en-US">
              <a:solidFill>
                <a:srgbClr val="233348"/>
              </a:solidFill>
              <a:latin typeface="Calibri" panose="020F0502020204030204"/>
            </a:endParaRPr>
          </a:p>
        </p:txBody>
      </p:sp>
      <p:sp>
        <p:nvSpPr>
          <p:cNvPr id="43" name="Freeform 43"/>
          <p:cNvSpPr/>
          <p:nvPr/>
        </p:nvSpPr>
        <p:spPr bwMode="auto">
          <a:xfrm>
            <a:off x="2006566" y="2690251"/>
            <a:ext cx="388207" cy="388207"/>
          </a:xfrm>
          <a:custGeom>
            <a:avLst/>
            <a:gdLst>
              <a:gd name="T0" fmla="*/ 193 w 249"/>
              <a:gd name="T1" fmla="*/ 242 h 249"/>
              <a:gd name="T2" fmla="*/ 165 w 249"/>
              <a:gd name="T3" fmla="*/ 242 h 249"/>
              <a:gd name="T4" fmla="*/ 8 w 249"/>
              <a:gd name="T5" fmla="*/ 85 h 249"/>
              <a:gd name="T6" fmla="*/ 8 w 249"/>
              <a:gd name="T7" fmla="*/ 57 h 249"/>
              <a:gd name="T8" fmla="*/ 57 w 249"/>
              <a:gd name="T9" fmla="*/ 8 h 249"/>
              <a:gd name="T10" fmla="*/ 85 w 249"/>
              <a:gd name="T11" fmla="*/ 8 h 249"/>
              <a:gd name="T12" fmla="*/ 242 w 249"/>
              <a:gd name="T13" fmla="*/ 165 h 249"/>
              <a:gd name="T14" fmla="*/ 242 w 249"/>
              <a:gd name="T15" fmla="*/ 193 h 249"/>
              <a:gd name="T16" fmla="*/ 193 w 249"/>
              <a:gd name="T17" fmla="*/ 242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249">
                <a:moveTo>
                  <a:pt x="193" y="242"/>
                </a:moveTo>
                <a:cubicBezTo>
                  <a:pt x="185" y="249"/>
                  <a:pt x="173" y="249"/>
                  <a:pt x="165" y="242"/>
                </a:cubicBezTo>
                <a:cubicBezTo>
                  <a:pt x="8" y="85"/>
                  <a:pt x="8" y="85"/>
                  <a:pt x="8" y="85"/>
                </a:cubicBezTo>
                <a:cubicBezTo>
                  <a:pt x="0" y="77"/>
                  <a:pt x="0" y="64"/>
                  <a:pt x="8" y="57"/>
                </a:cubicBezTo>
                <a:cubicBezTo>
                  <a:pt x="57" y="8"/>
                  <a:pt x="57" y="8"/>
                  <a:pt x="57" y="8"/>
                </a:cubicBezTo>
                <a:cubicBezTo>
                  <a:pt x="64" y="0"/>
                  <a:pt x="77" y="0"/>
                  <a:pt x="85" y="8"/>
                </a:cubicBezTo>
                <a:cubicBezTo>
                  <a:pt x="242" y="165"/>
                  <a:pt x="242" y="165"/>
                  <a:pt x="242" y="165"/>
                </a:cubicBezTo>
                <a:cubicBezTo>
                  <a:pt x="249" y="172"/>
                  <a:pt x="249" y="185"/>
                  <a:pt x="242" y="193"/>
                </a:cubicBezTo>
                <a:lnTo>
                  <a:pt x="193" y="242"/>
                </a:lnTo>
                <a:close/>
              </a:path>
            </a:pathLst>
          </a:custGeom>
          <a:solidFill>
            <a:schemeClr val="bg1"/>
          </a:solidFill>
          <a:ln>
            <a:noFill/>
          </a:ln>
        </p:spPr>
        <p:txBody>
          <a:bodyPr vert="horz" wrap="square" lIns="45720" tIns="22860" rIns="45720" bIns="22860" numCol="1" anchor="t" anchorCtr="0" compatLnSpc="1"/>
          <a:lstStyle/>
          <a:p>
            <a:pPr defTabSz="913765"/>
            <a:endParaRPr lang="en-US">
              <a:solidFill>
                <a:srgbClr val="233348"/>
              </a:solidFill>
              <a:latin typeface="Calibri" panose="020F0502020204030204"/>
            </a:endParaRPr>
          </a:p>
        </p:txBody>
      </p:sp>
      <p:sp>
        <p:nvSpPr>
          <p:cNvPr id="44" name="Freeform 44"/>
          <p:cNvSpPr/>
          <p:nvPr/>
        </p:nvSpPr>
        <p:spPr bwMode="auto">
          <a:xfrm>
            <a:off x="1821037" y="3065985"/>
            <a:ext cx="219828" cy="220608"/>
          </a:xfrm>
          <a:custGeom>
            <a:avLst/>
            <a:gdLst>
              <a:gd name="T0" fmla="*/ 44 w 141"/>
              <a:gd name="T1" fmla="*/ 136 h 141"/>
              <a:gd name="T2" fmla="*/ 27 w 141"/>
              <a:gd name="T3" fmla="*/ 136 h 141"/>
              <a:gd name="T4" fmla="*/ 5 w 141"/>
              <a:gd name="T5" fmla="*/ 113 h 141"/>
              <a:gd name="T6" fmla="*/ 5 w 141"/>
              <a:gd name="T7" fmla="*/ 97 h 141"/>
              <a:gd name="T8" fmla="*/ 103 w 141"/>
              <a:gd name="T9" fmla="*/ 4 h 141"/>
              <a:gd name="T10" fmla="*/ 121 w 141"/>
              <a:gd name="T11" fmla="*/ 5 h 141"/>
              <a:gd name="T12" fmla="*/ 136 w 141"/>
              <a:gd name="T13" fmla="*/ 20 h 141"/>
              <a:gd name="T14" fmla="*/ 136 w 141"/>
              <a:gd name="T15" fmla="*/ 37 h 141"/>
              <a:gd name="T16" fmla="*/ 44 w 141"/>
              <a:gd name="T17" fmla="*/ 13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1">
                <a:moveTo>
                  <a:pt x="44" y="136"/>
                </a:moveTo>
                <a:cubicBezTo>
                  <a:pt x="40" y="141"/>
                  <a:pt x="32" y="141"/>
                  <a:pt x="27" y="136"/>
                </a:cubicBezTo>
                <a:cubicBezTo>
                  <a:pt x="5" y="113"/>
                  <a:pt x="5" y="113"/>
                  <a:pt x="5" y="113"/>
                </a:cubicBezTo>
                <a:cubicBezTo>
                  <a:pt x="0" y="109"/>
                  <a:pt x="0" y="101"/>
                  <a:pt x="5" y="97"/>
                </a:cubicBezTo>
                <a:cubicBezTo>
                  <a:pt x="103" y="4"/>
                  <a:pt x="103" y="4"/>
                  <a:pt x="103" y="4"/>
                </a:cubicBezTo>
                <a:cubicBezTo>
                  <a:pt x="108" y="0"/>
                  <a:pt x="116" y="0"/>
                  <a:pt x="121" y="5"/>
                </a:cubicBezTo>
                <a:cubicBezTo>
                  <a:pt x="136" y="20"/>
                  <a:pt x="136" y="20"/>
                  <a:pt x="136" y="20"/>
                </a:cubicBezTo>
                <a:cubicBezTo>
                  <a:pt x="141" y="25"/>
                  <a:pt x="141" y="33"/>
                  <a:pt x="136" y="37"/>
                </a:cubicBezTo>
                <a:lnTo>
                  <a:pt x="44" y="136"/>
                </a:lnTo>
                <a:close/>
              </a:path>
            </a:pathLst>
          </a:custGeom>
          <a:solidFill>
            <a:schemeClr val="bg1"/>
          </a:solidFill>
          <a:ln>
            <a:noFill/>
          </a:ln>
        </p:spPr>
        <p:txBody>
          <a:bodyPr vert="horz" wrap="square" lIns="45720" tIns="22860" rIns="45720" bIns="22860" numCol="1" anchor="t" anchorCtr="0" compatLnSpc="1"/>
          <a:lstStyle/>
          <a:p>
            <a:pPr defTabSz="913765"/>
            <a:endParaRPr lang="en-US">
              <a:solidFill>
                <a:srgbClr val="233348"/>
              </a:solidFill>
              <a:latin typeface="Calibri" panose="020F0502020204030204"/>
            </a:endParaRPr>
          </a:p>
        </p:txBody>
      </p:sp>
      <p:sp>
        <p:nvSpPr>
          <p:cNvPr id="70" name="任意多边形 69"/>
          <p:cNvSpPr/>
          <p:nvPr/>
        </p:nvSpPr>
        <p:spPr>
          <a:xfrm>
            <a:off x="655320" y="426720"/>
            <a:ext cx="1143000" cy="1112520"/>
          </a:xfrm>
          <a:custGeom>
            <a:avLst/>
            <a:gdLst>
              <a:gd name="connsiteX0" fmla="*/ 1143000 w 1143000"/>
              <a:gd name="connsiteY0" fmla="*/ 548640 h 1112520"/>
              <a:gd name="connsiteX1" fmla="*/ 472440 w 1143000"/>
              <a:gd name="connsiteY1" fmla="*/ 1112520 h 1112520"/>
              <a:gd name="connsiteX2" fmla="*/ 0 w 1143000"/>
              <a:gd name="connsiteY2" fmla="*/ 640080 h 1112520"/>
              <a:gd name="connsiteX3" fmla="*/ 586740 w 1143000"/>
              <a:gd name="connsiteY3" fmla="*/ 0 h 1112520"/>
              <a:gd name="connsiteX4" fmla="*/ 1143000 w 1143000"/>
              <a:gd name="connsiteY4" fmla="*/ 548640 h 1112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12520">
                <a:moveTo>
                  <a:pt x="1143000" y="548640"/>
                </a:moveTo>
                <a:lnTo>
                  <a:pt x="472440" y="1112520"/>
                </a:lnTo>
                <a:lnTo>
                  <a:pt x="0" y="640080"/>
                </a:lnTo>
                <a:lnTo>
                  <a:pt x="586740" y="0"/>
                </a:lnTo>
                <a:lnTo>
                  <a:pt x="1143000" y="548640"/>
                </a:lnTo>
                <a:close/>
              </a:path>
            </a:pathLst>
          </a:custGeom>
          <a:gradFill flip="none" rotWithShape="0">
            <a:gsLst>
              <a:gs pos="0">
                <a:schemeClr val="tx1">
                  <a:lumMod val="75000"/>
                  <a:lumOff val="25000"/>
                  <a:alpha val="57000"/>
                </a:schemeClr>
              </a:gs>
              <a:gs pos="61000">
                <a:schemeClr val="bg1">
                  <a:lumMod val="95000"/>
                  <a:alpha val="34000"/>
                </a:schemeClr>
              </a:gs>
              <a:gs pos="100000">
                <a:schemeClr val="bg1">
                  <a:lumMod val="95000"/>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800">
              <a:solidFill>
                <a:prstClr val="white"/>
              </a:solidFill>
              <a:latin typeface="Arial" panose="020B0604020202020204"/>
              <a:ea typeface="微软雅黑" panose="020B0503020204020204" charset="-122"/>
            </a:endParaRPr>
          </a:p>
        </p:txBody>
      </p:sp>
      <p:sp>
        <p:nvSpPr>
          <p:cNvPr id="71" name="任意多边形 70"/>
          <p:cNvSpPr/>
          <p:nvPr/>
        </p:nvSpPr>
        <p:spPr>
          <a:xfrm rot="19421727" flipH="1">
            <a:off x="442098" y="207302"/>
            <a:ext cx="865231" cy="851392"/>
          </a:xfrm>
          <a:custGeom>
            <a:avLst/>
            <a:gdLst>
              <a:gd name="connsiteX0" fmla="*/ 7433887 w 15105456"/>
              <a:gd name="connsiteY0" fmla="*/ 268 h 14863851"/>
              <a:gd name="connsiteX1" fmla="*/ 1667178 w 15105456"/>
              <a:gd name="connsiteY1" fmla="*/ 4920872 h 14863851"/>
              <a:gd name="connsiteX2" fmla="*/ 150574 w 15105456"/>
              <a:gd name="connsiteY2" fmla="*/ 11662331 h 14863851"/>
              <a:gd name="connsiteX3" fmla="*/ 159932 w 15105456"/>
              <a:gd name="connsiteY3" fmla="*/ 11692695 h 14863851"/>
              <a:gd name="connsiteX4" fmla="*/ 165780 w 15105456"/>
              <a:gd name="connsiteY4" fmla="*/ 11728888 h 14863851"/>
              <a:gd name="connsiteX5" fmla="*/ 7547446 w 15105456"/>
              <a:gd name="connsiteY5" fmla="*/ 14863851 h 14863851"/>
              <a:gd name="connsiteX6" fmla="*/ 14881926 w 15105456"/>
              <a:gd name="connsiteY6" fmla="*/ 11903648 h 14863851"/>
              <a:gd name="connsiteX7" fmla="*/ 14909761 w 15105456"/>
              <a:gd name="connsiteY7" fmla="*/ 11800558 h 14863851"/>
              <a:gd name="connsiteX8" fmla="*/ 14923904 w 15105456"/>
              <a:gd name="connsiteY8" fmla="*/ 11761043 h 14863851"/>
              <a:gd name="connsiteX9" fmla="*/ 13310172 w 15105456"/>
              <a:gd name="connsiteY9" fmla="*/ 4851018 h 14863851"/>
              <a:gd name="connsiteX10" fmla="*/ 8234354 w 15105456"/>
              <a:gd name="connsiteY10" fmla="*/ 162370 h 14863851"/>
              <a:gd name="connsiteX11" fmla="*/ 8119928 w 15105456"/>
              <a:gd name="connsiteY11" fmla="*/ 136115 h 14863851"/>
              <a:gd name="connsiteX12" fmla="*/ 8105217 w 15105456"/>
              <a:gd name="connsiteY12" fmla="*/ 129095 h 14863851"/>
              <a:gd name="connsiteX13" fmla="*/ 7433887 w 15105456"/>
              <a:gd name="connsiteY13" fmla="*/ 268 h 1486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05456" h="14863851">
                <a:moveTo>
                  <a:pt x="7433887" y="268"/>
                </a:moveTo>
                <a:cubicBezTo>
                  <a:pt x="5721391" y="-26383"/>
                  <a:pt x="3342882" y="1936394"/>
                  <a:pt x="1667178" y="4920872"/>
                </a:cubicBezTo>
                <a:cubicBezTo>
                  <a:pt x="239727" y="7463205"/>
                  <a:pt x="-289215" y="10054975"/>
                  <a:pt x="150574" y="11662331"/>
                </a:cubicBezTo>
                <a:lnTo>
                  <a:pt x="159932" y="11692695"/>
                </a:lnTo>
                <a:lnTo>
                  <a:pt x="165780" y="11728888"/>
                </a:lnTo>
                <a:cubicBezTo>
                  <a:pt x="545757" y="13489750"/>
                  <a:pt x="3705628" y="14863851"/>
                  <a:pt x="7547446" y="14863851"/>
                </a:cubicBezTo>
                <a:cubicBezTo>
                  <a:pt x="11261203" y="14863851"/>
                  <a:pt x="14337719" y="13579830"/>
                  <a:pt x="14881926" y="11903648"/>
                </a:cubicBezTo>
                <a:lnTo>
                  <a:pt x="14909761" y="11800558"/>
                </a:lnTo>
                <a:lnTo>
                  <a:pt x="14923904" y="11761043"/>
                </a:lnTo>
                <a:cubicBezTo>
                  <a:pt x="15434087" y="10162959"/>
                  <a:pt x="14860547" y="7468785"/>
                  <a:pt x="13310172" y="4851018"/>
                </a:cubicBezTo>
                <a:cubicBezTo>
                  <a:pt x="11824395" y="2342324"/>
                  <a:pt x="9845883" y="586608"/>
                  <a:pt x="8234354" y="162370"/>
                </a:cubicBezTo>
                <a:lnTo>
                  <a:pt x="8119928" y="136115"/>
                </a:lnTo>
                <a:lnTo>
                  <a:pt x="8105217" y="129095"/>
                </a:lnTo>
                <a:cubicBezTo>
                  <a:pt x="7896733" y="46048"/>
                  <a:pt x="7671734" y="3970"/>
                  <a:pt x="7433887" y="268"/>
                </a:cubicBezTo>
                <a:close/>
              </a:path>
            </a:pathLst>
          </a:custGeom>
          <a:solidFill>
            <a:srgbClr val="C80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2" name="组合 71"/>
          <p:cNvGrpSpPr/>
          <p:nvPr/>
        </p:nvGrpSpPr>
        <p:grpSpPr>
          <a:xfrm>
            <a:off x="1538896" y="326680"/>
            <a:ext cx="3978632" cy="778097"/>
            <a:chOff x="1520468" y="3554359"/>
            <a:chExt cx="3978632" cy="778097"/>
          </a:xfrm>
        </p:grpSpPr>
        <p:sp>
          <p:nvSpPr>
            <p:cNvPr id="73" name="文本框 72"/>
            <p:cNvSpPr txBox="1"/>
            <p:nvPr/>
          </p:nvSpPr>
          <p:spPr>
            <a:xfrm>
              <a:off x="1520469" y="3554359"/>
              <a:ext cx="3434080" cy="58356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latin typeface="Century Gothic" panose="020B0502020202020204" pitchFamily="34" charset="0"/>
                </a:rPr>
                <a:t>前阿里同事的经历</a:t>
              </a:r>
              <a:endParaRPr lang="zh-CN" altLang="en-US" sz="3200" b="1" dirty="0">
                <a:solidFill>
                  <a:schemeClr val="tx1">
                    <a:lumMod val="75000"/>
                    <a:lumOff val="25000"/>
                  </a:schemeClr>
                </a:solidFill>
                <a:latin typeface="Century Gothic" panose="020B0502020202020204" pitchFamily="34" charset="0"/>
              </a:endParaRPr>
            </a:p>
          </p:txBody>
        </p:sp>
        <p:sp>
          <p:nvSpPr>
            <p:cNvPr id="74" name="文本框 73"/>
            <p:cNvSpPr txBox="1"/>
            <p:nvPr/>
          </p:nvSpPr>
          <p:spPr>
            <a:xfrm>
              <a:off x="1520468" y="4086235"/>
              <a:ext cx="3978632" cy="246221"/>
            </a:xfrm>
            <a:prstGeom prst="rect">
              <a:avLst/>
            </a:prstGeom>
            <a:noFill/>
          </p:spPr>
          <p:txBody>
            <a:bodyPr wrap="square" rtlCol="0">
              <a:spAutoFit/>
              <a:scene3d>
                <a:camera prst="orthographicFront"/>
                <a:lightRig rig="threePt" dir="t"/>
              </a:scene3d>
              <a:sp3d contourW="12700"/>
            </a:bodyPr>
            <a:lstStyle/>
            <a:p>
              <a:r>
                <a:rPr lang="en-US" altLang="zh-CN" sz="1000" dirty="0" smtClean="0">
                  <a:solidFill>
                    <a:schemeClr val="tx1">
                      <a:lumMod val="50000"/>
                      <a:lumOff val="50000"/>
                    </a:schemeClr>
                  </a:solidFill>
                  <a:latin typeface="Century Gothic" panose="020B0502020202020204" pitchFamily="34" charset="0"/>
                </a:rPr>
                <a:t>print </a:t>
              </a:r>
              <a:r>
                <a:rPr lang="en-US" altLang="zh-CN" sz="1000" dirty="0">
                  <a:solidFill>
                    <a:schemeClr val="tx1">
                      <a:lumMod val="50000"/>
                      <a:lumOff val="50000"/>
                    </a:schemeClr>
                  </a:solidFill>
                  <a:latin typeface="Century Gothic" panose="020B0502020202020204" pitchFamily="34" charset="0"/>
                </a:rPr>
                <a:t>the presentation and make it into a </a:t>
              </a:r>
              <a:r>
                <a:rPr lang="en-US" altLang="zh-CN" sz="1000" dirty="0" smtClean="0">
                  <a:solidFill>
                    <a:schemeClr val="tx1">
                      <a:lumMod val="50000"/>
                      <a:lumOff val="50000"/>
                    </a:schemeClr>
                  </a:solidFill>
                  <a:latin typeface="Century Gothic" panose="020B0502020202020204" pitchFamily="34" charset="0"/>
                </a:rPr>
                <a:t>film </a:t>
              </a:r>
              <a:r>
                <a:rPr lang="en-US" altLang="zh-CN" sz="1000" dirty="0">
                  <a:solidFill>
                    <a:schemeClr val="tx1">
                      <a:lumMod val="50000"/>
                      <a:lumOff val="50000"/>
                    </a:schemeClr>
                  </a:solidFill>
                  <a:latin typeface="Century Gothic" panose="020B0502020202020204" pitchFamily="34" charset="0"/>
                </a:rPr>
                <a:t>a wider field</a:t>
              </a:r>
              <a:endParaRPr lang="en-US" altLang="zh-CN" sz="1000" dirty="0">
                <a:solidFill>
                  <a:schemeClr val="tx1">
                    <a:lumMod val="50000"/>
                    <a:lumOff val="50000"/>
                  </a:schemeClr>
                </a:solidFill>
                <a:latin typeface="Century Gothic" panose="020B0502020202020204" pitchFamily="34" charset="0"/>
              </a:endParaRPr>
            </a:p>
          </p:txBody>
        </p:sp>
      </p:grpSp>
      <p:sp>
        <p:nvSpPr>
          <p:cNvPr id="85" name="Text Placeholder 2"/>
          <p:cNvSpPr txBox="1"/>
          <p:nvPr/>
        </p:nvSpPr>
        <p:spPr>
          <a:xfrm>
            <a:off x="3071518" y="5791734"/>
            <a:ext cx="2105794" cy="590931"/>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Please replace text, click add relevant headline, modify the text content, also can copy your content to this directly.</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Please replace text, click add </a:t>
            </a:r>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relevant</a:t>
            </a:r>
            <a:endParaRPr lang="en-US" altLang="zh-CN" sz="800" dirty="0">
              <a:solidFill>
                <a:schemeClr val="bg1">
                  <a:lumMod val="65000"/>
                </a:schemeClr>
              </a:solidFill>
              <a:latin typeface="微软雅黑" panose="020B0503020204020204" charset="-122"/>
              <a:ea typeface="微软雅黑" panose="020B0503020204020204" charset="-122"/>
              <a:cs typeface="+mn-ea"/>
              <a:sym typeface="+mn-lt"/>
            </a:endParaRPr>
          </a:p>
        </p:txBody>
      </p:sp>
      <p:sp>
        <p:nvSpPr>
          <p:cNvPr id="86" name="文本框 36"/>
          <p:cNvSpPr txBox="1"/>
          <p:nvPr/>
        </p:nvSpPr>
        <p:spPr>
          <a:xfrm>
            <a:off x="2959119" y="5415189"/>
            <a:ext cx="329450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sz="2000" b="1" dirty="0">
                <a:solidFill>
                  <a:srgbClr val="C00000"/>
                </a:solidFill>
                <a:latin typeface="微软雅黑" panose="020B0503020204020204" charset="-122"/>
                <a:ea typeface="微软雅黑" panose="020B0503020204020204" charset="-122"/>
              </a:rPr>
              <a:t>最低级别转入阿里</a:t>
            </a:r>
            <a:endParaRPr lang="zh-CN" sz="2000" b="1" dirty="0">
              <a:solidFill>
                <a:srgbClr val="C00000"/>
              </a:solidFill>
              <a:latin typeface="微软雅黑" panose="020B0503020204020204" charset="-122"/>
              <a:ea typeface="微软雅黑" panose="020B0503020204020204" charset="-122"/>
            </a:endParaRPr>
          </a:p>
        </p:txBody>
      </p:sp>
      <p:sp>
        <p:nvSpPr>
          <p:cNvPr id="87" name="Text Placeholder 2"/>
          <p:cNvSpPr txBox="1"/>
          <p:nvPr/>
        </p:nvSpPr>
        <p:spPr>
          <a:xfrm>
            <a:off x="6028726" y="5791734"/>
            <a:ext cx="2105794" cy="590931"/>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Please replace text, click add relevant headline, modify the text content, also can copy your content to this directly.</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Please replace text, click add </a:t>
            </a:r>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relevant</a:t>
            </a:r>
            <a:endParaRPr lang="en-US" altLang="zh-CN" sz="800" dirty="0">
              <a:solidFill>
                <a:schemeClr val="bg1">
                  <a:lumMod val="65000"/>
                </a:schemeClr>
              </a:solidFill>
              <a:latin typeface="微软雅黑" panose="020B0503020204020204" charset="-122"/>
              <a:ea typeface="微软雅黑" panose="020B0503020204020204" charset="-122"/>
              <a:cs typeface="+mn-ea"/>
              <a:sym typeface="+mn-lt"/>
            </a:endParaRPr>
          </a:p>
        </p:txBody>
      </p:sp>
      <p:sp>
        <p:nvSpPr>
          <p:cNvPr id="88" name="文本框 36"/>
          <p:cNvSpPr txBox="1"/>
          <p:nvPr/>
        </p:nvSpPr>
        <p:spPr>
          <a:xfrm>
            <a:off x="5916327" y="5415189"/>
            <a:ext cx="329450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sz="2000" b="1" dirty="0" smtClean="0">
                <a:solidFill>
                  <a:srgbClr val="C00000"/>
                </a:solidFill>
                <a:latin typeface="微软雅黑" panose="020B0503020204020204" charset="-122"/>
                <a:ea typeface="微软雅黑" panose="020B0503020204020204" charset="-122"/>
              </a:rPr>
              <a:t>转型产品</a:t>
            </a:r>
            <a:endParaRPr lang="zh-CN" sz="2000" b="1" dirty="0">
              <a:solidFill>
                <a:srgbClr val="C00000"/>
              </a:solidFill>
              <a:latin typeface="微软雅黑" panose="020B0503020204020204" charset="-122"/>
              <a:ea typeface="微软雅黑" panose="020B0503020204020204" charset="-122"/>
            </a:endParaRPr>
          </a:p>
        </p:txBody>
      </p:sp>
      <p:sp>
        <p:nvSpPr>
          <p:cNvPr id="89" name="Text Placeholder 2"/>
          <p:cNvSpPr txBox="1"/>
          <p:nvPr/>
        </p:nvSpPr>
        <p:spPr>
          <a:xfrm>
            <a:off x="9098333" y="5791734"/>
            <a:ext cx="2105794" cy="590931"/>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Please replace text, click add relevant headline, modify the text content, also can copy your content to this directly.</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Please replace text, click add </a:t>
            </a:r>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relevant</a:t>
            </a:r>
            <a:endParaRPr lang="en-US" altLang="zh-CN" sz="800" dirty="0">
              <a:solidFill>
                <a:schemeClr val="bg1">
                  <a:lumMod val="65000"/>
                </a:schemeClr>
              </a:solidFill>
              <a:latin typeface="微软雅黑" panose="020B0503020204020204" charset="-122"/>
              <a:ea typeface="微软雅黑" panose="020B0503020204020204" charset="-122"/>
              <a:cs typeface="+mn-ea"/>
              <a:sym typeface="+mn-lt"/>
            </a:endParaRPr>
          </a:p>
        </p:txBody>
      </p:sp>
      <p:sp>
        <p:nvSpPr>
          <p:cNvPr id="90" name="文本框 36"/>
          <p:cNvSpPr txBox="1"/>
          <p:nvPr/>
        </p:nvSpPr>
        <p:spPr>
          <a:xfrm>
            <a:off x="8977679" y="5391694"/>
            <a:ext cx="329450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smtClean="0">
                <a:solidFill>
                  <a:srgbClr val="C00000"/>
                </a:solidFill>
                <a:latin typeface="微软雅黑" panose="020B0503020204020204" charset="-122"/>
                <a:ea typeface="微软雅黑" panose="020B0503020204020204" charset="-122"/>
              </a:rPr>
              <a:t>汇报</a:t>
            </a:r>
            <a:r>
              <a:rPr lang="en-US" altLang="zh-CN" sz="2000" b="1" dirty="0" smtClean="0">
                <a:solidFill>
                  <a:srgbClr val="C00000"/>
                </a:solidFill>
                <a:latin typeface="微软雅黑" panose="020B0503020204020204" charset="-122"/>
                <a:ea typeface="微软雅黑" panose="020B0503020204020204" charset="-122"/>
              </a:rPr>
              <a:t>PPT</a:t>
            </a:r>
            <a:endParaRPr lang="zh-CN" altLang="en-US" sz="2000" b="1" dirty="0">
              <a:solidFill>
                <a:srgbClr val="C00000"/>
              </a:solidFill>
              <a:latin typeface="微软雅黑" panose="020B0503020204020204" charset="-122"/>
              <a:ea typeface="微软雅黑" panose="020B0503020204020204" charset="-122"/>
            </a:endParaRPr>
          </a:p>
        </p:txBody>
      </p:sp>
      <p:sp>
        <p:nvSpPr>
          <p:cNvPr id="91" name="Text Placeholder 2"/>
          <p:cNvSpPr txBox="1"/>
          <p:nvPr/>
        </p:nvSpPr>
        <p:spPr>
          <a:xfrm>
            <a:off x="1995206" y="1685220"/>
            <a:ext cx="2105794" cy="590931"/>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Please replace text, click add relevant headline, modify the text content, also can copy your content to this directly.</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Please replace text, click add </a:t>
            </a:r>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relevant</a:t>
            </a:r>
            <a:endParaRPr lang="en-US" altLang="zh-CN" sz="800" dirty="0">
              <a:solidFill>
                <a:schemeClr val="bg1">
                  <a:lumMod val="65000"/>
                </a:schemeClr>
              </a:solidFill>
              <a:latin typeface="微软雅黑" panose="020B0503020204020204" charset="-122"/>
              <a:ea typeface="微软雅黑" panose="020B0503020204020204" charset="-122"/>
              <a:cs typeface="+mn-ea"/>
              <a:sym typeface="+mn-lt"/>
            </a:endParaRPr>
          </a:p>
        </p:txBody>
      </p:sp>
      <p:sp>
        <p:nvSpPr>
          <p:cNvPr id="92" name="文本框 36"/>
          <p:cNvSpPr txBox="1"/>
          <p:nvPr/>
        </p:nvSpPr>
        <p:spPr>
          <a:xfrm>
            <a:off x="1934877" y="1308675"/>
            <a:ext cx="329450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sz="2000" b="1" dirty="0" smtClean="0">
                <a:solidFill>
                  <a:srgbClr val="C00000"/>
                </a:solidFill>
                <a:latin typeface="微软雅黑" panose="020B0503020204020204" charset="-122"/>
                <a:ea typeface="微软雅黑" panose="020B0503020204020204" charset="-122"/>
              </a:rPr>
              <a:t>大专毕业</a:t>
            </a:r>
            <a:r>
              <a:rPr lang="zh-CN" altLang="en-US" sz="2000" b="1" dirty="0" smtClean="0">
                <a:solidFill>
                  <a:srgbClr val="C00000"/>
                </a:solidFill>
                <a:latin typeface="微软雅黑" panose="020B0503020204020204" charset="-122"/>
                <a:ea typeface="微软雅黑" panose="020B0503020204020204" charset="-122"/>
              </a:rPr>
              <a:t>进入外包</a:t>
            </a:r>
            <a:endParaRPr lang="zh-CN" altLang="en-US" sz="2000" b="1" dirty="0" smtClean="0">
              <a:solidFill>
                <a:srgbClr val="C00000"/>
              </a:solidFill>
              <a:latin typeface="微软雅黑" panose="020B0503020204020204" charset="-122"/>
              <a:ea typeface="微软雅黑" panose="020B0503020204020204" charset="-122"/>
            </a:endParaRPr>
          </a:p>
        </p:txBody>
      </p:sp>
      <p:sp>
        <p:nvSpPr>
          <p:cNvPr id="93" name="Text Placeholder 2"/>
          <p:cNvSpPr txBox="1"/>
          <p:nvPr/>
        </p:nvSpPr>
        <p:spPr>
          <a:xfrm>
            <a:off x="4952414" y="1685220"/>
            <a:ext cx="2105794" cy="590931"/>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Please replace text, click add relevant headline, modify the text content, also can copy your content to this directly.</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Please replace text, click add </a:t>
            </a:r>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relevant</a:t>
            </a:r>
            <a:endParaRPr lang="en-US" altLang="zh-CN" sz="800" dirty="0">
              <a:solidFill>
                <a:schemeClr val="bg1">
                  <a:lumMod val="65000"/>
                </a:schemeClr>
              </a:solidFill>
              <a:latin typeface="微软雅黑" panose="020B0503020204020204" charset="-122"/>
              <a:ea typeface="微软雅黑" panose="020B0503020204020204" charset="-122"/>
              <a:cs typeface="+mn-ea"/>
              <a:sym typeface="+mn-lt"/>
            </a:endParaRPr>
          </a:p>
        </p:txBody>
      </p:sp>
      <p:sp>
        <p:nvSpPr>
          <p:cNvPr id="94" name="文本框 36"/>
          <p:cNvSpPr txBox="1"/>
          <p:nvPr/>
        </p:nvSpPr>
        <p:spPr>
          <a:xfrm>
            <a:off x="4840015" y="1308675"/>
            <a:ext cx="329450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sz="2000" b="1" dirty="0">
                <a:solidFill>
                  <a:srgbClr val="C00000"/>
                </a:solidFill>
                <a:latin typeface="微软雅黑" panose="020B0503020204020204" charset="-122"/>
                <a:ea typeface="微软雅黑" panose="020B0503020204020204" charset="-122"/>
              </a:rPr>
              <a:t>升为</a:t>
            </a:r>
            <a:r>
              <a:rPr lang="en-US" altLang="zh-CN" sz="2000" b="1" dirty="0">
                <a:solidFill>
                  <a:srgbClr val="C00000"/>
                </a:solidFill>
                <a:latin typeface="微软雅黑" panose="020B0503020204020204" charset="-122"/>
                <a:ea typeface="微软雅黑" panose="020B0503020204020204" charset="-122"/>
              </a:rPr>
              <a:t>p6</a:t>
            </a:r>
            <a:r>
              <a:rPr lang="zh-CN" altLang="en-US" sz="2000" b="1" dirty="0">
                <a:solidFill>
                  <a:srgbClr val="C00000"/>
                </a:solidFill>
                <a:latin typeface="微软雅黑" panose="020B0503020204020204" charset="-122"/>
                <a:ea typeface="微软雅黑" panose="020B0503020204020204" charset="-122"/>
              </a:rPr>
              <a:t>测试工程师</a:t>
            </a:r>
            <a:endParaRPr lang="zh-CN" altLang="en-US" sz="2000" b="1" dirty="0">
              <a:solidFill>
                <a:srgbClr val="C00000"/>
              </a:solidFill>
              <a:latin typeface="微软雅黑" panose="020B0503020204020204" charset="-122"/>
              <a:ea typeface="微软雅黑" panose="020B0503020204020204" charset="-122"/>
            </a:endParaRPr>
          </a:p>
        </p:txBody>
      </p:sp>
      <p:sp>
        <p:nvSpPr>
          <p:cNvPr id="95" name="Text Placeholder 2"/>
          <p:cNvSpPr txBox="1"/>
          <p:nvPr/>
        </p:nvSpPr>
        <p:spPr>
          <a:xfrm>
            <a:off x="8022021" y="1685220"/>
            <a:ext cx="2105794" cy="590931"/>
          </a:xfrm>
          <a:prstGeom prst="rect">
            <a:avLst/>
          </a:prstGeom>
        </p:spPr>
        <p:txBody>
          <a:bodyPr vert="horz" wrap="square" lIns="0" tIns="0" rIns="0" bIns="0">
            <a:spAutoFit/>
          </a:bodyPr>
          <a:lstStyle>
            <a:lvl1pPr marL="0" indent="0" algn="l" defTabSz="914400" rtl="0" eaLnBrk="1" latinLnBrk="0" hangingPunct="1">
              <a:lnSpc>
                <a:spcPct val="120000"/>
              </a:lnSpc>
              <a:spcBef>
                <a:spcPts val="0"/>
              </a:spcBef>
              <a:buFont typeface="Arial" panose="020B0604020202020204" pitchFamily="34" charset="0"/>
              <a:buNone/>
              <a:defRPr sz="890"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Please replace text, click add relevant headline, modify the text content, also can copy your content to this directly.</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Please replace text, click add </a:t>
            </a:r>
            <a:r>
              <a:rPr lang="en-US" altLang="zh-CN" sz="800" dirty="0" smtClean="0">
                <a:solidFill>
                  <a:schemeClr val="bg1">
                    <a:lumMod val="65000"/>
                  </a:schemeClr>
                </a:solidFill>
                <a:latin typeface="微软雅黑" panose="020B0503020204020204" charset="-122"/>
                <a:ea typeface="微软雅黑" panose="020B0503020204020204" charset="-122"/>
                <a:cs typeface="+mn-ea"/>
                <a:sym typeface="+mn-lt"/>
              </a:rPr>
              <a:t>relevant</a:t>
            </a:r>
            <a:endParaRPr lang="en-US" altLang="zh-CN" sz="800" dirty="0">
              <a:solidFill>
                <a:schemeClr val="bg1">
                  <a:lumMod val="65000"/>
                </a:schemeClr>
              </a:solidFill>
              <a:latin typeface="微软雅黑" panose="020B0503020204020204" charset="-122"/>
              <a:ea typeface="微软雅黑" panose="020B0503020204020204" charset="-122"/>
              <a:cs typeface="+mn-ea"/>
              <a:sym typeface="+mn-lt"/>
            </a:endParaRPr>
          </a:p>
        </p:txBody>
      </p:sp>
      <p:sp>
        <p:nvSpPr>
          <p:cNvPr id="96" name="文本框 36"/>
          <p:cNvSpPr txBox="1"/>
          <p:nvPr/>
        </p:nvSpPr>
        <p:spPr>
          <a:xfrm>
            <a:off x="7909622" y="1308675"/>
            <a:ext cx="329450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sz="2000" b="1" dirty="0" smtClean="0">
                <a:solidFill>
                  <a:srgbClr val="C00000"/>
                </a:solidFill>
                <a:latin typeface="微软雅黑" panose="020B0503020204020204" charset="-122"/>
                <a:ea typeface="微软雅黑" panose="020B0503020204020204" charset="-122"/>
              </a:rPr>
              <a:t>升为</a:t>
            </a:r>
            <a:r>
              <a:rPr lang="en-US" altLang="zh-CN" sz="2000" b="1" dirty="0" smtClean="0">
                <a:solidFill>
                  <a:srgbClr val="C00000"/>
                </a:solidFill>
                <a:latin typeface="微软雅黑" panose="020B0503020204020204" charset="-122"/>
                <a:ea typeface="微软雅黑" panose="020B0503020204020204" charset="-122"/>
              </a:rPr>
              <a:t>p7</a:t>
            </a:r>
            <a:r>
              <a:rPr lang="zh-CN" altLang="en-US" sz="2000" b="1" dirty="0" smtClean="0">
                <a:solidFill>
                  <a:srgbClr val="C00000"/>
                </a:solidFill>
                <a:latin typeface="微软雅黑" panose="020B0503020204020204" charset="-122"/>
                <a:ea typeface="微软雅黑" panose="020B0503020204020204" charset="-122"/>
              </a:rPr>
              <a:t>产品专家</a:t>
            </a:r>
            <a:endParaRPr lang="zh-CN" altLang="en-US" sz="2000" b="1" dirty="0" smtClean="0">
              <a:solidFill>
                <a:srgbClr val="C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专注工作汇报类PPT排版设计，定制QQ:418157732">
  <a:themeElements>
    <a:clrScheme name="自定义 328">
      <a:dk1>
        <a:srgbClr val="000000"/>
      </a:dk1>
      <a:lt1>
        <a:srgbClr val="FFFFFF"/>
      </a:lt1>
      <a:dk2>
        <a:srgbClr val="778495"/>
      </a:dk2>
      <a:lt2>
        <a:srgbClr val="F0F0F0"/>
      </a:lt2>
      <a:accent1>
        <a:srgbClr val="DE5000"/>
      </a:accent1>
      <a:accent2>
        <a:srgbClr val="595959"/>
      </a:accent2>
      <a:accent3>
        <a:srgbClr val="DE5000"/>
      </a:accent3>
      <a:accent4>
        <a:srgbClr val="595959"/>
      </a:accent4>
      <a:accent5>
        <a:srgbClr val="DE5000"/>
      </a:accent5>
      <a:accent6>
        <a:srgbClr val="595959"/>
      </a:accent6>
      <a:hlink>
        <a:srgbClr val="DE5000"/>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11004</Words>
  <Application>WPS 演示</Application>
  <PresentationFormat>宽屏</PresentationFormat>
  <Paragraphs>437</Paragraphs>
  <Slides>23</Slides>
  <Notes>23</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23</vt:i4>
      </vt:variant>
    </vt:vector>
  </HeadingPairs>
  <TitlesOfParts>
    <vt:vector size="43" baseType="lpstr">
      <vt:lpstr>Arial</vt:lpstr>
      <vt:lpstr>宋体</vt:lpstr>
      <vt:lpstr>Wingdings</vt:lpstr>
      <vt:lpstr>Arial</vt:lpstr>
      <vt:lpstr>微软雅黑</vt:lpstr>
      <vt:lpstr>经典综艺体简</vt:lpstr>
      <vt:lpstr>Century Gothic</vt:lpstr>
      <vt:lpstr>思源黑体 CN Bold</vt:lpstr>
      <vt:lpstr>Impact</vt:lpstr>
      <vt:lpstr>Calibri</vt:lpstr>
      <vt:lpstr>造字工房悦黑（非商用）常规体</vt:lpstr>
      <vt:lpstr>Arial Unicode MS</vt:lpstr>
      <vt:lpstr>Lato Regular</vt:lpstr>
      <vt:lpstr>Segoe Print</vt:lpstr>
      <vt:lpstr>Calibri</vt:lpstr>
      <vt:lpstr>Impact MT Std</vt:lpstr>
      <vt:lpstr>Arial Unicode MS</vt:lpstr>
      <vt:lpstr>等线</vt:lpstr>
      <vt:lpstr>黑体</vt:lpstr>
      <vt:lpstr>专注工作汇报类PPT排版设计，定制QQ:418157732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Manager>www.51pptmoban.com</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流体</dc:title>
  <dc:creator>StephenZhu</dc:creator>
  <cp:keywords>51PPT模板网</cp:keywords>
  <dc:description>www.51pptmoban.com</dc:description>
  <cp:lastModifiedBy>纪语晴</cp:lastModifiedBy>
  <cp:revision>112</cp:revision>
  <dcterms:created xsi:type="dcterms:W3CDTF">2017-08-18T03:02:00Z</dcterms:created>
  <dcterms:modified xsi:type="dcterms:W3CDTF">2021-02-27T11:20:07Z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y fmtid="{D5CDD505-2E9C-101B-9397-08002B2CF9AE}" pid="3" name="KSORubyTemplateID">
    <vt:lpwstr>2</vt:lpwstr>
  </property>
</Properties>
</file>