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odec Pro Ultra-Bold" charset="1" panose="00000700000000000000"/>
      <p:regular r:id="rId16"/>
    </p:embeddedFont>
    <p:embeddedFont>
      <p:font typeface="Open Sauce Heavy" charset="1" panose="00000A00000000000000"/>
      <p:regular r:id="rId17"/>
    </p:embeddedFont>
    <p:embeddedFont>
      <p:font typeface="Open Sauce" charset="1" panose="00000500000000000000"/>
      <p:regular r:id="rId18"/>
    </p:embeddedFont>
    <p:embeddedFont>
      <p:font typeface="Open Sauce Bold" charset="1" panose="00000800000000000000"/>
      <p:regular r:id="rId19"/>
    </p:embeddedFont>
    <p:embeddedFont>
      <p:font typeface="Codec Pro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916734"/>
            <a:ext cx="480819" cy="552088"/>
          </a:xfrm>
          <a:custGeom>
            <a:avLst/>
            <a:gdLst/>
            <a:ahLst/>
            <a:cxnLst/>
            <a:rect r="r" b="b" t="t" l="l"/>
            <a:pathLst>
              <a:path h="552088" w="480819">
                <a:moveTo>
                  <a:pt x="0" y="0"/>
                </a:moveTo>
                <a:lnTo>
                  <a:pt x="480819" y="0"/>
                </a:lnTo>
                <a:lnTo>
                  <a:pt x="480819" y="552088"/>
                </a:lnTo>
                <a:lnTo>
                  <a:pt x="0" y="552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9519" y="2083416"/>
            <a:ext cx="10698035" cy="3414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61"/>
              </a:lnSpc>
            </a:pPr>
            <a:r>
              <a:rPr lang="en-US" sz="18400" b="true">
                <a:solidFill>
                  <a:srgbClr val="FFFFFF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CV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9519" y="4470440"/>
            <a:ext cx="11561546" cy="3414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61"/>
              </a:lnSpc>
            </a:pPr>
            <a:r>
              <a:rPr lang="en-US" sz="18400" b="true">
                <a:solidFill>
                  <a:srgbClr val="FFFFFF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Analyser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14087524" y="-124310"/>
            <a:ext cx="9175567" cy="10535620"/>
          </a:xfrm>
          <a:custGeom>
            <a:avLst/>
            <a:gdLst/>
            <a:ahLst/>
            <a:cxnLst/>
            <a:rect r="r" b="b" t="t" l="l"/>
            <a:pathLst>
              <a:path h="10535620" w="9175567">
                <a:moveTo>
                  <a:pt x="9175567" y="0"/>
                </a:moveTo>
                <a:lnTo>
                  <a:pt x="0" y="0"/>
                </a:lnTo>
                <a:lnTo>
                  <a:pt x="0" y="10535620"/>
                </a:lnTo>
                <a:lnTo>
                  <a:pt x="9175567" y="10535620"/>
                </a:lnTo>
                <a:lnTo>
                  <a:pt x="91755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040952" y="3235189"/>
            <a:ext cx="1694276" cy="4577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43"/>
              </a:lnSpc>
            </a:pPr>
            <a:r>
              <a:rPr lang="en-US" sz="26745" b="true">
                <a:solidFill>
                  <a:srgbClr val="D5FF88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4826" y="987212"/>
            <a:ext cx="2963646" cy="37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1"/>
              </a:lnSpc>
            </a:pPr>
            <a:r>
              <a:rPr lang="en-US" sz="221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NEXT AI HIRE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7405" y="7846397"/>
            <a:ext cx="3138488" cy="1934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1"/>
              </a:lnSpc>
            </a:pPr>
            <a:r>
              <a:rPr lang="en-US" sz="2215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BY CAROLINE RIBEIRO</a:t>
            </a:r>
          </a:p>
          <a:p>
            <a:pPr algn="l">
              <a:lnSpc>
                <a:spcPts val="3101"/>
              </a:lnSpc>
            </a:pPr>
            <a:r>
              <a:rPr lang="en-US" sz="2215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DIOGO AMARAL</a:t>
            </a:r>
          </a:p>
          <a:p>
            <a:pPr algn="l">
              <a:lnSpc>
                <a:spcPts val="3101"/>
              </a:lnSpc>
            </a:pPr>
            <a:r>
              <a:rPr lang="en-US" sz="2215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GUILHERME FRAZÃO</a:t>
            </a:r>
          </a:p>
          <a:p>
            <a:pPr algn="l">
              <a:lnSpc>
                <a:spcPts val="3101"/>
              </a:lnSpc>
            </a:pPr>
            <a:r>
              <a:rPr lang="en-US" sz="2215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PEDRO PIZARRO</a:t>
            </a:r>
          </a:p>
          <a:p>
            <a:pPr algn="l">
              <a:lnSpc>
                <a:spcPts val="3101"/>
              </a:lnSpc>
              <a:spcBef>
                <a:spcPct val="0"/>
              </a:spcBef>
            </a:pPr>
            <a:r>
              <a:rPr lang="en-US" b="true" sz="221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FRANCISCO MARTINS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916734"/>
            <a:ext cx="480819" cy="552088"/>
          </a:xfrm>
          <a:custGeom>
            <a:avLst/>
            <a:gdLst/>
            <a:ahLst/>
            <a:cxnLst/>
            <a:rect r="r" b="b" t="t" l="l"/>
            <a:pathLst>
              <a:path h="552088" w="480819">
                <a:moveTo>
                  <a:pt x="0" y="0"/>
                </a:moveTo>
                <a:lnTo>
                  <a:pt x="480819" y="0"/>
                </a:lnTo>
                <a:lnTo>
                  <a:pt x="480819" y="552088"/>
                </a:lnTo>
                <a:lnTo>
                  <a:pt x="0" y="552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3782556">
            <a:off x="12472312" y="-4749322"/>
            <a:ext cx="8272455" cy="9498643"/>
          </a:xfrm>
          <a:custGeom>
            <a:avLst/>
            <a:gdLst/>
            <a:ahLst/>
            <a:cxnLst/>
            <a:rect r="r" b="b" t="t" l="l"/>
            <a:pathLst>
              <a:path h="9498643" w="8272455">
                <a:moveTo>
                  <a:pt x="8272455" y="0"/>
                </a:moveTo>
                <a:lnTo>
                  <a:pt x="0" y="0"/>
                </a:lnTo>
                <a:lnTo>
                  <a:pt x="0" y="9498644"/>
                </a:lnTo>
                <a:lnTo>
                  <a:pt x="8272455" y="9498644"/>
                </a:lnTo>
                <a:lnTo>
                  <a:pt x="82724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08524" y="3759815"/>
            <a:ext cx="13870952" cy="2543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36"/>
              </a:lnSpc>
            </a:pPr>
            <a:r>
              <a:rPr lang="en-US" sz="18103" b="true">
                <a:solidFill>
                  <a:srgbClr val="FFFFFF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Thank You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74826" y="987212"/>
            <a:ext cx="2963646" cy="37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1"/>
              </a:lnSpc>
            </a:pPr>
            <a:r>
              <a:rPr lang="en-US" sz="2215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THYNK UNLIMTED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957779" y="818061"/>
            <a:ext cx="1301521" cy="130152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5FF8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69109" y="8057706"/>
            <a:ext cx="5374382" cy="936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77"/>
              </a:lnSpc>
            </a:pPr>
            <a:r>
              <a:rPr lang="en-US" sz="2895" spc="-8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Please feel free to ask any questions or provide feedback.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26506" y="8057706"/>
            <a:ext cx="5374382" cy="936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77"/>
              </a:lnSpc>
            </a:pPr>
            <a:r>
              <a:rPr lang="en-US" sz="2895" spc="-8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Contact us: www.reallygreatsite.com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44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8100000">
            <a:off x="10312114" y="-753625"/>
            <a:ext cx="9175567" cy="10535620"/>
          </a:xfrm>
          <a:custGeom>
            <a:avLst/>
            <a:gdLst/>
            <a:ahLst/>
            <a:cxnLst/>
            <a:rect r="r" b="b" t="t" l="l"/>
            <a:pathLst>
              <a:path h="10535620" w="9175567">
                <a:moveTo>
                  <a:pt x="9175567" y="0"/>
                </a:moveTo>
                <a:lnTo>
                  <a:pt x="0" y="0"/>
                </a:lnTo>
                <a:lnTo>
                  <a:pt x="0" y="10535620"/>
                </a:lnTo>
                <a:lnTo>
                  <a:pt x="9175567" y="10535620"/>
                </a:lnTo>
                <a:lnTo>
                  <a:pt x="91755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16734"/>
            <a:ext cx="480819" cy="552088"/>
          </a:xfrm>
          <a:custGeom>
            <a:avLst/>
            <a:gdLst/>
            <a:ahLst/>
            <a:cxnLst/>
            <a:rect r="r" b="b" t="t" l="l"/>
            <a:pathLst>
              <a:path h="552088" w="480819">
                <a:moveTo>
                  <a:pt x="0" y="0"/>
                </a:moveTo>
                <a:lnTo>
                  <a:pt x="480819" y="0"/>
                </a:lnTo>
                <a:lnTo>
                  <a:pt x="480819" y="552088"/>
                </a:lnTo>
                <a:lnTo>
                  <a:pt x="0" y="552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07795" y="2318625"/>
            <a:ext cx="9890153" cy="5649750"/>
          </a:xfrm>
          <a:custGeom>
            <a:avLst/>
            <a:gdLst/>
            <a:ahLst/>
            <a:cxnLst/>
            <a:rect r="r" b="b" t="t" l="l"/>
            <a:pathLst>
              <a:path h="5649750" w="9890153">
                <a:moveTo>
                  <a:pt x="0" y="0"/>
                </a:moveTo>
                <a:lnTo>
                  <a:pt x="9890153" y="0"/>
                </a:lnTo>
                <a:lnTo>
                  <a:pt x="9890153" y="5649750"/>
                </a:lnTo>
                <a:lnTo>
                  <a:pt x="0" y="56497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466389"/>
            <a:ext cx="8764293" cy="3431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49"/>
              </a:lnSpc>
            </a:pPr>
            <a:r>
              <a:rPr lang="en-US" sz="9464" b="true">
                <a:solidFill>
                  <a:srgbClr val="D5FF88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Complexidade crescente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74826" y="987212"/>
            <a:ext cx="2963646" cy="37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1"/>
              </a:lnSpc>
            </a:pPr>
            <a:r>
              <a:rPr lang="en-US" sz="2215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NEXT AI HIRE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055240"/>
            <a:ext cx="6710045" cy="1635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61"/>
              </a:lnSpc>
            </a:pPr>
            <a:r>
              <a:rPr lang="en-US" b="true" sz="311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-MAIS CANDIDATOS</a:t>
            </a:r>
          </a:p>
          <a:p>
            <a:pPr algn="just">
              <a:lnSpc>
                <a:spcPts val="4361"/>
              </a:lnSpc>
              <a:spcBef>
                <a:spcPct val="0"/>
              </a:spcBef>
            </a:pPr>
            <a:r>
              <a:rPr lang="en-US" b="true" sz="311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-MAIS CURRÍCULOS</a:t>
            </a:r>
          </a:p>
          <a:p>
            <a:pPr algn="just">
              <a:lnSpc>
                <a:spcPts val="4361"/>
              </a:lnSpc>
              <a:spcBef>
                <a:spcPct val="0"/>
              </a:spcBef>
            </a:pPr>
            <a:r>
              <a:rPr lang="en-US" b="true" sz="311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-AI PARA ESCREVER CURRÍCULOS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130831">
            <a:off x="-4867528" y="1980692"/>
            <a:ext cx="9175567" cy="10535620"/>
          </a:xfrm>
          <a:custGeom>
            <a:avLst/>
            <a:gdLst/>
            <a:ahLst/>
            <a:cxnLst/>
            <a:rect r="r" b="b" t="t" l="l"/>
            <a:pathLst>
              <a:path h="10535620" w="9175567">
                <a:moveTo>
                  <a:pt x="9175568" y="0"/>
                </a:moveTo>
                <a:lnTo>
                  <a:pt x="0" y="0"/>
                </a:lnTo>
                <a:lnTo>
                  <a:pt x="0" y="10535620"/>
                </a:lnTo>
                <a:lnTo>
                  <a:pt x="9175568" y="10535620"/>
                </a:lnTo>
                <a:lnTo>
                  <a:pt x="91755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16734"/>
            <a:ext cx="480819" cy="552088"/>
          </a:xfrm>
          <a:custGeom>
            <a:avLst/>
            <a:gdLst/>
            <a:ahLst/>
            <a:cxnLst/>
            <a:rect r="r" b="b" t="t" l="l"/>
            <a:pathLst>
              <a:path h="552088" w="480819">
                <a:moveTo>
                  <a:pt x="0" y="0"/>
                </a:moveTo>
                <a:lnTo>
                  <a:pt x="480819" y="0"/>
                </a:lnTo>
                <a:lnTo>
                  <a:pt x="480819" y="552088"/>
                </a:lnTo>
                <a:lnTo>
                  <a:pt x="0" y="552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74826" y="987212"/>
            <a:ext cx="2963646" cy="37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1"/>
              </a:lnSpc>
            </a:pPr>
            <a:r>
              <a:rPr lang="en-US" sz="2215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NEX</a:t>
            </a:r>
            <a:r>
              <a:rPr lang="en-US" sz="2215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 AI HIRE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8646" y="1261265"/>
            <a:ext cx="15189928" cy="2684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9"/>
              </a:lnSpc>
            </a:pPr>
            <a:r>
              <a:rPr lang="en-US" sz="14470" b="true">
                <a:solidFill>
                  <a:srgbClr val="000000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Fogo com fogo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78825" y="-504825"/>
            <a:ext cx="1694276" cy="4577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43"/>
              </a:lnSpc>
            </a:pPr>
            <a:r>
              <a:rPr lang="en-US" sz="26745" b="true">
                <a:solidFill>
                  <a:srgbClr val="10C875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10757" y="4165478"/>
            <a:ext cx="13748543" cy="3165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1"/>
              </a:lnSpc>
            </a:pPr>
            <a:r>
              <a:rPr lang="en-US" sz="3615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-USAR IA PARA FILTRAR CURRÍCULOS </a:t>
            </a:r>
          </a:p>
          <a:p>
            <a:pPr algn="l">
              <a:lnSpc>
                <a:spcPts val="5061"/>
              </a:lnSpc>
            </a:pPr>
          </a:p>
          <a:p>
            <a:pPr algn="l">
              <a:lnSpc>
                <a:spcPts val="5061"/>
              </a:lnSpc>
            </a:pPr>
            <a:r>
              <a:rPr lang="en-US" sz="3615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-ENCONTRAR OS CANDIDATOS QUE MELHOR SE ENCAIXAM</a:t>
            </a:r>
          </a:p>
          <a:p>
            <a:pPr algn="l">
              <a:lnSpc>
                <a:spcPts val="5061"/>
              </a:lnSpc>
            </a:pPr>
          </a:p>
          <a:p>
            <a:pPr algn="l">
              <a:lnSpc>
                <a:spcPts val="5061"/>
              </a:lnSpc>
              <a:spcBef>
                <a:spcPct val="0"/>
              </a:spcBef>
            </a:pPr>
            <a:r>
              <a:rPr lang="en-US" b="true" sz="361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-MELHORAR EXPERIÊNCIA DE RECRUTAMENTO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916734"/>
            <a:ext cx="480819" cy="552088"/>
          </a:xfrm>
          <a:custGeom>
            <a:avLst/>
            <a:gdLst/>
            <a:ahLst/>
            <a:cxnLst/>
            <a:rect r="r" b="b" t="t" l="l"/>
            <a:pathLst>
              <a:path h="552088" w="480819">
                <a:moveTo>
                  <a:pt x="0" y="0"/>
                </a:moveTo>
                <a:lnTo>
                  <a:pt x="480819" y="0"/>
                </a:lnTo>
                <a:lnTo>
                  <a:pt x="480819" y="552088"/>
                </a:lnTo>
                <a:lnTo>
                  <a:pt x="0" y="552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703043" y="-2642034"/>
            <a:ext cx="6511649" cy="7476841"/>
          </a:xfrm>
          <a:custGeom>
            <a:avLst/>
            <a:gdLst/>
            <a:ahLst/>
            <a:cxnLst/>
            <a:rect r="r" b="b" t="t" l="l"/>
            <a:pathLst>
              <a:path h="7476841" w="6511649">
                <a:moveTo>
                  <a:pt x="6511649" y="0"/>
                </a:moveTo>
                <a:lnTo>
                  <a:pt x="0" y="0"/>
                </a:lnTo>
                <a:lnTo>
                  <a:pt x="0" y="7476841"/>
                </a:lnTo>
                <a:lnTo>
                  <a:pt x="6511649" y="7476841"/>
                </a:lnTo>
                <a:lnTo>
                  <a:pt x="65116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9519" y="2597201"/>
            <a:ext cx="8891636" cy="1501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972"/>
              </a:lnSpc>
            </a:pPr>
            <a:r>
              <a:rPr lang="en-US" sz="10723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Construção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74826" y="987212"/>
            <a:ext cx="2963646" cy="37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1"/>
              </a:lnSpc>
            </a:pPr>
            <a:r>
              <a:rPr lang="en-US" sz="2215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NEXT AI HIRE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9109" y="4758607"/>
            <a:ext cx="4001611" cy="225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1689" indent="-465844" lvl="1">
              <a:lnSpc>
                <a:spcPts val="6041"/>
              </a:lnSpc>
              <a:buFont typeface="Arial"/>
              <a:buChar char="•"/>
            </a:pPr>
            <a:r>
              <a:rPr lang="en-US" b="true" sz="431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FRONTEND</a:t>
            </a:r>
          </a:p>
          <a:p>
            <a:pPr algn="l">
              <a:lnSpc>
                <a:spcPts val="6041"/>
              </a:lnSpc>
            </a:pPr>
          </a:p>
          <a:p>
            <a:pPr algn="l" marL="931689" indent="-465844" lvl="1">
              <a:lnSpc>
                <a:spcPts val="604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31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BACKEND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44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916734"/>
            <a:ext cx="480819" cy="552088"/>
          </a:xfrm>
          <a:custGeom>
            <a:avLst/>
            <a:gdLst/>
            <a:ahLst/>
            <a:cxnLst/>
            <a:rect r="r" b="b" t="t" l="l"/>
            <a:pathLst>
              <a:path h="552088" w="480819">
                <a:moveTo>
                  <a:pt x="0" y="0"/>
                </a:moveTo>
                <a:lnTo>
                  <a:pt x="480819" y="0"/>
                </a:lnTo>
                <a:lnTo>
                  <a:pt x="480819" y="552088"/>
                </a:lnTo>
                <a:lnTo>
                  <a:pt x="0" y="552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30060" y="1517771"/>
            <a:ext cx="8957986" cy="2976001"/>
            <a:chOff x="0" y="0"/>
            <a:chExt cx="2669028" cy="8866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69028" cy="886698"/>
            </a:xfrm>
            <a:custGeom>
              <a:avLst/>
              <a:gdLst/>
              <a:ahLst/>
              <a:cxnLst/>
              <a:rect r="r" b="b" t="t" l="l"/>
              <a:pathLst>
                <a:path h="886698" w="2669028">
                  <a:moveTo>
                    <a:pt x="75190" y="0"/>
                  </a:moveTo>
                  <a:lnTo>
                    <a:pt x="2593839" y="0"/>
                  </a:lnTo>
                  <a:cubicBezTo>
                    <a:pt x="2613780" y="0"/>
                    <a:pt x="2632905" y="7922"/>
                    <a:pt x="2647006" y="22023"/>
                  </a:cubicBezTo>
                  <a:cubicBezTo>
                    <a:pt x="2661106" y="36123"/>
                    <a:pt x="2669028" y="55248"/>
                    <a:pt x="2669028" y="75190"/>
                  </a:cubicBezTo>
                  <a:lnTo>
                    <a:pt x="2669028" y="811509"/>
                  </a:lnTo>
                  <a:cubicBezTo>
                    <a:pt x="2669028" y="831450"/>
                    <a:pt x="2661106" y="850575"/>
                    <a:pt x="2647006" y="864676"/>
                  </a:cubicBezTo>
                  <a:cubicBezTo>
                    <a:pt x="2632905" y="878776"/>
                    <a:pt x="2613780" y="886698"/>
                    <a:pt x="2593839" y="886698"/>
                  </a:cubicBezTo>
                  <a:lnTo>
                    <a:pt x="75190" y="886698"/>
                  </a:lnTo>
                  <a:cubicBezTo>
                    <a:pt x="55248" y="886698"/>
                    <a:pt x="36123" y="878776"/>
                    <a:pt x="22023" y="864676"/>
                  </a:cubicBezTo>
                  <a:cubicBezTo>
                    <a:pt x="7922" y="850575"/>
                    <a:pt x="0" y="831450"/>
                    <a:pt x="0" y="811509"/>
                  </a:cubicBezTo>
                  <a:lnTo>
                    <a:pt x="0" y="75190"/>
                  </a:lnTo>
                  <a:cubicBezTo>
                    <a:pt x="0" y="55248"/>
                    <a:pt x="7922" y="36123"/>
                    <a:pt x="22023" y="22023"/>
                  </a:cubicBezTo>
                  <a:cubicBezTo>
                    <a:pt x="36123" y="7922"/>
                    <a:pt x="55248" y="0"/>
                    <a:pt x="75190" y="0"/>
                  </a:cubicBezTo>
                  <a:close/>
                </a:path>
              </a:pathLst>
            </a:custGeom>
            <a:solidFill>
              <a:srgbClr val="D5FF8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69028" cy="924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12105" y="2007095"/>
            <a:ext cx="8029244" cy="182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64"/>
              </a:lnSpc>
            </a:pPr>
            <a:r>
              <a:rPr lang="en-US" b="true" sz="10879" spc="-304">
                <a:solidFill>
                  <a:srgbClr val="064431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Frontend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514390" y="1193386"/>
            <a:ext cx="1301521" cy="130152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C87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449971" y="916734"/>
            <a:ext cx="8416860" cy="3987487"/>
          </a:xfrm>
          <a:custGeom>
            <a:avLst/>
            <a:gdLst/>
            <a:ahLst/>
            <a:cxnLst/>
            <a:rect r="r" b="b" t="t" l="l"/>
            <a:pathLst>
              <a:path h="3987487" w="8416860">
                <a:moveTo>
                  <a:pt x="0" y="0"/>
                </a:moveTo>
                <a:lnTo>
                  <a:pt x="8416860" y="0"/>
                </a:lnTo>
                <a:lnTo>
                  <a:pt x="8416860" y="3987487"/>
                </a:lnTo>
                <a:lnTo>
                  <a:pt x="0" y="39874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449971" y="5143500"/>
            <a:ext cx="8416860" cy="3955924"/>
          </a:xfrm>
          <a:custGeom>
            <a:avLst/>
            <a:gdLst/>
            <a:ahLst/>
            <a:cxnLst/>
            <a:rect r="r" b="b" t="t" l="l"/>
            <a:pathLst>
              <a:path h="3955924" w="8416860">
                <a:moveTo>
                  <a:pt x="0" y="0"/>
                </a:moveTo>
                <a:lnTo>
                  <a:pt x="8416860" y="0"/>
                </a:lnTo>
                <a:lnTo>
                  <a:pt x="8416860" y="3955924"/>
                </a:lnTo>
                <a:lnTo>
                  <a:pt x="0" y="39559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74826" y="987212"/>
            <a:ext cx="2963646" cy="37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1"/>
              </a:lnSpc>
            </a:pPr>
            <a:r>
              <a:rPr lang="en-US" sz="2215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NEXT AI HIRE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4909" y="6233755"/>
            <a:ext cx="498348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21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STREAMLIT COMO BASE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916734"/>
            <a:ext cx="480819" cy="552088"/>
          </a:xfrm>
          <a:custGeom>
            <a:avLst/>
            <a:gdLst/>
            <a:ahLst/>
            <a:cxnLst/>
            <a:rect r="r" b="b" t="t" l="l"/>
            <a:pathLst>
              <a:path h="552088" w="480819">
                <a:moveTo>
                  <a:pt x="0" y="0"/>
                </a:moveTo>
                <a:lnTo>
                  <a:pt x="480819" y="0"/>
                </a:lnTo>
                <a:lnTo>
                  <a:pt x="480819" y="552088"/>
                </a:lnTo>
                <a:lnTo>
                  <a:pt x="0" y="552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74826" y="987212"/>
            <a:ext cx="2963646" cy="37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1"/>
              </a:lnSpc>
            </a:pPr>
            <a:r>
              <a:rPr lang="en-US" sz="2215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NEX</a:t>
            </a:r>
            <a:r>
              <a:rPr lang="en-US" sz="2215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 AI HIRE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-3782556">
            <a:off x="11821552" y="-5112614"/>
            <a:ext cx="8272455" cy="9498643"/>
          </a:xfrm>
          <a:custGeom>
            <a:avLst/>
            <a:gdLst/>
            <a:ahLst/>
            <a:cxnLst/>
            <a:rect r="r" b="b" t="t" l="l"/>
            <a:pathLst>
              <a:path h="9498643" w="8272455">
                <a:moveTo>
                  <a:pt x="8272454" y="0"/>
                </a:moveTo>
                <a:lnTo>
                  <a:pt x="0" y="0"/>
                </a:lnTo>
                <a:lnTo>
                  <a:pt x="0" y="9498643"/>
                </a:lnTo>
                <a:lnTo>
                  <a:pt x="8272454" y="9498643"/>
                </a:lnTo>
                <a:lnTo>
                  <a:pt x="827245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6088838"/>
            <a:ext cx="8368381" cy="1534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6323"/>
              </a:lnSpc>
              <a:buFont typeface="Arial"/>
              <a:buChar char="•"/>
            </a:pPr>
            <a:r>
              <a:rPr lang="en-US" sz="3399" spc="-9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Conjugar trabalho com backend</a:t>
            </a:r>
          </a:p>
          <a:p>
            <a:pPr algn="just" marL="734059" indent="-367030" lvl="1">
              <a:lnSpc>
                <a:spcPts val="6323"/>
              </a:lnSpc>
              <a:buFont typeface="Arial"/>
              <a:buChar char="•"/>
            </a:pPr>
            <a:r>
              <a:rPr lang="en-US" sz="3399" spc="-9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Encontrar uma framework adequada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547892"/>
            <a:ext cx="9913835" cy="3928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01"/>
              </a:lnSpc>
            </a:pPr>
            <a:r>
              <a:rPr lang="en-US" sz="12232" spc="-342" b="true">
                <a:solidFill>
                  <a:srgbClr val="000000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Dificuldades frontend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957779" y="7668855"/>
            <a:ext cx="1301521" cy="130152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C87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916734"/>
            <a:ext cx="480819" cy="552088"/>
          </a:xfrm>
          <a:custGeom>
            <a:avLst/>
            <a:gdLst/>
            <a:ahLst/>
            <a:cxnLst/>
            <a:rect r="r" b="b" t="t" l="l"/>
            <a:pathLst>
              <a:path h="552088" w="480819">
                <a:moveTo>
                  <a:pt x="0" y="0"/>
                </a:moveTo>
                <a:lnTo>
                  <a:pt x="480819" y="0"/>
                </a:lnTo>
                <a:lnTo>
                  <a:pt x="480819" y="552088"/>
                </a:lnTo>
                <a:lnTo>
                  <a:pt x="0" y="552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324054">
            <a:off x="-1248647" y="4363598"/>
            <a:ext cx="8272455" cy="9498643"/>
          </a:xfrm>
          <a:custGeom>
            <a:avLst/>
            <a:gdLst/>
            <a:ahLst/>
            <a:cxnLst/>
            <a:rect r="r" b="b" t="t" l="l"/>
            <a:pathLst>
              <a:path h="9498643" w="8272455">
                <a:moveTo>
                  <a:pt x="8272455" y="0"/>
                </a:moveTo>
                <a:lnTo>
                  <a:pt x="0" y="0"/>
                </a:lnTo>
                <a:lnTo>
                  <a:pt x="0" y="9498643"/>
                </a:lnTo>
                <a:lnTo>
                  <a:pt x="8272455" y="9498643"/>
                </a:lnTo>
                <a:lnTo>
                  <a:pt x="82724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92161" y="3291737"/>
            <a:ext cx="6556976" cy="1949338"/>
            <a:chOff x="0" y="0"/>
            <a:chExt cx="1879732" cy="5588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79732" cy="558830"/>
            </a:xfrm>
            <a:custGeom>
              <a:avLst/>
              <a:gdLst/>
              <a:ahLst/>
              <a:cxnLst/>
              <a:rect r="r" b="b" t="t" l="l"/>
              <a:pathLst>
                <a:path h="558830" w="1879732">
                  <a:moveTo>
                    <a:pt x="79108" y="0"/>
                  </a:moveTo>
                  <a:lnTo>
                    <a:pt x="1800624" y="0"/>
                  </a:lnTo>
                  <a:cubicBezTo>
                    <a:pt x="1821605" y="0"/>
                    <a:pt x="1841726" y="8335"/>
                    <a:pt x="1856562" y="23170"/>
                  </a:cubicBezTo>
                  <a:cubicBezTo>
                    <a:pt x="1871397" y="38006"/>
                    <a:pt x="1879732" y="58127"/>
                    <a:pt x="1879732" y="79108"/>
                  </a:cubicBezTo>
                  <a:lnTo>
                    <a:pt x="1879732" y="479722"/>
                  </a:lnTo>
                  <a:cubicBezTo>
                    <a:pt x="1879732" y="500703"/>
                    <a:pt x="1871397" y="520824"/>
                    <a:pt x="1856562" y="535660"/>
                  </a:cubicBezTo>
                  <a:cubicBezTo>
                    <a:pt x="1841726" y="550495"/>
                    <a:pt x="1821605" y="558830"/>
                    <a:pt x="1800624" y="558830"/>
                  </a:cubicBezTo>
                  <a:lnTo>
                    <a:pt x="79108" y="558830"/>
                  </a:lnTo>
                  <a:cubicBezTo>
                    <a:pt x="58127" y="558830"/>
                    <a:pt x="38006" y="550495"/>
                    <a:pt x="23170" y="535660"/>
                  </a:cubicBezTo>
                  <a:cubicBezTo>
                    <a:pt x="8335" y="520824"/>
                    <a:pt x="0" y="500703"/>
                    <a:pt x="0" y="479722"/>
                  </a:cubicBezTo>
                  <a:lnTo>
                    <a:pt x="0" y="79108"/>
                  </a:lnTo>
                  <a:cubicBezTo>
                    <a:pt x="0" y="58127"/>
                    <a:pt x="8335" y="38006"/>
                    <a:pt x="23170" y="23170"/>
                  </a:cubicBezTo>
                  <a:cubicBezTo>
                    <a:pt x="38006" y="8335"/>
                    <a:pt x="58127" y="0"/>
                    <a:pt x="79108" y="0"/>
                  </a:cubicBezTo>
                  <a:close/>
                </a:path>
              </a:pathLst>
            </a:custGeom>
            <a:solidFill>
              <a:srgbClr val="D5FF8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879732" cy="596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957779" y="1025312"/>
            <a:ext cx="1301521" cy="130152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C87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35790" y="3291737"/>
            <a:ext cx="6931700" cy="1851763"/>
            <a:chOff x="0" y="0"/>
            <a:chExt cx="1987156" cy="53085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87156" cy="530857"/>
            </a:xfrm>
            <a:custGeom>
              <a:avLst/>
              <a:gdLst/>
              <a:ahLst/>
              <a:cxnLst/>
              <a:rect r="r" b="b" t="t" l="l"/>
              <a:pathLst>
                <a:path h="530857" w="1987156">
                  <a:moveTo>
                    <a:pt x="74831" y="0"/>
                  </a:moveTo>
                  <a:lnTo>
                    <a:pt x="1912325" y="0"/>
                  </a:lnTo>
                  <a:cubicBezTo>
                    <a:pt x="1953653" y="0"/>
                    <a:pt x="1987156" y="33503"/>
                    <a:pt x="1987156" y="74831"/>
                  </a:cubicBezTo>
                  <a:lnTo>
                    <a:pt x="1987156" y="456026"/>
                  </a:lnTo>
                  <a:cubicBezTo>
                    <a:pt x="1987156" y="475872"/>
                    <a:pt x="1979272" y="494906"/>
                    <a:pt x="1965239" y="508939"/>
                  </a:cubicBezTo>
                  <a:cubicBezTo>
                    <a:pt x="1951205" y="522973"/>
                    <a:pt x="1932171" y="530857"/>
                    <a:pt x="1912325" y="530857"/>
                  </a:cubicBezTo>
                  <a:lnTo>
                    <a:pt x="74831" y="530857"/>
                  </a:lnTo>
                  <a:cubicBezTo>
                    <a:pt x="33503" y="530857"/>
                    <a:pt x="0" y="497354"/>
                    <a:pt x="0" y="456026"/>
                  </a:cubicBezTo>
                  <a:lnTo>
                    <a:pt x="0" y="74831"/>
                  </a:lnTo>
                  <a:cubicBezTo>
                    <a:pt x="0" y="33503"/>
                    <a:pt x="33503" y="0"/>
                    <a:pt x="74831" y="0"/>
                  </a:cubicBezTo>
                  <a:close/>
                </a:path>
              </a:pathLst>
            </a:custGeom>
            <a:solidFill>
              <a:srgbClr val="D5FF8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987156" cy="568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487954" y="3449662"/>
            <a:ext cx="1633489" cy="163348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10C87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945221" y="5388279"/>
            <a:ext cx="1912837" cy="191283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10C87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203200" y="-381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876257" y="7615441"/>
            <a:ext cx="8105559" cy="1949338"/>
            <a:chOff x="0" y="0"/>
            <a:chExt cx="2323674" cy="55883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323674" cy="558830"/>
            </a:xfrm>
            <a:custGeom>
              <a:avLst/>
              <a:gdLst/>
              <a:ahLst/>
              <a:cxnLst/>
              <a:rect r="r" b="b" t="t" l="l"/>
              <a:pathLst>
                <a:path h="558830" w="2323674">
                  <a:moveTo>
                    <a:pt x="63994" y="0"/>
                  </a:moveTo>
                  <a:lnTo>
                    <a:pt x="2259680" y="0"/>
                  </a:lnTo>
                  <a:cubicBezTo>
                    <a:pt x="2276652" y="0"/>
                    <a:pt x="2292930" y="6742"/>
                    <a:pt x="2304931" y="18743"/>
                  </a:cubicBezTo>
                  <a:cubicBezTo>
                    <a:pt x="2316932" y="30745"/>
                    <a:pt x="2323674" y="47022"/>
                    <a:pt x="2323674" y="63994"/>
                  </a:cubicBezTo>
                  <a:lnTo>
                    <a:pt x="2323674" y="494835"/>
                  </a:lnTo>
                  <a:cubicBezTo>
                    <a:pt x="2323674" y="511808"/>
                    <a:pt x="2316932" y="528085"/>
                    <a:pt x="2304931" y="540086"/>
                  </a:cubicBezTo>
                  <a:cubicBezTo>
                    <a:pt x="2292930" y="552087"/>
                    <a:pt x="2276652" y="558830"/>
                    <a:pt x="2259680" y="558830"/>
                  </a:cubicBezTo>
                  <a:lnTo>
                    <a:pt x="63994" y="558830"/>
                  </a:lnTo>
                  <a:cubicBezTo>
                    <a:pt x="47022" y="558830"/>
                    <a:pt x="30745" y="552087"/>
                    <a:pt x="18743" y="540086"/>
                  </a:cubicBezTo>
                  <a:cubicBezTo>
                    <a:pt x="6742" y="528085"/>
                    <a:pt x="0" y="511808"/>
                    <a:pt x="0" y="494835"/>
                  </a:cubicBezTo>
                  <a:lnTo>
                    <a:pt x="0" y="63994"/>
                  </a:lnTo>
                  <a:cubicBezTo>
                    <a:pt x="0" y="47022"/>
                    <a:pt x="6742" y="30745"/>
                    <a:pt x="18743" y="18743"/>
                  </a:cubicBezTo>
                  <a:cubicBezTo>
                    <a:pt x="30745" y="6742"/>
                    <a:pt x="47022" y="0"/>
                    <a:pt x="63994" y="0"/>
                  </a:cubicBezTo>
                  <a:close/>
                </a:path>
              </a:pathLst>
            </a:custGeom>
            <a:solidFill>
              <a:srgbClr val="D5FF88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323674" cy="596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949137" y="7769798"/>
            <a:ext cx="1640625" cy="164062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0C87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0160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762800" y="1638153"/>
            <a:ext cx="9626463" cy="1501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972"/>
              </a:lnSpc>
            </a:pPr>
            <a:r>
              <a:rPr lang="en-US" sz="10723" b="true">
                <a:solidFill>
                  <a:srgbClr val="FFFFFF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Backend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74826" y="987212"/>
            <a:ext cx="2963646" cy="37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1"/>
              </a:lnSpc>
            </a:pPr>
            <a:r>
              <a:rPr lang="en-US" sz="2215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NEXT AI HIRE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42415" y="3832982"/>
            <a:ext cx="6631193" cy="8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2"/>
              </a:lnSpc>
            </a:pPr>
            <a:r>
              <a:rPr lang="en-US" b="true" sz="5274" spc="-147">
                <a:solidFill>
                  <a:srgbClr val="0644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Parse de currículo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586043" y="3832982"/>
            <a:ext cx="6631193" cy="8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2"/>
              </a:lnSpc>
            </a:pPr>
            <a:r>
              <a:rPr lang="en-US" b="true" sz="5274" spc="-147">
                <a:solidFill>
                  <a:srgbClr val="0644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Parse de descrição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061996" y="8156686"/>
            <a:ext cx="8197304" cy="8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2"/>
              </a:lnSpc>
            </a:pPr>
            <a:r>
              <a:rPr lang="en-US" b="true" sz="5274" spc="-147">
                <a:solidFill>
                  <a:srgbClr val="0644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Conversão para vetores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300978" y="7582104"/>
            <a:ext cx="6556976" cy="1949338"/>
            <a:chOff x="0" y="0"/>
            <a:chExt cx="1879732" cy="55883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879732" cy="558830"/>
            </a:xfrm>
            <a:custGeom>
              <a:avLst/>
              <a:gdLst/>
              <a:ahLst/>
              <a:cxnLst/>
              <a:rect r="r" b="b" t="t" l="l"/>
              <a:pathLst>
                <a:path h="558830" w="1879732">
                  <a:moveTo>
                    <a:pt x="79108" y="0"/>
                  </a:moveTo>
                  <a:lnTo>
                    <a:pt x="1800624" y="0"/>
                  </a:lnTo>
                  <a:cubicBezTo>
                    <a:pt x="1821605" y="0"/>
                    <a:pt x="1841726" y="8335"/>
                    <a:pt x="1856562" y="23170"/>
                  </a:cubicBezTo>
                  <a:cubicBezTo>
                    <a:pt x="1871397" y="38006"/>
                    <a:pt x="1879732" y="58127"/>
                    <a:pt x="1879732" y="79108"/>
                  </a:cubicBezTo>
                  <a:lnTo>
                    <a:pt x="1879732" y="479722"/>
                  </a:lnTo>
                  <a:cubicBezTo>
                    <a:pt x="1879732" y="500703"/>
                    <a:pt x="1871397" y="520824"/>
                    <a:pt x="1856562" y="535660"/>
                  </a:cubicBezTo>
                  <a:cubicBezTo>
                    <a:pt x="1841726" y="550495"/>
                    <a:pt x="1821605" y="558830"/>
                    <a:pt x="1800624" y="558830"/>
                  </a:cubicBezTo>
                  <a:lnTo>
                    <a:pt x="79108" y="558830"/>
                  </a:lnTo>
                  <a:cubicBezTo>
                    <a:pt x="58127" y="558830"/>
                    <a:pt x="38006" y="550495"/>
                    <a:pt x="23170" y="535660"/>
                  </a:cubicBezTo>
                  <a:cubicBezTo>
                    <a:pt x="8335" y="520824"/>
                    <a:pt x="0" y="500703"/>
                    <a:pt x="0" y="479722"/>
                  </a:cubicBezTo>
                  <a:lnTo>
                    <a:pt x="0" y="79108"/>
                  </a:lnTo>
                  <a:cubicBezTo>
                    <a:pt x="0" y="58127"/>
                    <a:pt x="8335" y="38006"/>
                    <a:pt x="23170" y="23170"/>
                  </a:cubicBezTo>
                  <a:cubicBezTo>
                    <a:pt x="38006" y="8335"/>
                    <a:pt x="58127" y="0"/>
                    <a:pt x="79108" y="0"/>
                  </a:cubicBezTo>
                  <a:close/>
                </a:path>
              </a:pathLst>
            </a:custGeom>
            <a:solidFill>
              <a:srgbClr val="D5FF88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879732" cy="596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783852" y="8186799"/>
            <a:ext cx="6631193" cy="8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2"/>
              </a:lnSpc>
            </a:pPr>
            <a:r>
              <a:rPr lang="en-US" b="true" sz="5274" spc="-147">
                <a:solidFill>
                  <a:srgbClr val="0644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Distância vetorial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44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916734"/>
            <a:ext cx="480819" cy="552088"/>
          </a:xfrm>
          <a:custGeom>
            <a:avLst/>
            <a:gdLst/>
            <a:ahLst/>
            <a:cxnLst/>
            <a:rect r="r" b="b" t="t" l="l"/>
            <a:pathLst>
              <a:path h="552088" w="480819">
                <a:moveTo>
                  <a:pt x="0" y="0"/>
                </a:moveTo>
                <a:lnTo>
                  <a:pt x="480819" y="0"/>
                </a:lnTo>
                <a:lnTo>
                  <a:pt x="480819" y="552088"/>
                </a:lnTo>
                <a:lnTo>
                  <a:pt x="0" y="552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013320"/>
            <a:ext cx="8105559" cy="1949338"/>
            <a:chOff x="0" y="0"/>
            <a:chExt cx="2323674" cy="5588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23674" cy="558830"/>
            </a:xfrm>
            <a:custGeom>
              <a:avLst/>
              <a:gdLst/>
              <a:ahLst/>
              <a:cxnLst/>
              <a:rect r="r" b="b" t="t" l="l"/>
              <a:pathLst>
                <a:path h="558830" w="2323674">
                  <a:moveTo>
                    <a:pt x="63994" y="0"/>
                  </a:moveTo>
                  <a:lnTo>
                    <a:pt x="2259680" y="0"/>
                  </a:lnTo>
                  <a:cubicBezTo>
                    <a:pt x="2276652" y="0"/>
                    <a:pt x="2292930" y="6742"/>
                    <a:pt x="2304931" y="18743"/>
                  </a:cubicBezTo>
                  <a:cubicBezTo>
                    <a:pt x="2316932" y="30745"/>
                    <a:pt x="2323674" y="47022"/>
                    <a:pt x="2323674" y="63994"/>
                  </a:cubicBezTo>
                  <a:lnTo>
                    <a:pt x="2323674" y="494835"/>
                  </a:lnTo>
                  <a:cubicBezTo>
                    <a:pt x="2323674" y="511808"/>
                    <a:pt x="2316932" y="528085"/>
                    <a:pt x="2304931" y="540086"/>
                  </a:cubicBezTo>
                  <a:cubicBezTo>
                    <a:pt x="2292930" y="552087"/>
                    <a:pt x="2276652" y="558830"/>
                    <a:pt x="2259680" y="558830"/>
                  </a:cubicBezTo>
                  <a:lnTo>
                    <a:pt x="63994" y="558830"/>
                  </a:lnTo>
                  <a:cubicBezTo>
                    <a:pt x="47022" y="558830"/>
                    <a:pt x="30745" y="552087"/>
                    <a:pt x="18743" y="540086"/>
                  </a:cubicBezTo>
                  <a:cubicBezTo>
                    <a:pt x="6742" y="528085"/>
                    <a:pt x="0" y="511808"/>
                    <a:pt x="0" y="494835"/>
                  </a:cubicBezTo>
                  <a:lnTo>
                    <a:pt x="0" y="63994"/>
                  </a:lnTo>
                  <a:cubicBezTo>
                    <a:pt x="0" y="47022"/>
                    <a:pt x="6742" y="30745"/>
                    <a:pt x="18743" y="18743"/>
                  </a:cubicBezTo>
                  <a:cubicBezTo>
                    <a:pt x="30745" y="6742"/>
                    <a:pt x="47022" y="0"/>
                    <a:pt x="63994" y="0"/>
                  </a:cubicBezTo>
                  <a:close/>
                </a:path>
              </a:pathLst>
            </a:custGeom>
            <a:solidFill>
              <a:srgbClr val="D5FF8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323674" cy="596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145234" y="2013320"/>
            <a:ext cx="6556976" cy="1949338"/>
            <a:chOff x="0" y="0"/>
            <a:chExt cx="1879732" cy="5588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79732" cy="558830"/>
            </a:xfrm>
            <a:custGeom>
              <a:avLst/>
              <a:gdLst/>
              <a:ahLst/>
              <a:cxnLst/>
              <a:rect r="r" b="b" t="t" l="l"/>
              <a:pathLst>
                <a:path h="558830" w="1879732">
                  <a:moveTo>
                    <a:pt x="79108" y="0"/>
                  </a:moveTo>
                  <a:lnTo>
                    <a:pt x="1800624" y="0"/>
                  </a:lnTo>
                  <a:cubicBezTo>
                    <a:pt x="1821605" y="0"/>
                    <a:pt x="1841726" y="8335"/>
                    <a:pt x="1856562" y="23170"/>
                  </a:cubicBezTo>
                  <a:cubicBezTo>
                    <a:pt x="1871397" y="38006"/>
                    <a:pt x="1879732" y="58127"/>
                    <a:pt x="1879732" y="79108"/>
                  </a:cubicBezTo>
                  <a:lnTo>
                    <a:pt x="1879732" y="479722"/>
                  </a:lnTo>
                  <a:cubicBezTo>
                    <a:pt x="1879732" y="500703"/>
                    <a:pt x="1871397" y="520824"/>
                    <a:pt x="1856562" y="535660"/>
                  </a:cubicBezTo>
                  <a:cubicBezTo>
                    <a:pt x="1841726" y="550495"/>
                    <a:pt x="1821605" y="558830"/>
                    <a:pt x="1800624" y="558830"/>
                  </a:cubicBezTo>
                  <a:lnTo>
                    <a:pt x="79108" y="558830"/>
                  </a:lnTo>
                  <a:cubicBezTo>
                    <a:pt x="58127" y="558830"/>
                    <a:pt x="38006" y="550495"/>
                    <a:pt x="23170" y="535660"/>
                  </a:cubicBezTo>
                  <a:cubicBezTo>
                    <a:pt x="8335" y="520824"/>
                    <a:pt x="0" y="500703"/>
                    <a:pt x="0" y="479722"/>
                  </a:cubicBezTo>
                  <a:lnTo>
                    <a:pt x="0" y="79108"/>
                  </a:lnTo>
                  <a:cubicBezTo>
                    <a:pt x="0" y="58127"/>
                    <a:pt x="8335" y="38006"/>
                    <a:pt x="23170" y="23170"/>
                  </a:cubicBezTo>
                  <a:cubicBezTo>
                    <a:pt x="38006" y="8335"/>
                    <a:pt x="58127" y="0"/>
                    <a:pt x="79108" y="0"/>
                  </a:cubicBezTo>
                  <a:close/>
                </a:path>
              </a:pathLst>
            </a:custGeom>
            <a:solidFill>
              <a:srgbClr val="D5FF8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79732" cy="596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538520" y="4323515"/>
            <a:ext cx="5770404" cy="5243855"/>
          </a:xfrm>
          <a:custGeom>
            <a:avLst/>
            <a:gdLst/>
            <a:ahLst/>
            <a:cxnLst/>
            <a:rect r="r" b="b" t="t" l="l"/>
            <a:pathLst>
              <a:path h="5243855" w="5770404">
                <a:moveTo>
                  <a:pt x="0" y="0"/>
                </a:moveTo>
                <a:lnTo>
                  <a:pt x="5770404" y="0"/>
                </a:lnTo>
                <a:lnTo>
                  <a:pt x="5770404" y="5243854"/>
                </a:lnTo>
                <a:lnTo>
                  <a:pt x="0" y="52438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74826" y="987212"/>
            <a:ext cx="2963646" cy="37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1"/>
              </a:lnSpc>
            </a:pPr>
            <a:r>
              <a:rPr lang="en-US" sz="221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NEXT AI HIRE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4439" y="2554566"/>
            <a:ext cx="8197304" cy="8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2"/>
              </a:lnSpc>
            </a:pPr>
            <a:r>
              <a:rPr lang="en-US" b="true" sz="5274" spc="-147">
                <a:solidFill>
                  <a:srgbClr val="0644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Conversão para vetores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90667" y="4710527"/>
            <a:ext cx="4863306" cy="3273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44"/>
              </a:lnSpc>
            </a:pPr>
            <a:r>
              <a:rPr lang="en-US" sz="3515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UTILIZAÇÃO DE LLMS:</a:t>
            </a:r>
          </a:p>
          <a:p>
            <a:pPr algn="l" marL="758973" indent="-379487" lvl="1">
              <a:lnSpc>
                <a:spcPts val="6644"/>
              </a:lnSpc>
              <a:buFont typeface="Arial"/>
              <a:buChar char="•"/>
            </a:pPr>
            <a:r>
              <a:rPr lang="en-US" b="true" sz="351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BERT</a:t>
            </a:r>
          </a:p>
          <a:p>
            <a:pPr algn="l" marL="758973" indent="-379487" lvl="1">
              <a:lnSpc>
                <a:spcPts val="6644"/>
              </a:lnSpc>
              <a:buFont typeface="Arial"/>
              <a:buChar char="•"/>
            </a:pPr>
            <a:r>
              <a:rPr lang="en-US" b="true" sz="351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FOCADA</a:t>
            </a:r>
          </a:p>
          <a:p>
            <a:pPr algn="l" marL="758973" indent="-379487" lvl="1">
              <a:lnSpc>
                <a:spcPts val="6644"/>
              </a:lnSpc>
              <a:buFont typeface="Arial"/>
              <a:buChar char="•"/>
            </a:pPr>
            <a:r>
              <a:rPr lang="en-US" b="true" sz="351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CATEGORIZAÇÃO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28107" y="2618015"/>
            <a:ext cx="6631193" cy="8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2"/>
              </a:lnSpc>
            </a:pPr>
            <a:r>
              <a:rPr lang="en-US" b="true" sz="5274" spc="-147">
                <a:solidFill>
                  <a:srgbClr val="0644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Distância vetorial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628107" y="5496970"/>
            <a:ext cx="2561749" cy="372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1"/>
              </a:lnSpc>
              <a:spcBef>
                <a:spcPct val="0"/>
              </a:spcBef>
            </a:pPr>
            <a:r>
              <a:rPr lang="en-US" b="true" sz="221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JOB DESCRIPTION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116858" y="8523902"/>
            <a:ext cx="613728" cy="372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1"/>
              </a:lnSpc>
              <a:spcBef>
                <a:spcPct val="0"/>
              </a:spcBef>
            </a:pPr>
            <a:r>
              <a:rPr lang="en-US" b="true" sz="221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CV 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774289" y="7107573"/>
            <a:ext cx="3009265" cy="372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1"/>
              </a:lnSpc>
              <a:spcBef>
                <a:spcPct val="0"/>
              </a:spcBef>
            </a:pPr>
            <a:r>
              <a:rPr lang="en-US" b="true" sz="221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DISTÂNCIA VETORIAL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45234" y="9743064"/>
            <a:ext cx="6571298" cy="372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1"/>
              </a:lnSpc>
              <a:spcBef>
                <a:spcPct val="0"/>
              </a:spcBef>
            </a:pPr>
            <a:r>
              <a:rPr lang="en-US" b="true" sz="221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NA REALIDADE, ISTO MAS EM 500 DIMENSÕES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916734"/>
            <a:ext cx="480819" cy="552088"/>
          </a:xfrm>
          <a:custGeom>
            <a:avLst/>
            <a:gdLst/>
            <a:ahLst/>
            <a:cxnLst/>
            <a:rect r="r" b="b" t="t" l="l"/>
            <a:pathLst>
              <a:path h="552088" w="480819">
                <a:moveTo>
                  <a:pt x="0" y="0"/>
                </a:moveTo>
                <a:lnTo>
                  <a:pt x="480819" y="0"/>
                </a:lnTo>
                <a:lnTo>
                  <a:pt x="480819" y="552088"/>
                </a:lnTo>
                <a:lnTo>
                  <a:pt x="0" y="552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8100000">
            <a:off x="11266229" y="-3387860"/>
            <a:ext cx="8272455" cy="9498643"/>
          </a:xfrm>
          <a:custGeom>
            <a:avLst/>
            <a:gdLst/>
            <a:ahLst/>
            <a:cxnLst/>
            <a:rect r="r" b="b" t="t" l="l"/>
            <a:pathLst>
              <a:path h="9498643" w="8272455">
                <a:moveTo>
                  <a:pt x="8272455" y="0"/>
                </a:moveTo>
                <a:lnTo>
                  <a:pt x="0" y="0"/>
                </a:lnTo>
                <a:lnTo>
                  <a:pt x="0" y="9498643"/>
                </a:lnTo>
                <a:lnTo>
                  <a:pt x="8272455" y="9498643"/>
                </a:lnTo>
                <a:lnTo>
                  <a:pt x="82724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69109" y="2052413"/>
            <a:ext cx="9913835" cy="3928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01"/>
              </a:lnSpc>
            </a:pPr>
            <a:r>
              <a:rPr lang="en-US" sz="12232" spc="-342" b="true">
                <a:solidFill>
                  <a:srgbClr val="000000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Problemas backend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258842"/>
            <a:ext cx="6774845" cy="1697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96464" indent="-598232" lvl="1">
              <a:lnSpc>
                <a:spcPts val="6705"/>
              </a:lnSpc>
              <a:buFont typeface="Arial"/>
              <a:buChar char="•"/>
            </a:pPr>
            <a:r>
              <a:rPr lang="en-US" b="true" sz="5541" spc="-15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Google Colab</a:t>
            </a:r>
          </a:p>
          <a:p>
            <a:pPr algn="just" marL="1196464" indent="-598232" lvl="1">
              <a:lnSpc>
                <a:spcPts val="6705"/>
              </a:lnSpc>
              <a:buFont typeface="Arial"/>
              <a:buChar char="•"/>
            </a:pPr>
            <a:r>
              <a:rPr lang="en-US" b="true" sz="5541" spc="-15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Falta de tempo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69109" y="7956779"/>
            <a:ext cx="1301521" cy="130152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C87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1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89980" y="990600"/>
            <a:ext cx="2963646" cy="37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1"/>
              </a:lnSpc>
            </a:pPr>
            <a:r>
              <a:rPr lang="en-US" sz="2215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NEXT AI HIRE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DAGo1GF5hqc</dc:identifier>
  <dcterms:modified xsi:type="dcterms:W3CDTF">2011-08-01T06:04:30Z</dcterms:modified>
  <cp:revision>1</cp:revision>
  <dc:title>Apresentação EY</dc:title>
</cp:coreProperties>
</file>