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9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E46E-1EBD-A1A3-AE84-A0EE967A0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A2A3B-2DEE-8C45-347B-D51B86B05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28AC-CA3D-4BDD-9838-AFCF244A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412D-6327-DF48-82C5-B8EF31E8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B792-DA07-AC48-A0CB-814BD110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8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9CA-556F-DDEE-544A-FE8B5C97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2E95F-2703-D5B1-04CE-8E9678148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4336-F61F-FE67-DE53-D5D54936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2680-7364-E15C-764D-E28A6F4B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2AB3-96F3-AB1D-BE51-637260C9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1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9EDFB-1B72-0A0E-3D35-B7D52EC80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82C95-2987-D2F6-6826-B2E24162B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32C8-AD7F-CC26-FFC3-3D476D5B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1B2E-D4A6-A1D7-C405-6C7DEF00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EA0A-088E-60A9-A371-BE4FE87A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CC26-F82B-8F8E-72B8-7A7BE4CF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5253-7732-A360-7F98-D8FC6E7F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6C4-60BF-2B60-B3C7-3108CBCF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2CFB3-F01F-CEF7-90CA-8F00B472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E686-9762-4787-2C90-5C7404B0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05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7130-0DCB-77E5-18A8-33548908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AFB12-F89C-43AE-D15F-67231ABB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DF18D-B05A-B13E-7C41-CDBAF53D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A2CC-2DCE-8353-D232-1F9ABBD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D444-7D0C-889E-BCE6-81C56FEF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C1A5-1275-EB00-E13A-B66130F8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786B-DE1C-1295-0A5F-B6C18DE64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2916E-E6AC-E276-7AF3-B43E10AF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D8DF-C905-BEAD-2C8C-CDAE353A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0A01-E807-A6A6-D9B3-05067895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BF1CF-B6D2-9953-19F4-D260662B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102E-C759-3FB7-67E7-5793DD16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FA93E-491C-E1E5-3B9C-EDA99838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D3E7B-EC42-817B-91F4-C398C65F6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21A27-366D-07FC-F237-E02DEF198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4B249-3FF0-648E-827B-1A48E233A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A1D15-4774-7432-C4F5-5299BC97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D0DB2-5682-C894-606E-020C7707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5CBB4-FB85-74F0-447F-94E1E8E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9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D0DD-0371-AE50-4BEC-D6BCEDEA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5205C-FCB1-18D0-1623-052AF515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2F20C-9BBB-7183-8080-C3C2DBB0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EAB6-D155-E333-340E-53970E7D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2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5A3BD-BD09-9F30-D3D9-BE84B867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72010-C82A-53A4-20ED-B0F14B9D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D36E9-7F86-D9AB-ECFB-DA4AC1EF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82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2A4A-CB8A-6334-EC0A-8DAA2A7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E43D-199F-2084-BEFC-8C604F54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9F305-7A06-A1CA-3363-26C12AAB5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F7C34-0D20-80EE-6484-0CD271DB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9B544-1A07-D897-C905-A8265F13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6AFEA-F2F3-2BBF-565D-08275E05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03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2B38-2E20-D20E-1D5C-B10649B4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2D7C1-1764-09DB-9020-AE8B51296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8F529-B2B3-7D8D-1D17-F210708E7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CBCAF-7E61-241F-FDEB-B3942B8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D3A86-FC61-3F13-AC08-4E5EF680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06618-C54E-9089-48E2-72652220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8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D2DAC-B740-89D9-82B7-7A85F546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BF48-C5AC-EE82-EA28-7417F94E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8F80-C033-C8A7-E006-B9A4893B5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93A4-FD65-40E0-A9D5-39C3586BC6B4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EFF3-4FED-D74E-D3C2-8F0118EC7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2117-09FD-3494-B286-5EC3554CF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39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C86D-4304-2D68-E591-3300F9C69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70487-4857-D41F-D8BB-58E9CA5DC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7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96A4-B436-C0BD-0381-5D045CB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E9D6-9C0E-DAFC-E28B-35D47D2A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57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88AA-3840-4BBF-F214-2AF566F3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DEC7-969B-1A71-7E72-8ED34710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нужно дисконтирование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Можно ли предсказать метрику</a:t>
            </a:r>
            <a:r>
              <a:rPr lang="en-US" dirty="0"/>
              <a:t> </a:t>
            </a:r>
            <a:r>
              <a:rPr lang="ru-RU" dirty="0"/>
              <a:t>или например запустить алгоритм, который будет оптимизировать метрику</a:t>
            </a:r>
            <a:r>
              <a:rPr lang="en-US" dirty="0"/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87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C592-8026-3F38-7740-DC811D2E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935"/>
            <a:ext cx="10515600" cy="1325563"/>
          </a:xfrm>
        </p:spPr>
        <p:txBody>
          <a:bodyPr/>
          <a:lstStyle/>
          <a:p>
            <a:r>
              <a:rPr lang="ru-RU" dirty="0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11AE-B37F-0ACF-DEEF-F6FAC3E9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Какие метрики вы знаете</a:t>
            </a:r>
            <a:r>
              <a:rPr lang="en-US" dirty="0"/>
              <a:t>?</a:t>
            </a:r>
          </a:p>
          <a:p>
            <a:pPr>
              <a:lnSpc>
                <a:spcPct val="200000"/>
              </a:lnSpc>
            </a:pPr>
            <a:r>
              <a:rPr lang="ru-RU" dirty="0"/>
              <a:t>Всегда ли интенсивный рост метрик хорош</a:t>
            </a:r>
            <a:r>
              <a:rPr lang="en-US" dirty="0"/>
              <a:t>? (</a:t>
            </a:r>
            <a:r>
              <a:rPr lang="ru-RU" dirty="0"/>
              <a:t>стадии продукта)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ru-RU"/>
              <a:t>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82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A9F1-EB5B-CD6F-98B8-F32FFE49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6AC2-3097-6700-DD50-5C2AB3D9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Качественная оценка результата в больших масштабах осложняется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Количественная</a:t>
            </a:r>
          </a:p>
        </p:txBody>
      </p:sp>
    </p:spTree>
    <p:extLst>
      <p:ext uri="{BB962C8B-B14F-4D97-AF65-F5344CB8AC3E}">
        <p14:creationId xmlns:p14="http://schemas.microsoft.com/office/powerpoint/2010/main" val="62739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994D-B4F8-795F-EBED-FB9C5EEB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6552-DA3D-8C18-1189-0EEAE97B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2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9237-1524-390F-57CC-C32D3249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метрикам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A33E-0EF3-8750-911F-1CDF74BF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и легкость расчета</a:t>
            </a:r>
          </a:p>
          <a:p>
            <a:r>
              <a:rPr lang="ru-RU" dirty="0" err="1"/>
              <a:t>Соотносимость</a:t>
            </a:r>
            <a:r>
              <a:rPr lang="ru-RU" dirty="0"/>
              <a:t> с ключевыми метриками</a:t>
            </a:r>
          </a:p>
        </p:txBody>
      </p:sp>
    </p:spTree>
    <p:extLst>
      <p:ext uri="{BB962C8B-B14F-4D97-AF65-F5344CB8AC3E}">
        <p14:creationId xmlns:p14="http://schemas.microsoft.com/office/powerpoint/2010/main" val="178971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9AAF-27E6-891D-45F7-DCEAF50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метрик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91B4-977E-DD0C-710D-73FF9D2C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15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CCE2-8A12-77A7-3DAB-F5B403A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A8E0-9112-F619-BB95-2E9A8B07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разных отраслях бизнеса </a:t>
            </a:r>
          </a:p>
        </p:txBody>
      </p:sp>
    </p:spTree>
    <p:extLst>
      <p:ext uri="{BB962C8B-B14F-4D97-AF65-F5344CB8AC3E}">
        <p14:creationId xmlns:p14="http://schemas.microsoft.com/office/powerpoint/2010/main" val="187225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F096-F1EF-843C-109A-156BC69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1467-75AC-4BF5-DF06-83D15528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2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A24D-8D76-E24D-D6D9-819303D6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2098-CB7D-B1FD-8F96-D072B27E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32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7194-4D41-FCFD-9897-3D59E725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RPM (requests per minute)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31D9-FB06-120C-59E1-520AFE0A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Метрики</vt:lpstr>
      <vt:lpstr>Мотивация</vt:lpstr>
      <vt:lpstr>PowerPoint Presentation</vt:lpstr>
      <vt:lpstr>Требования к метрикам</vt:lpstr>
      <vt:lpstr>Дерево метрик</vt:lpstr>
      <vt:lpstr>Мотивация</vt:lpstr>
      <vt:lpstr>NPV</vt:lpstr>
      <vt:lpstr>Default rate</vt:lpstr>
      <vt:lpstr>RPM (requests per minute)</vt:lpstr>
      <vt:lpstr>Воронка конверсии</vt:lpstr>
      <vt:lpstr>Обсуждение</vt:lpstr>
      <vt:lpstr>Обсуждение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7</cp:revision>
  <dcterms:created xsi:type="dcterms:W3CDTF">2025-01-07T23:00:59Z</dcterms:created>
  <dcterms:modified xsi:type="dcterms:W3CDTF">2025-02-12T21:26:08Z</dcterms:modified>
</cp:coreProperties>
</file>