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34F0-0C59-5851-AA68-596B7FB8C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D32BF-B3D8-3833-1446-522CBB38A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9136-78CC-FD8A-C1A9-A166A37B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4F28-E7B9-FBB2-A3DE-145EB785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421A-F457-8DF3-3D5A-326601E3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99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6066-DF87-AA39-7B59-0885A35B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293BA-95E7-36BA-DF12-1D6E4529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3283C-A573-2688-2546-AD282015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C372-5831-A129-2A19-8C1D94B2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5C77-6F02-7BE2-424E-9FC89D67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4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1AD4E-E976-3251-7A28-ECFD83E9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7AB2D-996F-F996-8DF6-71BA3097E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7B75-B578-664A-78D5-EE65ACF2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6439-B54D-A7A8-23EA-FA7990F6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1D0C-612B-F0C8-D346-A581453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9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F0FD-3C17-6B38-0F6D-13A24DF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6547-50E7-47CE-0E3C-662F49A6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740F-708F-BDB6-4E74-0E940055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1998-1D8A-4EF0-218E-C8F157E2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A69B-FD39-D317-CE74-6947A5C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43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941B-07EE-5657-4E26-582A7233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5EC3-92A1-ED6A-E355-8CA86E67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1612-1852-4243-5F92-C75AFDE8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A695-C600-5884-C3F4-BCF5F315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2894C-726C-8569-A72B-C6CD41D8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9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D8AE-08F9-02F0-41FC-F768758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CA29-3EC5-CBB8-9F02-B60C30149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09873-C644-60CE-B622-06A7C885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5145-7B3B-766A-4809-756B568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6B374-711B-59AD-9F5F-36B97C86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123C8-A213-C87A-B0EF-2D74C77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0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A725-F904-3452-3BF8-22971E97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F87B-AD24-2C52-FBD6-299C80A8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EA9CB-48A3-1DC6-7A9F-8626674D8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50299-E15A-16AD-5018-704064E4E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2C894-6F5A-FBBB-D202-41D0279F6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22D3-DBAF-EF86-AF3F-566CCB02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7ADC-B0EF-F1BA-33E8-C24B89BF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FE4B3-9807-A6BE-0C92-2774618C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76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29E8-D7D1-C25D-1F96-1A4D1AD3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C214F-AA7C-BCE9-A243-265E5FD4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5DD2D-A3FA-A46C-9A87-623322CE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76C77-22C2-EEA0-11DA-7D361D5E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9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B4D2E-9E2F-D901-858A-A981025F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05F63-2149-3D0A-DB5D-1D8366AB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ADCCB-508A-DDA7-E284-8F2D6254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2F64-CCE6-A6A3-AA58-617FBB71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CF42-D967-C768-30C2-60D50656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9362C-13D1-E5E2-51B6-ACDAF069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98DFE-9324-7152-0AB0-D5885CE3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5C6F-0A99-B7AE-3E7F-74B62355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8731-63A5-28C6-3D03-D366C6FD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22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5EC5-9146-3A4E-44E8-104C556D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429A3-5111-5085-2602-D6EFB4467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B20D6-3BDC-24FE-1E6E-13CF96CE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8792-CDD1-154F-DBC9-FD5BD4F2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D9185-98AD-9D38-25F3-CC54F31F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CDEB-4EB5-E2E0-174A-34EA4550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5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53149-0B59-846C-073D-0BA3852A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0C2D-33FD-AF84-3FB4-CB96629D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595F0-31E7-DD60-D67B-E39A7FAB2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64B9-AE56-40D0-955B-15521F53FE8B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25F6-D25B-DB1D-CE1C-3478EDD0A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0384-EA5A-1B14-325F-AEAFD230A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2870-E66B-4807-8773-E4555C5F0E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7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9CAD-84FF-D060-AB94-5E7052805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Сбор веб-данных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44B02-A707-34F2-3183-67BD82520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7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Сбор веб-данных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</cp:revision>
  <dcterms:created xsi:type="dcterms:W3CDTF">2025-01-08T00:51:12Z</dcterms:created>
  <dcterms:modified xsi:type="dcterms:W3CDTF">2025-01-08T19:12:59Z</dcterms:modified>
</cp:coreProperties>
</file>