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61" r:id="rId6"/>
    <p:sldId id="264" r:id="rId7"/>
    <p:sldId id="266" r:id="rId8"/>
    <p:sldId id="267" r:id="rId9"/>
    <p:sldId id="263" r:id="rId10"/>
    <p:sldId id="262" r:id="rId11"/>
    <p:sldId id="259" r:id="rId12"/>
    <p:sldId id="26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FF93-2C6D-C9BE-B99D-7A3DCD5CB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32D80-1266-60B1-E369-FD00FED84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DA58-575C-67CD-25DC-F63EF1CC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1386-7F5C-479F-B68C-F20B229C40A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0D97F-F8C8-2ACA-87CA-5FE007F6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AD16-40A9-DCC4-1C04-D07BC4FF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B3D4-A0B5-4D56-A96C-A12B7F5AA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32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7C68-C427-27BB-2CE2-01A414D8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EE0D4-FEC3-B449-62DB-6023EAC01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9E02E-9907-1AB4-FAE4-4CCE622C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1386-7F5C-479F-B68C-F20B229C40A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D6215-6857-7300-5122-A2C938F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2DE37-AFAD-F6FD-1B85-7312202F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B3D4-A0B5-4D56-A96C-A12B7F5AA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04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DD26C-F874-8C7D-6658-97C840B90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12D77-4489-7043-9B5B-3D126BDD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B854-9833-B6D9-979F-3635DF95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1386-7F5C-479F-B68C-F20B229C40A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4500D-C00A-6D7F-E16C-2C00C342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E8540-DBE0-8BB6-F897-97931A58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B3D4-A0B5-4D56-A96C-A12B7F5AA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55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F6D6-73FB-DFB7-7E94-5E4E8D91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FD81-4597-7F0D-9DEB-3395104B9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0957-B72F-A1CD-07AC-B99B2AD0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1386-7F5C-479F-B68C-F20B229C40A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90B88-E31F-0B20-77D8-6AC17824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1FD3-A3A0-0B3F-F196-8D042786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B3D4-A0B5-4D56-A96C-A12B7F5AA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43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3011-069B-CBF6-C0A2-D9768740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641DD-238F-E44A-393E-DC55B38C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E1F1E-B162-4D5B-1294-EA68708E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1386-7F5C-479F-B68C-F20B229C40A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A5B5-AF61-7241-6285-4018BD9A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78F8-7127-251B-80F7-BD9A168E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B3D4-A0B5-4D56-A96C-A12B7F5AA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70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56C7-4121-291F-1983-6ABA2D51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555E-727A-CB55-4F25-137896ABB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89AC3-30E9-DB6C-EBE8-26B134663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A235C-0C60-4E07-1301-06836082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1386-7F5C-479F-B68C-F20B229C40A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FA1E4-E2ED-683D-8EE2-9F53A7FC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69EAA-0C6E-3AA5-1CD3-92EE11A7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B3D4-A0B5-4D56-A96C-A12B7F5AA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70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33EC-1BA1-89B9-7F10-5A725DE0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9CE5-9EF5-B6EF-DDD8-847222FAB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02CBD-6994-B9F5-5946-E0C7FA594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0264F-42D9-1927-56A8-91F2399EF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6F468-3727-F3C2-3424-59F5C5088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954F0-C90E-8B0C-E982-46EEBFA7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1386-7F5C-479F-B68C-F20B229C40A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1EB02-7449-E52D-1906-8DB64860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D8236-F1E9-DFB8-D120-FD88C6C7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B3D4-A0B5-4D56-A96C-A12B7F5AA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27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35C6-64EC-C035-7A4F-4F7F4C3D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75D8A-7936-85CD-1F1F-0456B0D1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1386-7F5C-479F-B68C-F20B229C40A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4549F-DF5D-EF69-48AA-2B1F95DB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C481D-270F-CD3E-9059-922B161C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B3D4-A0B5-4D56-A96C-A12B7F5AA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6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3BF20-A1E5-D666-3FEE-3A1FEC31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1386-7F5C-479F-B68C-F20B229C40A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0DAED-1A6C-5047-AC40-C05A9FF5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93E72-A6DB-48F1-B3F6-D2440CE3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B3D4-A0B5-4D56-A96C-A12B7F5AA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89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ACEE-C3CC-04B2-19A5-7257E49D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3202-A125-EE94-7D80-A40C9CC5D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18192-E438-A419-2046-2E4A837C9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8BB7E-1D33-5970-80C5-6E958199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1386-7F5C-479F-B68C-F20B229C40A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4C1E1-E557-B5E5-4639-27350EFB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1B322-F3FC-6BCD-E161-F2B388C0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B3D4-A0B5-4D56-A96C-A12B7F5AA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77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2175-D87E-9DD2-1969-E97D9A5F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81088-C756-3067-7C0E-F730DC228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FDC5B-4401-EB5D-DB2A-D752803CE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7875F-D369-4939-6419-ACB3D59A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1386-7F5C-479F-B68C-F20B229C40A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67D33-C612-13CA-1669-ED206701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DDC82-7927-FE3F-137B-26395DC3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B3D4-A0B5-4D56-A96C-A12B7F5AA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82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DF4A1-FA9E-272D-6EBC-7811021C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3EE0B-2F15-A4B0-FD0F-3A02C032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27B72-FCFB-CD55-F84C-44E13219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1386-7F5C-479F-B68C-F20B229C40A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64C8-74F5-4AF3-BD1F-5CFC2244E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CC270-2486-F32C-D197-18F11A050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B3D4-A0B5-4D56-A96C-A12B7F5AA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00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9F8E-C59D-D775-0A40-22AC9F998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27772-61F8-4411-E2A8-BB06363BE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32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3111-88D0-CB5E-77EF-914C090C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7088"/>
            <a:ext cx="10515600" cy="1325563"/>
          </a:xfrm>
        </p:spPr>
        <p:txBody>
          <a:bodyPr/>
          <a:lstStyle/>
          <a:p>
            <a:r>
              <a:rPr lang="ru-RU" dirty="0"/>
              <a:t>Проект</a:t>
            </a:r>
          </a:p>
        </p:txBody>
      </p:sp>
    </p:spTree>
    <p:extLst>
      <p:ext uri="{BB962C8B-B14F-4D97-AF65-F5344CB8AC3E}">
        <p14:creationId xmlns:p14="http://schemas.microsoft.com/office/powerpoint/2010/main" val="193143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6B17-2239-0A6A-63C7-9054E810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B4BA0-358D-294B-DC29-9FAF5C025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Какие библиотеки я буду использовать</a:t>
            </a:r>
            <a:r>
              <a:rPr lang="en-US" dirty="0"/>
              <a:t>? 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Какой основной функционал мне нужен</a:t>
            </a:r>
            <a:r>
              <a:rPr lang="en-US" dirty="0"/>
              <a:t>?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Какие фичи станут привлекательны для моего пользователя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ru-RU" dirty="0"/>
              <a:t>Как я буду оценивать результат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34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0426-86DD-EB85-50F9-A27789B6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44C7-7881-C411-CD27-23E2160C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- Достаточно пилота </a:t>
            </a:r>
            <a:r>
              <a:rPr lang="en-US" dirty="0"/>
              <a:t>(MVP)</a:t>
            </a:r>
          </a:p>
          <a:p>
            <a:r>
              <a:rPr lang="ru-RU" dirty="0"/>
              <a:t>Запускается локально</a:t>
            </a:r>
          </a:p>
        </p:txBody>
      </p:sp>
    </p:spTree>
    <p:extLst>
      <p:ext uri="{BB962C8B-B14F-4D97-AF65-F5344CB8AC3E}">
        <p14:creationId xmlns:p14="http://schemas.microsoft.com/office/powerpoint/2010/main" val="38819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A44C-7C4A-29DD-133C-5FB5B175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F46D-EDEE-412A-F27C-E33F1A88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Опытные студентам не интересно прохождение базовой программы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Проект возможность создать пользовательский интерфейс для разработанного в магистерской работе алгоритма</a:t>
            </a:r>
            <a:r>
              <a:rPr lang="en-US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31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193F-926B-25FB-E853-BA745ECA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проектов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3497-B64F-9C18-F768-C7909AC8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/>
              <a:t>Телеграмм бот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/>
              <a:t>Разработка </a:t>
            </a:r>
            <a:r>
              <a:rPr lang="en-US" dirty="0"/>
              <a:t>WebRTC </a:t>
            </a:r>
            <a:r>
              <a:rPr lang="ru-RU" dirty="0"/>
              <a:t>приложения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/>
              <a:t>Разработка Гео приложения</a:t>
            </a:r>
            <a:r>
              <a:rPr lang="en-US" dirty="0"/>
              <a:t>;</a:t>
            </a:r>
          </a:p>
          <a:p>
            <a:pPr>
              <a:lnSpc>
                <a:spcPct val="200000"/>
              </a:lnSpc>
            </a:pPr>
            <a:r>
              <a:rPr lang="ru-RU" dirty="0"/>
              <a:t>Анимация</a:t>
            </a:r>
            <a:r>
              <a:rPr lang="en-US" dirty="0"/>
              <a:t> </a:t>
            </a:r>
            <a:r>
              <a:rPr lang="ru-RU" dirty="0"/>
              <a:t>алгоритма на </a:t>
            </a:r>
            <a:r>
              <a:rPr lang="en-US" dirty="0" err="1"/>
              <a:t>Manim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>
              <a:lnSpc>
                <a:spcPct val="2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87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6F6B-0B36-8A61-C60D-DF146D6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F02A-AEA7-8C65-23B6-22A97E74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/>
              <a:t>Сбор необходимых знаний для разработки -  30 баллов</a:t>
            </a:r>
          </a:p>
          <a:p>
            <a:pPr>
              <a:lnSpc>
                <a:spcPct val="200000"/>
              </a:lnSpc>
            </a:pPr>
            <a:r>
              <a:rPr lang="ru-RU" dirty="0"/>
              <a:t>Разработка приложения – 50 баллов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/>
              <a:t>Презентация проекта – 20 баллов</a:t>
            </a:r>
          </a:p>
        </p:txBody>
      </p:sp>
    </p:spTree>
    <p:extLst>
      <p:ext uri="{BB962C8B-B14F-4D97-AF65-F5344CB8AC3E}">
        <p14:creationId xmlns:p14="http://schemas.microsoft.com/office/powerpoint/2010/main" val="314878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8581-ED0A-2198-5406-7CA003B7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WebRTC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BE0E-CD4C-CAD1-4ABC-33958088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WebRTC </a:t>
            </a:r>
            <a:r>
              <a:rPr lang="ru-RU" dirty="0"/>
              <a:t>– протокол для видеоконференций. Соединение можно установить без посредников</a:t>
            </a:r>
          </a:p>
          <a:p>
            <a:r>
              <a:rPr lang="ru-RU" dirty="0"/>
              <a:t>Вы можете разработать собственное приложения для общения с учениками</a:t>
            </a:r>
            <a:r>
              <a:rPr lang="en-US" dirty="0"/>
              <a:t>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19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C4A5-22C5-1441-82C8-839A5E24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Telegram </a:t>
            </a:r>
            <a:r>
              <a:rPr lang="ru-RU" dirty="0"/>
              <a:t>бот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E7FA-9DB7-3652-4B8A-6067427C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</a:t>
            </a:r>
            <a:r>
              <a:rPr lang="ru-RU" dirty="0"/>
              <a:t>позволяет создавать ботов</a:t>
            </a:r>
          </a:p>
          <a:p>
            <a:r>
              <a:rPr lang="ru-RU" dirty="0"/>
              <a:t>о занятиях,</a:t>
            </a:r>
            <a:br>
              <a:rPr lang="ru-RU" dirty="0"/>
            </a:br>
            <a:r>
              <a:rPr lang="ru-RU" dirty="0"/>
              <a:t> - получить ссылки на основные ресурсы</a:t>
            </a:r>
            <a:br>
              <a:rPr lang="ru-RU" dirty="0"/>
            </a:br>
            <a:r>
              <a:rPr lang="ru-RU" dirty="0"/>
              <a:t> - задать вопрос преподавателю</a:t>
            </a:r>
          </a:p>
          <a:p>
            <a:pPr marL="0" indent="0">
              <a:buNone/>
            </a:pPr>
            <a:r>
              <a:rPr lang="ru-RU" dirty="0"/>
              <a:t>    - посмотреть успеваемость</a:t>
            </a:r>
          </a:p>
        </p:txBody>
      </p:sp>
    </p:spTree>
    <p:extLst>
      <p:ext uri="{BB962C8B-B14F-4D97-AF65-F5344CB8AC3E}">
        <p14:creationId xmlns:p14="http://schemas.microsoft.com/office/powerpoint/2010/main" val="381654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F86D-A2E0-E92D-3E1A-2E934219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 приложение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B46E-E06C-F87F-AE85-5D226FF84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Понадобится поработать с веб-частью для отображения данных</a:t>
            </a:r>
          </a:p>
          <a:p>
            <a:r>
              <a:rPr lang="ru-RU" dirty="0"/>
              <a:t>Серверная часть забирает данные, обрабатывает алгоритмом и возвращает в виде модели </a:t>
            </a:r>
            <a:r>
              <a:rPr lang="ru-RU"/>
              <a:t>для визуализации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12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38FB-3CE9-FDD1-6B1B-027289E7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356C-7E4C-E9BD-B118-0F654D58E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35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1E60-AF2D-6261-D4C1-BCDC9959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Готовые решения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5E32-3918-A33A-E3A4-B09A29D2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19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172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Проекты</vt:lpstr>
      <vt:lpstr>Мотивация</vt:lpstr>
      <vt:lpstr>Темы проектов</vt:lpstr>
      <vt:lpstr>Оценка</vt:lpstr>
      <vt:lpstr>WebRTC</vt:lpstr>
      <vt:lpstr>Telegram бот</vt:lpstr>
      <vt:lpstr>Гео приложение</vt:lpstr>
      <vt:lpstr>PowerPoint Presentation</vt:lpstr>
      <vt:lpstr>Готовые решения</vt:lpstr>
      <vt:lpstr>Проект</vt:lpstr>
      <vt:lpstr>Сбор данных</vt:lpstr>
      <vt:lpstr>Разработка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18</cp:revision>
  <dcterms:created xsi:type="dcterms:W3CDTF">2025-01-07T22:33:01Z</dcterms:created>
  <dcterms:modified xsi:type="dcterms:W3CDTF">2025-01-07T23:36:42Z</dcterms:modified>
</cp:coreProperties>
</file>