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1" r:id="rId6"/>
    <p:sldId id="268" r:id="rId7"/>
    <p:sldId id="269" r:id="rId8"/>
    <p:sldId id="270" r:id="rId9"/>
    <p:sldId id="262" r:id="rId10"/>
    <p:sldId id="267" r:id="rId11"/>
    <p:sldId id="260" r:id="rId12"/>
    <p:sldId id="263" r:id="rId13"/>
    <p:sldId id="265" r:id="rId14"/>
    <p:sldId id="264" r:id="rId15"/>
    <p:sldId id="266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34DE0-E698-D73D-7436-A8771C7CD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4D0A0-770D-C982-2A79-6987B0C90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D9BE7-7B39-9DD1-DE68-C63A540A3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0AC1-AA45-4781-B1B4-BD6058FBBF99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FC92A-F701-832C-ACBE-D89FBA4D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B6AD8-D229-23EB-B6D9-C60DB972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E29F-2903-47CE-8FF7-15469458AA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58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4412-3BC3-741B-3081-325661FC7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EA33B-E83D-80CB-1D6C-6520B8DB3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7BD4E-3FF4-C63C-8A00-F475138B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0AC1-AA45-4781-B1B4-BD6058FBBF99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17BB-43BD-20BE-99E0-02BD83D3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06DBD-2A6D-CC14-87E3-113534DC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E29F-2903-47CE-8FF7-15469458AA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38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7D7F0B-7941-554C-B24B-20F8C36F0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CDFE8-BDA2-C11A-2BC4-F5A20EBE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1B24D-8328-06C5-5439-CD358BD3D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0AC1-AA45-4781-B1B4-BD6058FBBF99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0ECA4-6698-E93E-EBAF-DBE86211E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17E4F-5CCC-6F50-BFF9-9E975E5E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E29F-2903-47CE-8FF7-15469458AA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2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9389-66B0-2D7B-1BC7-1D4733B1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69601-EA4C-75C1-BAD1-BC56FB202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68A49-F7B8-735B-FA6E-5F59CE2A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0AC1-AA45-4781-B1B4-BD6058FBBF99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4DDCC-E669-158A-546A-FC8929A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B98D-87CB-DF58-9442-5802D74F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E29F-2903-47CE-8FF7-15469458AA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200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07CD-E31B-3577-994B-76F96579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9FA23-450E-33C3-A9A4-84060E634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19809-9B31-CEDE-6C05-881DBC89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0AC1-AA45-4781-B1B4-BD6058FBBF99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DE38B-A5F5-D653-5553-BDFCCD05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7475C-DF78-2FA8-4160-FC8566D2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E29F-2903-47CE-8FF7-15469458AA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93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10E2B-3BB2-9B49-4537-137F5079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5F2D7-168F-2442-5996-598748048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AF8DA-0861-9630-5D51-07923E2CA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A66AF-1537-7BD6-E09B-653E99B1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0AC1-AA45-4781-B1B4-BD6058FBBF99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1E861-260A-AE05-444E-94E6805DC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F075C-4615-F670-7929-75706FC0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E29F-2903-47CE-8FF7-15469458AA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70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55A2-4CEC-5C11-475D-20D9E247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31465-3874-7369-3CB0-43964D69E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F16B6-4449-6C1F-A501-01B3951F9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1DC69-D675-D0D4-2FA6-13E4AD77B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640F94-E174-6A74-AB62-B2A87983A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428770-6659-3907-AD93-2E846117E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0AC1-AA45-4781-B1B4-BD6058FBBF99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71CDF-5A32-FEFD-E698-F331B87B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B0FA05-37DC-86EB-73B2-D5AC16FC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E29F-2903-47CE-8FF7-15469458AA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83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40737-D5E3-4BD5-0594-7A8D361B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56439-14CA-9D44-6FFA-CE72E4068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0AC1-AA45-4781-B1B4-BD6058FBBF99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4AE5C-35E5-A3B5-D1CA-A670A990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B592E-957E-D680-A3AB-066091EC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E29F-2903-47CE-8FF7-15469458AA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33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52A02-ADD6-E749-E578-2D85A9C4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0AC1-AA45-4781-B1B4-BD6058FBBF99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2662D8-976D-5606-9557-72056EA5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866EE-227A-1484-F2C6-BF30EFCA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E29F-2903-47CE-8FF7-15469458AA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87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768D8-4CA9-D0DB-D581-FBE6E7B3C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82EBA-FC45-25B0-FAF2-932AA10CB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28DA1-3191-8FB3-E446-3ABE44F23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A05EA-3799-267B-7587-614437F6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0AC1-AA45-4781-B1B4-BD6058FBBF99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6E853-8BA7-969C-1420-9F304D72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E9094-028C-2A14-394E-27FACDC7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E29F-2903-47CE-8FF7-15469458AA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08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0F6D2-64AE-49C3-DD64-C5D80BDCA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3E4894-08A5-3DF2-698E-30260BCD4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017BE-673D-580D-D8E8-45D109330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8B42F-363F-1CFC-5A1D-EF5F4ED6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0AC1-AA45-4781-B1B4-BD6058FBBF99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690B8-A000-7804-FC04-4579E465F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0106D-2DD5-5A21-F585-DD738AB4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E29F-2903-47CE-8FF7-15469458AA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99376A-AFA8-8025-E4DE-5321FC457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85F50-3F20-B9EB-0BE3-63BBC8A6F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E4691-768C-6F83-26C4-505E41E081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80AC1-AA45-4781-B1B4-BD6058FBBF99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9C61-1720-25BF-6831-518C5C5D7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E853A-85DC-B2B8-F133-FDA77B9BD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BE29F-2903-47CE-8FF7-15469458AA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7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9A15-A3AC-5F0C-A9F4-29A22E78E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A6668-8099-AB9B-8D2E-6EFD45E82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3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2CB8-FBDA-34E5-0EF9-AA5F98AB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Блиц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64AC2-6A7F-F535-F835-FF61BEE6E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ли передать файл с помощью </a:t>
            </a:r>
            <a:r>
              <a:rPr lang="en-US" dirty="0"/>
              <a:t>HTTP? </a:t>
            </a:r>
            <a:r>
              <a:rPr lang="ru-RU" dirty="0"/>
              <a:t>Где он будет храниться</a:t>
            </a:r>
            <a:r>
              <a:rPr lang="en-US" dirty="0"/>
              <a:t>?</a:t>
            </a:r>
            <a:endParaRPr lang="ru-RU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1304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3DA7A-B7B4-E97B-5966-B73DF5E73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32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Какие ошибки могут возникнуть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8212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40EA0-7F08-1036-010C-2E6259809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0734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Практика</a:t>
            </a:r>
          </a:p>
        </p:txBody>
      </p:sp>
    </p:spTree>
    <p:extLst>
      <p:ext uri="{BB962C8B-B14F-4D97-AF65-F5344CB8AC3E}">
        <p14:creationId xmlns:p14="http://schemas.microsoft.com/office/powerpoint/2010/main" val="984187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BFE8-3569-5D52-42A7-D6238A17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18EDF-74B5-DB2A-81E8-16B7D6032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291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0F53-A439-40A3-2898-B1530E46F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959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Домашнее задание</a:t>
            </a:r>
          </a:p>
        </p:txBody>
      </p:sp>
    </p:spTree>
    <p:extLst>
      <p:ext uri="{BB962C8B-B14F-4D97-AF65-F5344CB8AC3E}">
        <p14:creationId xmlns:p14="http://schemas.microsoft.com/office/powerpoint/2010/main" val="2351277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3F25B-787F-4B1E-6CF7-608EAEB60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Stepik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6297F-D1F0-B41F-3169-79F0FCEB9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97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3707-56B9-3C9A-1D2C-6FCA27FA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E562E-EC5D-9273-1173-733CFBB81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70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22A9-B1EC-B9D2-C730-CA0D6F788A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 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680EA-66AC-27A4-49F7-DC1A4E638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0140" y="4261257"/>
            <a:ext cx="4150242" cy="1655762"/>
          </a:xfrm>
        </p:spPr>
        <p:txBody>
          <a:bodyPr/>
          <a:lstStyle/>
          <a:p>
            <a:r>
              <a:rPr lang="ru-RU" dirty="0" err="1"/>
              <a:t>Машалов</a:t>
            </a:r>
            <a:r>
              <a:rPr lang="ru-RU" dirty="0"/>
              <a:t> Никита</a:t>
            </a:r>
          </a:p>
          <a:p>
            <a:r>
              <a:rPr lang="ru-RU" dirty="0" err="1"/>
              <a:t>Аспирнат</a:t>
            </a:r>
            <a:endParaRPr lang="ru-RU" dirty="0"/>
          </a:p>
          <a:p>
            <a:r>
              <a:rPr lang="ru-RU" dirty="0"/>
              <a:t>Инновационная педагогика</a:t>
            </a:r>
          </a:p>
        </p:txBody>
      </p:sp>
    </p:spTree>
    <p:extLst>
      <p:ext uri="{BB962C8B-B14F-4D97-AF65-F5344CB8AC3E}">
        <p14:creationId xmlns:p14="http://schemas.microsoft.com/office/powerpoint/2010/main" val="93835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2ACE-64BF-FCFB-89D9-DA7F97CB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DE9EA-2718-600D-9D81-EAE35D83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Устройство пакета</a:t>
            </a:r>
          </a:p>
          <a:p>
            <a:r>
              <a:rPr lang="ru-RU" dirty="0"/>
              <a:t>Обсуждение</a:t>
            </a:r>
          </a:p>
        </p:txBody>
      </p:sp>
    </p:spTree>
    <p:extLst>
      <p:ext uri="{BB962C8B-B14F-4D97-AF65-F5344CB8AC3E}">
        <p14:creationId xmlns:p14="http://schemas.microsoft.com/office/powerpoint/2010/main" val="1090753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F45C-BDA7-9488-7A09-CD1FA4041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13D04-5A5C-A672-99B2-67C6FAD68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Строится поверх протокола </a:t>
            </a:r>
            <a:r>
              <a:rPr lang="en-US" dirty="0"/>
              <a:t>TCP (</a:t>
            </a:r>
            <a:r>
              <a:rPr lang="en-US" dirty="0" err="1"/>
              <a:t>ip</a:t>
            </a:r>
            <a:r>
              <a:rPr lang="en-US" dirty="0"/>
              <a:t> + port)</a:t>
            </a:r>
            <a:br>
              <a:rPr lang="ru-RU" dirty="0"/>
            </a:br>
            <a:r>
              <a:rPr lang="ru-RU" dirty="0"/>
              <a:t>  - данные всегда доставляются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82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67A45-4663-B006-3008-78D37E35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Состоит из заголовка и полезной нагрузки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A50E0-040C-A4DF-034D-1561F75E3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Состоит из заголовка и полезной нагрузки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789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678E-B724-026D-AF48-D4A4A7F8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Ответственен за навигацию на веб-странице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B37ED-641F-8B80-DE98-E32B6EB56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Ответственен за навигацию на веб-странице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3770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8BE90-EB38-08E2-7811-0B3F19D3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E929F-8DC7-DCEF-E4EF-071B1E6F4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730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063B-2BA8-4598-76AC-834AE94B9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895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Обсуждение</a:t>
            </a:r>
          </a:p>
        </p:txBody>
      </p:sp>
    </p:spTree>
    <p:extLst>
      <p:ext uri="{BB962C8B-B14F-4D97-AF65-F5344CB8AC3E}">
        <p14:creationId xmlns:p14="http://schemas.microsoft.com/office/powerpoint/2010/main" val="135289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73</Words>
  <Application>Microsoft Office PowerPoint</Application>
  <PresentationFormat>Widescreen</PresentationFormat>
  <Paragraphs>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IT</vt:lpstr>
      <vt:lpstr>PowerPoint Presentation</vt:lpstr>
      <vt:lpstr>HTTP </vt:lpstr>
      <vt:lpstr>План</vt:lpstr>
      <vt:lpstr>HTTP</vt:lpstr>
      <vt:lpstr>Состоит из заголовка и полезной нагрузки</vt:lpstr>
      <vt:lpstr>Ответственен за навигацию на веб-странице</vt:lpstr>
      <vt:lpstr>PowerPoint Presentation</vt:lpstr>
      <vt:lpstr>Обсуждение</vt:lpstr>
      <vt:lpstr>Блиц</vt:lpstr>
      <vt:lpstr>PowerPoint Presentation</vt:lpstr>
      <vt:lpstr>Практика</vt:lpstr>
      <vt:lpstr>PowerPoint Presentation</vt:lpstr>
      <vt:lpstr>Домашнее задание</vt:lpstr>
      <vt:lpstr>Stepik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Пользователь</dc:creator>
  <cp:lastModifiedBy>Пользователь</cp:lastModifiedBy>
  <cp:revision>12</cp:revision>
  <dcterms:created xsi:type="dcterms:W3CDTF">2025-01-07T21:42:29Z</dcterms:created>
  <dcterms:modified xsi:type="dcterms:W3CDTF">2025-01-07T22:36:02Z</dcterms:modified>
</cp:coreProperties>
</file>