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05AA-80C3-B2F8-BCFB-F866728D3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AB6C9-6729-F2FE-2A26-8E5AE3D9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F099F-7701-E812-9B34-37B47263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88D-C3B5-4A36-B8BB-C03F06355D3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4D12-4407-94E9-B10D-0268E94C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C019B-2582-F6DC-DB4C-452AD6DD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A35C-481B-4C3D-B738-1CDAEEE7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06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0369-95CB-25A1-4018-3AEB17E9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46FF6-5833-0B9E-DB52-7ABB317C4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9214-1191-654C-462C-79794BDB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88D-C3B5-4A36-B8BB-C03F06355D3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9CCB-09DF-A25F-0481-4329A9F9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7545-385C-88A9-7427-D259E90A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A35C-481B-4C3D-B738-1CDAEEE7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86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F4A18-3373-23BA-C79E-8E6A90F46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9A922-35A0-331F-CEE3-020E9DC14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511E-93B0-49B1-3D97-9C41F06B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88D-C3B5-4A36-B8BB-C03F06355D3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01B3-BB8A-9E3D-7DDD-265C8C50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2D981-E71A-D39A-AE49-3E4DF437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A35C-481B-4C3D-B738-1CDAEEE7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43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98D3-3CEF-49DD-B926-54BE969E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FD31-5044-3708-6C58-4BE36BA5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A6A54-2986-6BBB-B2C4-E2CB7F8C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88D-C3B5-4A36-B8BB-C03F06355D3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6F6C-135B-1D5F-E5AA-19C73949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2F12-D306-5DF7-F655-33E61316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A35C-481B-4C3D-B738-1CDAEEE7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1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B0EA-EB0A-1ADC-DBFB-558B11F8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0BC8-D7B6-1BF7-1C7A-B8F1B454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7D4B9-F459-2A6B-BA9E-2B90C247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88D-C3B5-4A36-B8BB-C03F06355D3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85E-90D9-455B-E990-288E06D0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7757-204C-3DA1-A34B-63AE6010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A35C-481B-4C3D-B738-1CDAEEE7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6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50C9-173E-5518-4F60-776EE841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BB1E-67E8-06B8-0C8B-CC1BBB695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CB378-C6C5-0C20-ECFB-0FF897823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D9DC9-22AD-8A5B-D79C-12F638E3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88D-C3B5-4A36-B8BB-C03F06355D3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79F85-852E-B4C1-B6F5-AE966BA5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C0C1-ECE9-131E-7B4D-8B9CC7C8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A35C-481B-4C3D-B738-1CDAEEE7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65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E7F3-7C1A-D77F-B2BB-E6ABD2E6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7379-702C-3C2B-4072-CE33533F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C46ED-8D62-F209-B555-DB4326392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42C14-A30A-972A-34B6-877B35C61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84248-7FA6-4574-B559-EC30C4EEA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44DA8-51FA-1CDA-6E78-AF6B4549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88D-C3B5-4A36-B8BB-C03F06355D3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496E4-7675-3609-9999-0AF195D1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2483C-13E5-9A4F-7DE5-7C5EC51D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A35C-481B-4C3D-B738-1CDAEEE7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15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1EAB-677F-D445-DDB5-B7B18ED5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EF6E8-B0D4-00F2-6138-6AF8C61F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88D-C3B5-4A36-B8BB-C03F06355D3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E403D-A6A7-7C1A-B84D-6D5DB0A3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4A6A-4DBB-7699-B367-74B9CCB6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A35C-481B-4C3D-B738-1CDAEEE7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E8D44-CB56-EE45-9AA6-95C4F208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88D-C3B5-4A36-B8BB-C03F06355D3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28E43-DB84-7076-3297-BA02909D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F723E-4152-7992-20B9-6A0A8E99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A35C-481B-4C3D-B738-1CDAEEE7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0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EB98-7389-612F-9A3C-A3114FA4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DC38-A80C-63D0-D572-188DD0D96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ADBFA-1E3F-5460-7449-8D06F62E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D35C6-99B5-8179-A1ED-7A0C9AB3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88D-C3B5-4A36-B8BB-C03F06355D3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4A14-0EBF-B131-ABFC-81924719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B50AD-854E-3202-D46C-18CCF444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A35C-481B-4C3D-B738-1CDAEEE7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C8D5-F3F1-5BCF-12F6-A06FDD06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BB60B-FA71-32BE-9640-1F15F2844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0335D-FC17-4BDE-3E83-DC57A373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0A332-8962-724E-E615-0CC45511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188D-C3B5-4A36-B8BB-C03F06355D3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B1D5D-A12F-2749-9695-3C4FDF83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BDB23-D458-98FF-34A6-4CA17112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A35C-481B-4C3D-B738-1CDAEEE7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38982-F402-CB64-D8B5-0F29F181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322D8-DC96-BE5B-134C-83BBFBF8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831E-27D0-2B5C-F7D3-A74FED999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188D-C3B5-4A36-B8BB-C03F06355D3C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E40C-6C15-F716-C322-0DAF7FE16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05BB-7F74-3407-939E-F9C71AA01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A35C-481B-4C3D-B738-1CDAEEE76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2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100C-D9C9-9B7C-DA98-8179A17BA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Стадии продукта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68932-AD2D-32DD-DF42-94B00CB47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59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A235-A29C-B181-D7C3-A4411014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B7BB-CE0F-AD7D-E59F-179FB3C4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66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Стадии продукта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1</cp:revision>
  <dcterms:created xsi:type="dcterms:W3CDTF">2025-01-07T23:11:38Z</dcterms:created>
  <dcterms:modified xsi:type="dcterms:W3CDTF">2025-01-07T23:46:30Z</dcterms:modified>
</cp:coreProperties>
</file>