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4B19-61A0-A7D6-D495-0FB5B5253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5A21F-EA07-9571-B877-23693520F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9A70-7B06-D576-E8B1-04E3D172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343F1-0CE1-9063-E79F-B9A67CB4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F692-B653-99B5-FAD0-56FFFD1C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5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A669-46CD-CC76-B8ED-4A4BC92B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AF853-F0DD-FCC0-7AB3-CA1EB851F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14B3-240C-42F0-7A22-A71B4B4C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920-FDFC-7FB6-5ABB-5857DC00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70FE-1A3C-F9DB-1E8F-8CA6AD8D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50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069F8-AEFB-B45D-C19D-DC6F45D66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C6D2A-F443-619F-C5D5-448F4332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7D9E-A07F-6573-FAFD-EDBFF964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7D95-55FE-47DD-7382-DC702038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385D-473E-1A59-9319-8EA96F37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4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E27A-7D07-9DEB-DFC4-76AF41D8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3802-E3F2-AA13-D357-0D72C890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9CCA-DF95-79C8-5627-F69356B7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BFAB-A641-D447-B065-18775502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F9DA-F2FB-BA04-5EA3-FE5DA9BE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1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51D2-D007-D7E3-CD64-6F671707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8A60-4A52-BD64-D1BA-A09A1A69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D331-DD18-7DDF-C95B-D8167406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C166-B8A4-C53C-64FB-85A76DCF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B3DC-6393-FEA2-6B7C-087C18F0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8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365F-FC40-2E70-8CA5-7676B1D8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788E-4DFA-B3CF-9FFB-E3473142C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A7CC-5641-15D3-0120-63AE38B9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5E76-7211-EA77-AD58-739C0720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CC7F-63EF-2B66-1582-EE06F0E1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454C-2EA3-DB39-7BB1-12AD9D86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5725-7E5B-E4C9-35CF-7ECE8F81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8D746-F1AE-77FB-E935-BDADDC7CC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9619-72EB-8D1C-798C-8D593EE0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08F12-C181-C39F-326C-86C447D84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6AD3A-65A8-0FF1-03E0-EB0F5EF28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C40C7-A813-D2B5-87B8-752EF873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631A1-CF5B-D035-F77C-2EE44BAD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1AD93-FEBA-5AD9-EE3A-23C565C5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3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1235-8AB8-7BC4-B6D6-640BB49F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83474-0C4A-80B7-A367-FBBEE4ED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89D5E-1249-07D6-8409-0FCFF4DF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B0837-3AF2-9170-91A9-0E51146B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4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5072B-DD1F-A081-E936-306C5291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CC502-F876-B2C0-21E4-53BFE27E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8CAA3-8F3C-6256-95E5-E46CD9D1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3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E793-0BB0-27D2-0F27-D0DD36FD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EB6A-018E-F0C5-D4C5-2E0F34CC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ED62C-DC91-CB68-62C2-F9685C885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52AF4-27C8-9365-B83C-57D823C3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D6AAE-3540-EB8E-A480-9ED8BD29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FDC7F-68B8-76CD-2E82-CB3E3CA9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6C2B-B684-BB2C-6E8E-AC90CC8A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D8F27-36E0-64C8-9494-D5DB2EFA8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1759-8181-63A7-C094-76E7DCAB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52AA-4B04-6A42-696A-05F2CB2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AF02-A138-09B3-E766-E9D7BB69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F9AD-85AA-5E46-74EB-C2995933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18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4390B-82C8-DF50-C0EB-E0846456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2F69B-4DB0-64B4-5114-1F43776F8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A700-409A-33F8-0108-0C50BFE7C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454A-9B87-42DA-A0DB-1C2B0A71A97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71078-DF8C-F4E5-7A77-2E7BFD031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628E-DDB1-E0C8-B10A-25C85A5F9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B7DEB-434E-4770-BC96-E934CFD8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75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359-4C90-AE5E-74D0-9336F348A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73A5A-E528-AEE0-A01D-E897A624D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23B0-B41F-9B2A-5FDA-C43B00AC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9798-93D6-EF37-76EE-D8055E20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Данных </a:t>
            </a:r>
            <a:r>
              <a:rPr lang="ru-RU" b="1" dirty="0"/>
              <a:t>много </a:t>
            </a:r>
            <a:r>
              <a:rPr lang="ru-RU" dirty="0"/>
              <a:t>и они </a:t>
            </a:r>
            <a:r>
              <a:rPr lang="ru-RU" b="1" dirty="0"/>
              <a:t>разные</a:t>
            </a:r>
            <a:r>
              <a:rPr lang="en-US" b="1" dirty="0"/>
              <a:t>;</a:t>
            </a:r>
            <a:endParaRPr lang="ru-RU" b="1" dirty="0"/>
          </a:p>
          <a:p>
            <a:pPr>
              <a:lnSpc>
                <a:spcPct val="200000"/>
              </a:lnSpc>
            </a:pPr>
            <a:r>
              <a:rPr lang="ru-RU" dirty="0"/>
              <a:t>Приложения плохо подходят для </a:t>
            </a:r>
            <a:r>
              <a:rPr lang="ru-RU" b="1" dirty="0"/>
              <a:t>хранения</a:t>
            </a:r>
            <a:r>
              <a:rPr lang="ru-RU" dirty="0"/>
              <a:t> данных</a:t>
            </a:r>
            <a:r>
              <a:rPr lang="en-US" dirty="0"/>
              <a:t>;</a:t>
            </a:r>
          </a:p>
          <a:p>
            <a:pPr>
              <a:lnSpc>
                <a:spcPct val="200000"/>
              </a:lnSpc>
            </a:pPr>
            <a:r>
              <a:rPr lang="ru-RU" dirty="0"/>
              <a:t>Хранение данных можно </a:t>
            </a:r>
            <a:r>
              <a:rPr lang="ru-RU" b="1" dirty="0"/>
              <a:t>выделить в отдельную функцию</a:t>
            </a:r>
            <a:r>
              <a:rPr lang="ru-RU" dirty="0"/>
              <a:t>, которую можно продавать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8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4B32-57CE-7AF9-0D53-727168D0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хранения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8F96-F812-3D5E-35C8-871A2D8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Объектно-ориентированные</a:t>
            </a:r>
            <a:r>
              <a:rPr lang="en-US" dirty="0"/>
              <a:t> (</a:t>
            </a:r>
            <a:r>
              <a:rPr lang="ru-RU" dirty="0"/>
              <a:t>картинки, видео, документы) </a:t>
            </a:r>
            <a:r>
              <a:rPr lang="en-US" dirty="0"/>
              <a:t>– s3</a:t>
            </a:r>
          </a:p>
          <a:p>
            <a:r>
              <a:rPr lang="ru-RU" dirty="0"/>
              <a:t>Реляционные </a:t>
            </a:r>
            <a:r>
              <a:rPr lang="en-US" dirty="0"/>
              <a:t>(PostgreSQL)</a:t>
            </a:r>
            <a:r>
              <a:rPr lang="ru-RU" dirty="0"/>
              <a:t> – позволяют создавать очень сложную логику связи</a:t>
            </a:r>
          </a:p>
          <a:p>
            <a:r>
              <a:rPr lang="ru-RU" dirty="0" err="1"/>
              <a:t>Нереляционные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Redis,Mongo</a:t>
            </a:r>
            <a:r>
              <a:rPr lang="en-US" dirty="0"/>
              <a:t>)</a:t>
            </a:r>
            <a:r>
              <a:rPr lang="ru-RU" dirty="0"/>
              <a:t> – они лучше масштабируются</a:t>
            </a:r>
          </a:p>
        </p:txBody>
      </p:sp>
    </p:spTree>
    <p:extLst>
      <p:ext uri="{BB962C8B-B14F-4D97-AF65-F5344CB8AC3E}">
        <p14:creationId xmlns:p14="http://schemas.microsoft.com/office/powerpoint/2010/main" val="49090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167E-F420-D9A3-D07A-75D02788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</a:t>
            </a:r>
            <a:r>
              <a:rPr lang="ru-RU"/>
              <a:t>язык запросов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990B-75CC-FEB0-BC45-2E25CE6F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74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8EBB-D14C-9873-F527-06DA43A2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0764-9DEE-C2C2-2C57-C0287ABE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все равно хранятся в файликах на жестком диске, но теперь к ним можно обращаться с помощью языка запросов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Базы данных можно арендовать, чтобы не беспокоиться об безопасности, скорости и лимитах хранения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Базы данных очень разные</a:t>
            </a:r>
          </a:p>
        </p:txBody>
      </p:sp>
    </p:spTree>
    <p:extLst>
      <p:ext uri="{BB962C8B-B14F-4D97-AF65-F5344CB8AC3E}">
        <p14:creationId xmlns:p14="http://schemas.microsoft.com/office/powerpoint/2010/main" val="390490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42D7-C25B-9CAE-8EC6-33610A74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/>
              <a:t>Практическая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4955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8C87-B5E8-ADFC-ED60-7A518F76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50A6-0A5E-FF43-9075-34A0203E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9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0AAC-41C5-A4BC-1B8E-3B240DE9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8A69-D10E-9790-E237-EF6820E9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97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Базы данных</vt:lpstr>
      <vt:lpstr>Мотивация</vt:lpstr>
      <vt:lpstr>Системы хранения данных</vt:lpstr>
      <vt:lpstr>SQL – язык запросов</vt:lpstr>
      <vt:lpstr>Выводы</vt:lpstr>
      <vt:lpstr>Практическая часть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8</cp:revision>
  <dcterms:created xsi:type="dcterms:W3CDTF">2025-01-07T22:49:17Z</dcterms:created>
  <dcterms:modified xsi:type="dcterms:W3CDTF">2025-01-07T22:57:31Z</dcterms:modified>
</cp:coreProperties>
</file>