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273B-107A-0D3C-EA1A-EC10B532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035AD-765D-2150-2169-CA8E052DA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026C-6781-A9A7-0F9A-70637C68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5A9-32E1-4689-93E1-79B62503119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1594-40B8-3D59-10DF-9E9C6F7C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0589-6AD4-AD96-0CA8-BD684BB4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E869-2036-46DA-8F87-08182EBF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7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0F7A-4116-06DA-AEBA-7F331D90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7FAEC-6987-6CD0-AF40-4F9F14641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5F49-9235-CDA0-3281-730D653D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5A9-32E1-4689-93E1-79B62503119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CDA8-89DF-B576-FD0F-C7C8F5ED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6C45-30BA-E399-088A-2226E738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E869-2036-46DA-8F87-08182EBF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9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96CF9-EF2F-F9C6-85A9-B5F082968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DAFF-7D54-73C1-CEDF-B39FA2290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27B9-B691-00B1-A515-173C0BC8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5A9-32E1-4689-93E1-79B62503119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F27A-5441-7EEE-C9F6-4905DA9A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1364-0254-1702-DE04-CBEF1FD1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E869-2036-46DA-8F87-08182EBF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8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2210-4E1C-EE96-BB94-B9FF60DC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C346-78BD-5DCE-B5ED-7E278BD2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A1436-D1FF-02F3-63AE-8B342F7D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5A9-32E1-4689-93E1-79B62503119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6E070-B41B-6270-A0BC-908A0F93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C2AA-83BE-A022-4FC4-7795DD84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E869-2036-46DA-8F87-08182EBF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7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7598-FBC2-8984-55D6-7AFD61AE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1D3CC-DCA9-5C12-A006-6DC42B99E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E490E-84A1-3AD6-CF89-0831D9F4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5A9-32E1-4689-93E1-79B62503119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A044-039E-ADA3-DB5C-10165608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248D-6C56-C856-8BE2-E092CA35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E869-2036-46DA-8F87-08182EBF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07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CE05-5F4F-0A91-D53C-A2087EFB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1FA2-DF7D-5185-0B05-DCFC58B7C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94B47-7BBF-B53C-D2C8-ACC626B9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72DD0-3685-EEEA-8FCD-20A04C20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5A9-32E1-4689-93E1-79B62503119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EC7A0-AE80-FD4F-7A7F-B792B788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05430-5698-146A-6597-37590ED9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E869-2036-46DA-8F87-08182EBF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8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2968-4F00-A3A0-8ED7-A9289E7A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241DD-B3C6-CBB3-6DC7-8F76E6CC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0E644-6651-1884-AFA9-9F160DEE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DF4A3-781A-373B-5BAE-911EF04A6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8C826-9B28-782C-43E7-6D9A2E289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07684-D9D3-4BF3-3DA4-83CFAAFA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5A9-32E1-4689-93E1-79B62503119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B45AB-2847-4854-D14E-964C12C2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B9EAC-0AE3-EF84-1352-269AFDA8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E869-2036-46DA-8F87-08182EBF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5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FB61-C4DB-28A0-1187-D90F459A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E3D49-B18F-F1B4-C4F0-6D4EABA6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5A9-32E1-4689-93E1-79B62503119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0080E-629E-BFBA-39E5-93C1CAA2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4B5F3-B7D4-138B-985C-00792EDB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E869-2036-46DA-8F87-08182EBF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3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A1CBC-2BC5-F70F-BB1D-CE898F81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5A9-32E1-4689-93E1-79B62503119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603E9-5094-77C1-1F41-778FC6D6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4819E-DC39-10E3-8096-C934A694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E869-2036-46DA-8F87-08182EBF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29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EFEA-CBE0-FC8E-4426-F1739122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4B6F-2005-69E1-5089-1E6D3000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61E6F-CB8C-EE43-5D5E-8813BF504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C764F-B1E1-410D-C98A-F3BB822B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5A9-32E1-4689-93E1-79B62503119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DBA20-30AA-9FC9-5558-79C1E45D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A6D01-92D7-F9F0-1116-317C5A43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E869-2036-46DA-8F87-08182EBF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64D6-2D7B-8AB9-95DD-E145827D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09A29-E11A-0C6A-D71F-8C2EA2C1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1A15-E034-C4AE-0828-CE994812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E6CE4-8A2D-5373-DE17-FCAC9E09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5A9-32E1-4689-93E1-79B62503119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ACF52-9E4D-1A54-A3E1-D3FE8E04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DA5A4-8A1A-6CC6-AE4C-A3A3F9B6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E869-2036-46DA-8F87-08182EBF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64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4C86B-4075-DF86-F0AB-376AF3E9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50A6-6F1B-97CC-F515-6BEF2D1D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199D-A247-B2E3-0B72-53D0F995D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55A9-32E1-4689-93E1-79B625031198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90D0-E824-9A76-6B1F-D11C386AC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5675-D25E-5446-400D-3E4A3291A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E869-2036-46DA-8F87-08182EBF0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A111-098E-E37C-7EF3-2A0C3D654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Метрики (продолжение)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07A04-BF13-8524-1C7F-2E00EC1F8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27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CCE2-8A12-77A7-3DAB-F5B403A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A8E0-9112-F619-BB95-2E9A8B07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разных отраслях бизнеса </a:t>
            </a:r>
          </a:p>
        </p:txBody>
      </p:sp>
    </p:spTree>
    <p:extLst>
      <p:ext uri="{BB962C8B-B14F-4D97-AF65-F5344CB8AC3E}">
        <p14:creationId xmlns:p14="http://schemas.microsoft.com/office/powerpoint/2010/main" val="187225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F096-F1EF-843C-109A-156BC69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1467-75AC-4BF5-DF06-83D15528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2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A24D-8D76-E24D-D6D9-819303D6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rate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2098-CB7D-B1FD-8F96-D072B27E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32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7194-4D41-FCFD-9897-3D59E725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RPM (requests per minute)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31D9-FB06-120C-59E1-520AFE0A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96A4-B436-C0BD-0381-5D045CB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Воронка конверсии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E9D6-9C0E-DAFC-E28B-35D47D2A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57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88AA-3840-4BBF-F214-2AF566F3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DEC7-969B-1A71-7E72-8ED34710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нужно дисконтирование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Можно ли предсказать метрику</a:t>
            </a:r>
            <a:r>
              <a:rPr lang="en-US" dirty="0"/>
              <a:t> </a:t>
            </a:r>
            <a:r>
              <a:rPr lang="ru-RU" dirty="0"/>
              <a:t>или например запустить алгоритм, который будет оптимизировать метрику</a:t>
            </a:r>
            <a:r>
              <a:rPr lang="en-US" dirty="0"/>
              <a:t>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87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Метрики (продолжение)</vt:lpstr>
      <vt:lpstr>Мотивация</vt:lpstr>
      <vt:lpstr>NPV</vt:lpstr>
      <vt:lpstr>Default rate</vt:lpstr>
      <vt:lpstr>RPM (requests per minute)</vt:lpstr>
      <vt:lpstr>Воронка конверсии</vt:lpstr>
      <vt:lpstr>Обсуждение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8</cp:revision>
  <dcterms:created xsi:type="dcterms:W3CDTF">2025-01-07T23:03:38Z</dcterms:created>
  <dcterms:modified xsi:type="dcterms:W3CDTF">2025-01-07T23:08:55Z</dcterms:modified>
</cp:coreProperties>
</file>