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88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61D9C-3829-3419-5903-C16072DB10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5C00B5-592C-9F34-8B96-A5C116C296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468107-A8E7-8A06-2FAB-4E9F0AA52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691D4-68F1-4E17-BE46-49D9E49B0760}" type="datetimeFigureOut">
              <a:rPr lang="ru-RU" smtClean="0"/>
              <a:t>08.01.2025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BBA5A7-10E0-21E7-E8C6-52A100EA5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5D62FD-D266-012F-7A6E-910F55746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130F1-22A1-4C40-B6DD-918E17E7ED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2765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AA12B-A290-A175-02AD-69CD954C2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A4DB1D-995A-C9B3-4C8E-CD3FA11DD4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8717C5-92CF-01C9-65F9-577021F80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691D4-68F1-4E17-BE46-49D9E49B0760}" type="datetimeFigureOut">
              <a:rPr lang="ru-RU" smtClean="0"/>
              <a:t>08.01.2025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B3342E-378B-D028-DCB4-4BB6C0970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7AF6D6-6AEE-DAB6-C30C-095C0555A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130F1-22A1-4C40-B6DD-918E17E7ED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9033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132DE8-3F4B-F6D0-AC63-CF3EC3D4C4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22227F-213C-4440-5F8C-FE629430A9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9F4EAA-0BCD-8EE7-9FD3-544B818B3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691D4-68F1-4E17-BE46-49D9E49B0760}" type="datetimeFigureOut">
              <a:rPr lang="ru-RU" smtClean="0"/>
              <a:t>08.01.2025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3BACEF-CF4B-3A5E-E37C-14B950B9C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B94E8-B26A-B448-9B7C-87EF42840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130F1-22A1-4C40-B6DD-918E17E7ED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6163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837CA-1859-7EE0-5234-919A32590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FFC701-64E4-ED29-1C8F-5E0751B81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068D17-5B69-6CFF-DAF2-85230C068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691D4-68F1-4E17-BE46-49D9E49B0760}" type="datetimeFigureOut">
              <a:rPr lang="ru-RU" smtClean="0"/>
              <a:t>08.01.2025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7EB285-296A-156A-6B89-B60D07846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AE8281-2821-3E2D-896F-0C7E987B7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130F1-22A1-4C40-B6DD-918E17E7ED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5756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D4091-C306-FCCD-7CA9-9C9DFD13C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131E21-800B-FADE-FC41-FCA08CEAE2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B51A7D-7BA6-CEDA-9760-8B8FFB2C0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691D4-68F1-4E17-BE46-49D9E49B0760}" type="datetimeFigureOut">
              <a:rPr lang="ru-RU" smtClean="0"/>
              <a:t>08.01.2025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377108-C6B5-EAB2-11B2-48B133340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DFB8A7-44F9-53E7-5805-D7B2E21CF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130F1-22A1-4C40-B6DD-918E17E7ED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2115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4D73B-D8A8-0C97-C0B9-20FA8A22C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A21649-800B-E55A-7CEE-C41CA62648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77CB8E-A0B3-B324-71CF-F9E5B9AC83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59179B-92D0-3050-C9BB-8F61953FB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691D4-68F1-4E17-BE46-49D9E49B0760}" type="datetimeFigureOut">
              <a:rPr lang="ru-RU" smtClean="0"/>
              <a:t>08.01.2025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CDF309-7C60-FD89-E7F9-A495DC43C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EB309E-A6FC-094A-CC1A-C1D2D1F8A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130F1-22A1-4C40-B6DD-918E17E7ED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9752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87E56-CEA2-031E-1A5D-9CEC5015E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2CA5B4-4773-50B7-7B52-E655124B74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A81823-5D55-50C3-1F2C-55A53D3934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1F2011-498E-3641-4775-9B4084C299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EF9699-6529-ACBD-AE8B-3C3CDB5175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B6C62D-151D-4B81-580D-8AD5AA64A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691D4-68F1-4E17-BE46-49D9E49B0760}" type="datetimeFigureOut">
              <a:rPr lang="ru-RU" smtClean="0"/>
              <a:t>08.01.2025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16E930-6190-5FDD-27CC-157A937CD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35F733-7EFB-3496-6973-398DFE4B5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130F1-22A1-4C40-B6DD-918E17E7ED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8960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D1629-5B62-0688-70B4-3AA115AB8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414BE5-1068-EF9E-8BA4-FCE457704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691D4-68F1-4E17-BE46-49D9E49B0760}" type="datetimeFigureOut">
              <a:rPr lang="ru-RU" smtClean="0"/>
              <a:t>08.01.2025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EC6A6E-2098-6B1D-7A06-CF8966442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33297A-18D7-7869-E97E-C288FFEC6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130F1-22A1-4C40-B6DD-918E17E7ED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2445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C90C8B-FE08-2C93-13FE-655A9C81B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691D4-68F1-4E17-BE46-49D9E49B0760}" type="datetimeFigureOut">
              <a:rPr lang="ru-RU" smtClean="0"/>
              <a:t>08.01.2025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615678-8122-2752-6C8B-C9D13DDB3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CE95F3-07A3-B552-92E9-8816060C9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130F1-22A1-4C40-B6DD-918E17E7ED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5571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1C755-80F3-3CF2-623C-549B23E1F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2D2552-3504-2090-76CE-DB462B8AB8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41705D-6697-1A52-C08F-0BE638EC25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110380-3CD3-FCC5-E84E-1A465D476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691D4-68F1-4E17-BE46-49D9E49B0760}" type="datetimeFigureOut">
              <a:rPr lang="ru-RU" smtClean="0"/>
              <a:t>08.01.2025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9E324D-16CE-571C-07AC-250D53470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F4E630-E516-5712-3DAD-CCBAC8AF4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130F1-22A1-4C40-B6DD-918E17E7ED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790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C7A90-47CE-1810-520E-E839A8280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4A8C94-F552-B14B-2F20-AF3A42911A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710B7D-AEA0-D72E-BF7B-760029A538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372CC5-D417-5CCA-75BA-F1F284EDF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691D4-68F1-4E17-BE46-49D9E49B0760}" type="datetimeFigureOut">
              <a:rPr lang="ru-RU" smtClean="0"/>
              <a:t>08.01.2025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3B0031-5F62-794E-60FB-D1D84E173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3090D5-DCF6-0F79-5E6A-2EA2C9DE1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130F1-22A1-4C40-B6DD-918E17E7ED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6279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471F43-430A-1E27-6A9C-6B439C33E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A53DE0-F82B-3A84-43B6-118B23180C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0EB0C2-147D-AFF2-596A-F96675D237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691D4-68F1-4E17-BE46-49D9E49B0760}" type="datetimeFigureOut">
              <a:rPr lang="ru-RU" smtClean="0"/>
              <a:t>08.01.2025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B8336A-391D-4209-52EC-1179787F93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5E8D62-C912-C004-EF75-48485B34A4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130F1-22A1-4C40-B6DD-918E17E7ED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9087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EDE30-207B-717A-1449-7925394FC9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Корпоративная структура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D3F1E2-373D-66A5-0F9B-AC9D8B4814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9443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E1EFE-C543-56F5-2963-D855E8CC0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R&amp;D (research </a:t>
            </a:r>
            <a:r>
              <a:rPr lang="en-US"/>
              <a:t>and development)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B6B6BE-0E8A-8899-33C3-8008E209C3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393753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Корпоративная структура</vt:lpstr>
      <vt:lpstr>R&amp;D (research and development)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Пользователь</dc:creator>
  <cp:lastModifiedBy>Пользователь</cp:lastModifiedBy>
  <cp:revision>2</cp:revision>
  <dcterms:created xsi:type="dcterms:W3CDTF">2025-01-07T23:35:53Z</dcterms:created>
  <dcterms:modified xsi:type="dcterms:W3CDTF">2025-01-07T23:36:21Z</dcterms:modified>
</cp:coreProperties>
</file>