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52650"/>
            <a:ext cx="8520600" cy="9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Flight2Fight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23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Ferreira e Renan da Fonte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125" y="1333262"/>
            <a:ext cx="3929750" cy="28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cooperativo online utilizando MQTT, Love2d e NodeMCU, onde o objetivo é eliminar todas as naves inimigas sem sofrer danos.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Para isto, as </a:t>
            </a:r>
            <a:r>
              <a:rPr lang="pt-BR"/>
              <a:t>funções</a:t>
            </a:r>
            <a:r>
              <a:rPr lang="pt-BR"/>
              <a:t> de uma nave </a:t>
            </a:r>
            <a:r>
              <a:rPr lang="pt-BR"/>
              <a:t>são</a:t>
            </a:r>
            <a:r>
              <a:rPr lang="pt-BR"/>
              <a:t> divididas entre 2 jogadores, sendo um </a:t>
            </a:r>
            <a:r>
              <a:rPr lang="pt-BR"/>
              <a:t>responsável</a:t>
            </a:r>
            <a:r>
              <a:rPr lang="pt-BR"/>
              <a:t> pelo controle da nave e o outro do </a:t>
            </a:r>
            <a:r>
              <a:rPr lang="pt-BR"/>
              <a:t>canhão</a:t>
            </a:r>
            <a:r>
              <a:rPr lang="pt-BR"/>
              <a:t>.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8" y="1985775"/>
            <a:ext cx="3679082" cy="25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Mecânica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Para o </a:t>
            </a:r>
            <a:r>
              <a:rPr lang="pt-BR"/>
              <a:t>início</a:t>
            </a:r>
            <a:r>
              <a:rPr lang="pt-BR"/>
              <a:t> de uma partida, é </a:t>
            </a:r>
            <a:r>
              <a:rPr lang="pt-BR"/>
              <a:t>necessário</a:t>
            </a:r>
            <a:r>
              <a:rPr lang="pt-BR"/>
              <a:t> que 2 jogadores se conectem ao jogo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controle de ambos os jogadores é realizado </a:t>
            </a:r>
            <a:r>
              <a:rPr lang="pt-BR"/>
              <a:t>através</a:t>
            </a:r>
            <a:r>
              <a:rPr lang="pt-BR"/>
              <a:t> do NodeMCU, os </a:t>
            </a:r>
            <a:r>
              <a:rPr lang="pt-BR"/>
              <a:t>botões</a:t>
            </a:r>
            <a:r>
              <a:rPr lang="pt-BR"/>
              <a:t> </a:t>
            </a:r>
            <a:r>
              <a:rPr lang="pt-BR"/>
              <a:t>são</a:t>
            </a:r>
            <a:r>
              <a:rPr lang="pt-BR"/>
              <a:t> </a:t>
            </a:r>
            <a:r>
              <a:rPr lang="pt-BR"/>
              <a:t>responsáveis</a:t>
            </a:r>
            <a:r>
              <a:rPr lang="pt-BR"/>
              <a:t> pela </a:t>
            </a:r>
            <a:r>
              <a:rPr lang="pt-BR"/>
              <a:t>movimentação</a:t>
            </a:r>
            <a:r>
              <a:rPr lang="pt-BR"/>
              <a:t> do player 1(nave) e a </a:t>
            </a:r>
            <a:r>
              <a:rPr lang="pt-BR"/>
              <a:t>angulação</a:t>
            </a:r>
            <a:r>
              <a:rPr lang="pt-BR"/>
              <a:t> do </a:t>
            </a:r>
            <a:r>
              <a:rPr lang="pt-BR"/>
              <a:t>player 2</a:t>
            </a:r>
            <a:r>
              <a:rPr lang="pt-BR"/>
              <a:t>(canhão)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canhão atira automaticamente, sendo a única função do player 2 o controle de sua angulação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Cada nave inimiga possui 3 de vida e a aliada 1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r>
              <a:rPr lang="pt-BR"/>
              <a:t> - update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7425" y="1217600"/>
            <a:ext cx="42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PLAYER 1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dir = 0 --guarda direção do movimento</a:t>
            </a:r>
            <a:endParaRPr sz="900">
              <a:solidFill>
                <a:schemeClr val="dk1"/>
              </a:solidFill>
            </a:endParaRPr>
          </a:p>
          <a:p>
            <a:pPr indent="1714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			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--Checa tecla pressionada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if love.keyboard.isDown(move_player1.right) or controle_right1 then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dir = 1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elseif love.keyboard.isDown(move_player1.left) or controle_left1 then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dir = -1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end</a:t>
            </a:r>
            <a:endParaRPr sz="900">
              <a:solidFill>
                <a:schemeClr val="dk1"/>
              </a:solidFill>
            </a:endParaRPr>
          </a:p>
          <a:p>
            <a:pPr indent="1714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--Executa movimento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x = x + (dir*speed*dt)</a:t>
            </a:r>
            <a:endParaRPr sz="900">
              <a:solidFill>
                <a:schemeClr val="dk1"/>
              </a:solidFill>
            </a:endParaRPr>
          </a:p>
          <a:p>
            <a:pPr indent="1714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self:checkPos()</a:t>
            </a:r>
            <a:endParaRPr sz="900">
              <a:solidFill>
                <a:schemeClr val="dk1"/>
              </a:solidFill>
            </a:endParaRPr>
          </a:p>
          <a:p>
            <a:pPr indent="17145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3754525" y="1214900"/>
            <a:ext cx="62067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PLAYER 2</a:t>
            </a:r>
            <a:endParaRPr b="1"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dir = 0 --guarda direção do movimento			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--Checa tecla pressionada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if love.keyboard.isDown(move_player2.right) or controle_right2 then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dir = 1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elseif love.keyboard.isDown(move_player2.left) or controle_left2 then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dir = -1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end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--Executa movimento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angle = angle + dir*speed*math.pi*dt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self:checkPos() --Checa se o ângulo está dentro dos limites e o corrige caso necessário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x, y = pilot.getPosition()    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  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 --Atira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timeLeftToTrySpawnBullet = timeLeftToTrySpawnBullet - dt; --Atualiza contador de tempo entre os tiros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if(timeLeftToTrySpawnBullet &lt;= 0) then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timeLeftToTrySpawnBullet = 0.5; --Reinicia o contador de tempo entre os tiros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self:spawnBullet();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end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for i = 1, #bullets do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bullets[i]:update(true, dt); --Atualiza cada tiro</a:t>
            </a:r>
            <a:endParaRPr sz="9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end</a:t>
            </a:r>
            <a:endParaRPr sz="900">
              <a:solidFill>
                <a:schemeClr val="dk1"/>
              </a:solidFill>
            </a:endParaRPr>
          </a:p>
          <a:p>
            <a:pPr indent="1714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      </a:t>
            </a:r>
            <a:endParaRPr b="1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Codigo - MQTT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40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mqtt_client = mqtt.client.create("test.mosquitto.org", 1883, mqttcb)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mqtt_client:connect("GM" .. os.time())</a:t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mqtt_client:subscribe({"apertou-tecla","deadPlayer","deadEnemy"})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3" name="Shape 83"/>
          <p:cNvSpPr txBox="1"/>
          <p:nvPr/>
        </p:nvSpPr>
        <p:spPr>
          <a:xfrm>
            <a:off x="4456250" y="1244275"/>
            <a:ext cx="4203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function mqttcb(topic, message)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if message == 'dead' then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gameover = true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e</a:t>
            </a:r>
            <a:r>
              <a:rPr lang="pt-BR" sz="800">
                <a:solidFill>
                  <a:schemeClr val="dk1"/>
                </a:solidFill>
              </a:rPr>
              <a:t>nd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 if topic == 'deadEnemy' then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l</a:t>
            </a:r>
            <a:r>
              <a:rPr lang="pt-BR" sz="800">
                <a:solidFill>
                  <a:schemeClr val="dk1"/>
                </a:solidFill>
              </a:rPr>
              <a:t>istEnemies[tonumber(message)]:damage(3)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end  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if message == 'newPlayer' then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players = players + 1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end  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if message == 'l1' then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controle_left1 = not controle_left1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controle_right1 = false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elseif message == 'r1' then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controle_right1 = not controle_right1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c</a:t>
            </a:r>
            <a:r>
              <a:rPr lang="pt-BR" sz="800">
                <a:solidFill>
                  <a:schemeClr val="dk1"/>
                </a:solidFill>
              </a:rPr>
              <a:t>ontrole_left1 = false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end  </a:t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 	if message == 'l2' then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 controle_left2 = not controle_left2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controle_right2 = false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elseif message == 'r2' then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controle_right2 = not controle_right2</a:t>
            </a:r>
            <a:endParaRPr sz="800">
              <a:solidFill>
                <a:schemeClr val="dk1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controle_left2 = false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end</a:t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end</a:t>
            </a:r>
            <a:endParaRPr sz="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44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Comportamento</a:t>
            </a:r>
            <a:r>
              <a:rPr lang="pt-BR"/>
              <a:t> diferente em computadores diferentes (FPS)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Conexões</a:t>
            </a:r>
            <a:r>
              <a:rPr lang="pt-BR"/>
              <a:t> a internet com velocidades diferentes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Sincronizar o jogo em computadores diferentes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550" y="1445550"/>
            <a:ext cx="4039751" cy="28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736" y="576238"/>
            <a:ext cx="5424528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