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779B5-BC59-4FC2-9620-83BAA5D61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C28FB-727D-4185-8A0F-400CED36C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C8A91C-4E55-46EA-B04E-097413FC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65EE-CD77-45B4-BF14-B48FA5AB423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B83EA7-DED4-4FD8-BCC0-9C7F22E0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3E8EDF-3FA5-428A-ADEE-60687BCE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4D5F-68FB-488E-BCFD-76F846332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57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88B01-B91C-4680-A379-171D8D23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8FD9D4-FFD8-487C-9A6E-2008B50C4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AB4C4-1081-4289-A3EB-998DE71A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65EE-CD77-45B4-BF14-B48FA5AB423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BA57B-C90A-48B9-95DD-05AD96AE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647EF-B195-42D5-90F9-C09FC468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4D5F-68FB-488E-BCFD-76F846332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18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8A5136-5A65-4000-B472-DCDECC988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802E31-BBA7-4584-A19B-240D334CE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1C023-B7FD-4786-9A71-DDD0A2E5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65EE-CD77-45B4-BF14-B48FA5AB423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F5246-7046-4D46-AC76-FC6D8141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4F1C0C-C8C6-4BFD-9A92-B5E3AC46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4D5F-68FB-488E-BCFD-76F846332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706B9-E486-4416-B873-D1C8DD87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82AD97-3DA5-4DDC-B281-06414C89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47CE8F-BA59-49F5-8E61-3E2A263C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65EE-CD77-45B4-BF14-B48FA5AB423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890C3-23B7-4D13-AB1A-9E27CCB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A4F7F-0F98-45D1-802E-019CC4DF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4D5F-68FB-488E-BCFD-76F846332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1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7757E-106B-4B86-A691-9F030E7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88A76B-0AF5-480D-90AB-6E5C1079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62826C-84AA-4AEC-A7BC-87788B5F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65EE-CD77-45B4-BF14-B48FA5AB423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A3D559-163A-485E-994A-B65CD215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6AE7E-5DFB-45B5-B2B6-BF7C141A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4D5F-68FB-488E-BCFD-76F846332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9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D963F-D8A7-438D-9FE8-51E0A5CC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2FC39-0142-4D61-A9BD-8AA140127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553E14-B6B7-41F4-A963-26ABE6DF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61DB73-FE7D-4293-8450-9B5C734F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65EE-CD77-45B4-BF14-B48FA5AB423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C16BCB-5DB4-48F8-B151-9A085961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49D01B-88E1-4B1B-AFE6-81AC31F5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4D5F-68FB-488E-BCFD-76F846332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11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AD586-E2AB-4C72-B746-72DCEC22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31D27-1342-48E2-8663-76DDDBBB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EC5B37-00DE-4B43-84DD-AA3829C1F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7FFED8-FCF5-419D-8971-FB69891F9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ABE5A9-43FC-4605-A0B1-57D55E0D3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A3223B-6B56-4E4C-B173-E974ED25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65EE-CD77-45B4-BF14-B48FA5AB423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B70A5E-1F85-49F5-91B1-0F34EB96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2B14B3-F7B5-4234-B586-3CAB8C55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4D5F-68FB-488E-BCFD-76F846332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3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5B638-0F80-4931-8C54-11A40192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076288-2772-46A9-9FAA-53628CCF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65EE-CD77-45B4-BF14-B48FA5AB423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6CA6E2-6F34-4F76-96C0-48B9CD0E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A94CDB-E619-47DA-BCF4-B75CD081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4D5F-68FB-488E-BCFD-76F846332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03FAF0-463E-46F6-86AC-22CFB6F9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65EE-CD77-45B4-BF14-B48FA5AB423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C1CB90-7EDF-46CE-BBE6-66885BD4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B24335-20E1-4475-9207-8AD1EA2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4D5F-68FB-488E-BCFD-76F846332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73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60FB5-E659-4E1C-B932-BE861D66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332C2-A9EC-4C8C-8A01-00E5E383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61EB30-35ED-447E-BC16-31102837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06F7D8-B6B8-44FE-9A11-8D6D1DC0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65EE-CD77-45B4-BF14-B48FA5AB423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64A9F0-2335-46EC-A6F3-4F9209AF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47AC0F-A960-4FB9-B325-10B64B7C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4D5F-68FB-488E-BCFD-76F846332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43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882E5-A342-4EF5-BF48-F9E8F2CB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411F61-A602-4FAF-B89E-C8D214364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4ABB42-2F97-4999-9190-0BBA8C50E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B25BED-1EB6-4D63-BB51-8F13C9A3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65EE-CD77-45B4-BF14-B48FA5AB423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BB9242-5C4F-47DE-902F-4B2AED53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28DD59-5C8A-4AFD-A86F-6E3A0725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4D5F-68FB-488E-BCFD-76F846332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4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7BFC22-95FF-4B87-BDF1-B42F10B3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3D0527-F5F1-49A6-ACE4-FAACAE2D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FA52F-9BEE-4D7F-9EC6-70A9DBF4A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65EE-CD77-45B4-BF14-B48FA5AB423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44D262-4B4B-49CF-A813-EEF112510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145948-C8DA-461B-90EA-D3A63BD00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4D5F-68FB-488E-BCFD-76F846332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37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B0EAD-B3EA-45D9-A2EE-BC775C312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67761"/>
            <a:ext cx="9144000" cy="2387600"/>
          </a:xfrm>
        </p:spPr>
        <p:txBody>
          <a:bodyPr/>
          <a:lstStyle/>
          <a:p>
            <a:r>
              <a:rPr lang="pt-BR" dirty="0"/>
              <a:t>Relatório gráfico de resultados.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6016D6-84A9-4C97-8D00-0CA69D71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6" y="2868829"/>
            <a:ext cx="3347899" cy="33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407E3-09E3-40CE-8346-41757976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70" y="365125"/>
            <a:ext cx="10515600" cy="1325563"/>
          </a:xfrm>
        </p:spPr>
        <p:txBody>
          <a:bodyPr/>
          <a:lstStyle/>
          <a:p>
            <a:r>
              <a:rPr lang="pt-BR" dirty="0"/>
              <a:t>Histograma de número de vagas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632525-425C-41EF-AE5A-FF23C5F9F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0" y="1690688"/>
            <a:ext cx="7338841" cy="39710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5FC94A-B046-4BA5-B530-A02AC5CDB66F}"/>
              </a:ext>
            </a:extLst>
          </p:cNvPr>
          <p:cNvSpPr txBox="1"/>
          <p:nvPr/>
        </p:nvSpPr>
        <p:spPr>
          <a:xfrm>
            <a:off x="8700116" y="117693"/>
            <a:ext cx="26988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valores obtidos durante o </a:t>
            </a:r>
            <a:r>
              <a:rPr lang="pt-BR" dirty="0" err="1"/>
              <a:t>destrinchamento</a:t>
            </a:r>
            <a:r>
              <a:rPr lang="pt-BR" dirty="0"/>
              <a:t> dos dados recebidos revelam alguns dados interessantes.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 – A média anual de 2024 foi de 2,5 vagas aproximadamente por mês.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2 – O total de vagas foi 22 ao longo do ano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Os únicos meses que apresentam uma queda significativa de performance foram Junho e Outubro.  Considerando a média.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4 – Em contraste, Novembro vem sendo o mês mais produtivo.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57DA29-03F7-42B5-B84A-18F88D48BA75}"/>
              </a:ext>
            </a:extLst>
          </p:cNvPr>
          <p:cNvSpPr txBox="1"/>
          <p:nvPr/>
        </p:nvSpPr>
        <p:spPr>
          <a:xfrm>
            <a:off x="541538" y="6081204"/>
            <a:ext cx="694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*Novembro está contando com 2 processos em andamento além de 3 finalizados.</a:t>
            </a:r>
          </a:p>
        </p:txBody>
      </p:sp>
    </p:spTree>
    <p:extLst>
      <p:ext uri="{BB962C8B-B14F-4D97-AF65-F5344CB8AC3E}">
        <p14:creationId xmlns:p14="http://schemas.microsoft.com/office/powerpoint/2010/main" val="296081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9327D-23B4-4AD3-B9A9-94549449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da quantidade em um gráfico de pizza.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B26173C-09B6-4971-82CB-B784499B8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2" y="2107722"/>
            <a:ext cx="6954220" cy="385816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A4440FF-4E1C-424A-B6C8-553E32AAFCB9}"/>
              </a:ext>
            </a:extLst>
          </p:cNvPr>
          <p:cNvSpPr txBox="1"/>
          <p:nvPr/>
        </p:nvSpPr>
        <p:spPr>
          <a:xfrm>
            <a:off x="8176334" y="2032986"/>
            <a:ext cx="34534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podemos observar nesse gráfico, com as mesma informações do anterior. O mês de Março e Novembro foram os mais produtivos, ocupando quase 41% do gráfico sozinhos.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 resto do primeiro semestre (Abril, Maio, Junho) ocupa aproximadamente 27% do gráfico.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 os meses antes de novembro (Julho, Agosto, Setembro e Outubro) aproximadamente 32% do gráfico. Mesmo tendo um mês a mais que o anterior, já que outubro não teve processos.</a:t>
            </a:r>
          </a:p>
        </p:txBody>
      </p:sp>
    </p:spTree>
    <p:extLst>
      <p:ext uri="{BB962C8B-B14F-4D97-AF65-F5344CB8AC3E}">
        <p14:creationId xmlns:p14="http://schemas.microsoft.com/office/powerpoint/2010/main" val="88169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A7E6D-6055-4B5D-811C-9219796E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285226"/>
            <a:ext cx="10515600" cy="1325563"/>
          </a:xfrm>
        </p:spPr>
        <p:txBody>
          <a:bodyPr/>
          <a:lstStyle/>
          <a:p>
            <a:r>
              <a:rPr lang="pt-BR" dirty="0"/>
              <a:t>Gráfico de linha e os altos e baixos da empresa.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A4AA7B-425C-45EC-A0DD-F094EFA5A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2" y="2008532"/>
            <a:ext cx="6841604" cy="373693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D2E3A15-A60A-4A2A-AA45-B85A68C75C26}"/>
              </a:ext>
            </a:extLst>
          </p:cNvPr>
          <p:cNvSpPr txBox="1"/>
          <p:nvPr/>
        </p:nvSpPr>
        <p:spPr>
          <a:xfrm>
            <a:off x="8540318" y="1610789"/>
            <a:ext cx="30450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último, uma representação visual de como foi o ano da empresa.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Pode se notar que de Março à Junho houve uma queda consistente do número de processos.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De Julho à  Setembro ouve uma estabilidade com relação a média do ano.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Curiosamente, o mais baixo dos pontos que foi Outubro, foi seguido do ponto mais alto que foi Novembro. Um anulando o outro efetivamente.</a:t>
            </a:r>
          </a:p>
        </p:txBody>
      </p:sp>
    </p:spTree>
    <p:extLst>
      <p:ext uri="{BB962C8B-B14F-4D97-AF65-F5344CB8AC3E}">
        <p14:creationId xmlns:p14="http://schemas.microsoft.com/office/powerpoint/2010/main" val="304484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E039C-2884-4B73-A54B-9741DA54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de resultados.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7241F-F352-4DC9-93B6-2CE03F31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62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1 – O que os números significam dentro do contexto do trabalho da Sol Consulte?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2 – O que pode ser feito como melhorias para o ano de 2025?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Quais foram as razões, se houve alguma, para alta em Novembro e a queda significativa em outubro?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4 – Opiniões </a:t>
            </a:r>
            <a:r>
              <a:rPr lang="pt-BR"/>
              <a:t>da Diretora </a:t>
            </a:r>
            <a:r>
              <a:rPr lang="pt-BR" dirty="0"/>
              <a:t>sobre os resultados.</a:t>
            </a:r>
          </a:p>
        </p:txBody>
      </p:sp>
      <p:pic>
        <p:nvPicPr>
          <p:cNvPr id="1026" name="Picture 2" descr="Pessoa Pensando png | PNGWing">
            <a:extLst>
              <a:ext uri="{FF2B5EF4-FFF2-40B4-BE49-F238E27FC236}">
                <a16:creationId xmlns:a16="http://schemas.microsoft.com/office/drawing/2014/main" id="{9B52362D-909B-470D-9ED9-632E03CD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73" y="1705446"/>
            <a:ext cx="2415011" cy="241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d small people question mark ilustração do Stock | Adobe Stock">
            <a:extLst>
              <a:ext uri="{FF2B5EF4-FFF2-40B4-BE49-F238E27FC236}">
                <a16:creationId xmlns:a16="http://schemas.microsoft.com/office/drawing/2014/main" id="{55F26560-1978-46A6-974D-CD547EE30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162" y="1004935"/>
            <a:ext cx="4830022" cy="48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33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8795C-8D25-4DF6-A8EC-1F71705F3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50524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6600" dirty="0">
                <a:latin typeface="French Script MT" panose="03020402040607040605" pitchFamily="66" charset="0"/>
              </a:rPr>
              <a:t>Fim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A6A4BC-FFB6-41F6-B860-02E62B93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24" y="1343311"/>
            <a:ext cx="396240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07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374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French Script MT</vt:lpstr>
      <vt:lpstr>Tema do Office</vt:lpstr>
      <vt:lpstr>Relatório gráfico de resultados.</vt:lpstr>
      <vt:lpstr>Histograma de número de vagas</vt:lpstr>
      <vt:lpstr>Visualização da quantidade em um gráfico de pizza.</vt:lpstr>
      <vt:lpstr>Gráfico de linha e os altos e baixos da empresa.</vt:lpstr>
      <vt:lpstr>Discussão de resultados.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gráfico de resultados.</dc:title>
  <dc:creator>Henrique R Rocha</dc:creator>
  <cp:lastModifiedBy>Henrique R Rocha</cp:lastModifiedBy>
  <cp:revision>8</cp:revision>
  <dcterms:created xsi:type="dcterms:W3CDTF">2024-11-25T14:50:54Z</dcterms:created>
  <dcterms:modified xsi:type="dcterms:W3CDTF">2024-11-25T17:00:21Z</dcterms:modified>
</cp:coreProperties>
</file>