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E8B44-1AA7-41AE-BA73-F4D1D02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2DEF74-B6E9-46A8-A3DA-9272B6609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01B19-A0F2-4C05-922E-325189AC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645E9-73AA-49A3-8D61-CBF8273B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55729-6A95-4B83-B0ED-7B2374F3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85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9FEE8-87A7-4A81-AA13-0D24675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C9228C-5614-478E-8AC0-5D947322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A91C4-2434-413E-9359-937D1A92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61BC84-4372-4F9B-9FF5-2C14868F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3DDDC-3DA7-4AA4-8513-A57223AE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57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C2C7D0-E104-48F2-852B-24757D795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95B6B2-6A21-4396-AE06-184674B4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3A312-5BF9-4694-8DBD-6AAE9665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52F9C-FB59-4D85-A158-B0D23900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B2C2F-B57B-461B-B0A6-2B06331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60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8B8B4-655B-4C1F-8E67-A6C98B78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36D26-CA37-41A1-9682-2DBC6989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117CB-E7D7-47DA-87DB-30E3A17A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1F9B4-8A27-44FA-9BB7-B9D685C3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552C0-519E-46A7-B44A-EA62A10B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65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B107-54DF-436B-9584-40534D1C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ADAFF-E12D-460E-B405-AF909F5A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48C9C-7A40-49A1-BB71-0EE797B4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11DAF-3E95-4A6F-85AF-706220EC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3AB95-299F-424B-9CEC-35BDA52E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9969-C0DA-40F4-A3E6-F1DE7BB2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1322D-A7E6-4F03-A356-BD818C74A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AB099-A4E6-42B9-AFD8-2D34DA9D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B1BB26-3AC2-47A2-BD54-60789751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2AF90B-515B-40BB-AE11-CD7D60CA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B9849-5A0D-4F58-B878-ECD837D8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18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51B30-C583-4DFA-A601-115CB820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40F5D2-3ABD-4C42-969E-EA3FB52F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9BABB5-BDAE-4D77-A071-B1F68533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8A0358-81CF-4F7D-938F-41CCAEBCC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061D9-FBF3-4D8D-A635-F9438B17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84FF77-5F2A-4EAE-8F3A-612E39F3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8BF57B-AB84-42F9-A09C-7127E660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B0FDB0-1D09-4311-9BF5-4883CD2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0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C9D15-A634-4EF5-8F27-D236263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29D63E-3822-4037-9773-04EF9862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2FC901-D42C-4C09-B2FF-A3497D55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06A531-3809-4D14-9948-D9BD5B8D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0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1446BC-7936-42B6-86AA-97090FA2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C83A73-0206-47D4-8CE1-8B173BA7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5EA842-BE93-457E-AF0E-45CA4F2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7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2845-1CDD-4659-806C-17DC1605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533C2-751C-416B-88F9-ACA9A01F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008A90-6ED3-4829-A24E-63A55E86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FD222F-5B8A-4DF3-8DDD-D5FEE6DB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B26391-4D0F-46ED-BFC0-3356384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56CB7C-98D7-4AB0-900A-805C1903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66C7-9BE0-4D63-9794-61BC3023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B77920-07A1-4F93-9747-E7AB2016F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23A9E1-DAB0-4615-9B1B-DFBB237A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B6725-0E04-4D47-B79B-A9B79FEF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025A1-C499-4CA6-92CF-38EBD7A6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5E066-EE87-4881-AB2E-35CE42A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7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3AC08-59F6-43AF-862F-339B8330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4CDA0-BAD6-453D-A99E-33418645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03878-CE37-40ED-B77D-FF6109F02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7D99-ADAC-4BEB-BF36-9758D0EF1CA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D6BE8-3492-46B9-B9A0-E961EFD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4CC04-0B3C-404C-8A98-FCA44117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6689-EC7E-4E06-944C-063A1450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25B1F-B062-46E7-8715-77E415BE5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945" y="1070011"/>
            <a:ext cx="9149593" cy="1060378"/>
          </a:xfrm>
        </p:spPr>
        <p:txBody>
          <a:bodyPr/>
          <a:lstStyle/>
          <a:p>
            <a:r>
              <a:rPr lang="pt-BR" dirty="0"/>
              <a:t>Aplicativo Mobile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AB5D27-6DD3-4E61-AF85-736DBD6B3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538" y="2217855"/>
            <a:ext cx="9144000" cy="1655762"/>
          </a:xfrm>
        </p:spPr>
        <p:txBody>
          <a:bodyPr/>
          <a:lstStyle/>
          <a:p>
            <a:r>
              <a:rPr lang="pt-BR" dirty="0"/>
              <a:t>Organizador de Candidatos!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9CBBC9-2F6A-4098-972B-D88A5217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44" y="2836177"/>
            <a:ext cx="2881793" cy="28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900+ ideias de Boneco | imagens 3d, boneco 3d, bonecos profissionais">
            <a:extLst>
              <a:ext uri="{FF2B5EF4-FFF2-40B4-BE49-F238E27FC236}">
                <a16:creationId xmlns:a16="http://schemas.microsoft.com/office/drawing/2014/main" id="{4EE1FB7A-E9E5-46F5-8E19-697669565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65" y="1245965"/>
            <a:ext cx="3674246" cy="423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4CEE7F7-5A76-4661-B9A2-F07D3645A697}"/>
              </a:ext>
            </a:extLst>
          </p:cNvPr>
          <p:cNvSpPr txBox="1"/>
          <p:nvPr/>
        </p:nvSpPr>
        <p:spPr>
          <a:xfrm>
            <a:off x="1812022" y="1778466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isso, eu concluo minha apresentação.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B3430C-04A1-4EA4-9A31-8C45160C1E68}"/>
              </a:ext>
            </a:extLst>
          </p:cNvPr>
          <p:cNvSpPr txBox="1"/>
          <p:nvPr/>
        </p:nvSpPr>
        <p:spPr>
          <a:xfrm>
            <a:off x="1971414" y="2801923"/>
            <a:ext cx="35988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latin typeface="Edwardian Script ITC" panose="030303020407070D0804" pitchFamily="66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2453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03A9C-077B-4C48-BEA2-A2E6DD0A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1" y="222002"/>
            <a:ext cx="10515600" cy="1325563"/>
          </a:xfrm>
        </p:spPr>
        <p:txBody>
          <a:bodyPr/>
          <a:lstStyle/>
          <a:p>
            <a:r>
              <a:rPr lang="pt-BR" dirty="0"/>
              <a:t>Etapa 1: Entrada e Login.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E4015-2D6E-422D-A483-95CDA3E1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1825625"/>
            <a:ext cx="292286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Assim que o Consultor entrar no aplicativo pela primeira vez, ele fará login com suas credenciais.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 Login deve ser definido com o supervisor dele, para garantir a entrada e que o aplicativo reconheça.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FDFC75-A578-4D35-9BD8-3D09CCCE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2" y="1547565"/>
            <a:ext cx="3296873" cy="49453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F633B5-CEEB-4578-BF35-B90AFDD8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70" y="1547565"/>
            <a:ext cx="3296873" cy="49453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BD27FA-D8BF-477B-90EA-5E6D4D43C259}"/>
              </a:ext>
            </a:extLst>
          </p:cNvPr>
          <p:cNvSpPr txBox="1"/>
          <p:nvPr/>
        </p:nvSpPr>
        <p:spPr>
          <a:xfrm>
            <a:off x="984310" y="6492875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carregamento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2B58AC-DCE0-4FB4-B100-E3F3164A1F21}"/>
              </a:ext>
            </a:extLst>
          </p:cNvPr>
          <p:cNvSpPr txBox="1"/>
          <p:nvPr/>
        </p:nvSpPr>
        <p:spPr>
          <a:xfrm>
            <a:off x="5335572" y="6488668"/>
            <a:ext cx="32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Login</a:t>
            </a:r>
          </a:p>
        </p:txBody>
      </p:sp>
    </p:spTree>
    <p:extLst>
      <p:ext uri="{BB962C8B-B14F-4D97-AF65-F5344CB8AC3E}">
        <p14:creationId xmlns:p14="http://schemas.microsoft.com/office/powerpoint/2010/main" val="35829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4DDD2-46F0-492F-944D-ADF355D2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2: Página principal no primeiro acesso.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EA7CE3-CE28-4AE8-B588-4F9F5F27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75" y="1490066"/>
            <a:ext cx="3834904" cy="474295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5D5242-4E5F-4A5C-AE79-5062004545AE}"/>
              </a:ext>
            </a:extLst>
          </p:cNvPr>
          <p:cNvSpPr txBox="1"/>
          <p:nvPr/>
        </p:nvSpPr>
        <p:spPr>
          <a:xfrm>
            <a:off x="5972961" y="1690688"/>
            <a:ext cx="51927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primeiro acesso, o consultor notará que não há nada na página caso ele seja verdadeiramente o primeiro consultor a acessar o aplicativo.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aplicativo vazio, haverá apenas a funcionalidade de seu perfil no canto superior direito da tela. Aonde estará mostrando como e com quem está logado.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Para o consultor começar a criar o seu primeiro bloco de candidato, ele apenas precisa pressionar o botão transparente com o símbolo “+” no meio da tela.</a:t>
            </a:r>
          </a:p>
        </p:txBody>
      </p:sp>
    </p:spTree>
    <p:extLst>
      <p:ext uri="{BB962C8B-B14F-4D97-AF65-F5344CB8AC3E}">
        <p14:creationId xmlns:p14="http://schemas.microsoft.com/office/powerpoint/2010/main" val="67647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25B88-D84C-44B3-A1A3-8DC4F58E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r>
              <a:rPr lang="pt-BR" dirty="0"/>
              <a:t>Etapa 3: Processo de Criação.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617439-5F7D-433C-98F8-CAF176B97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2957"/>
            <a:ext cx="3584045" cy="537606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AE8EE9-CB09-4BBB-81B6-E9B7A24E8546}"/>
              </a:ext>
            </a:extLst>
          </p:cNvPr>
          <p:cNvSpPr txBox="1"/>
          <p:nvPr/>
        </p:nvSpPr>
        <p:spPr>
          <a:xfrm>
            <a:off x="6493079" y="1539686"/>
            <a:ext cx="4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vez clicado, um novo “bloco” será criado para o candidato. Possuindo alguns campos.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1E7750-CADF-405B-A74B-06D37C584C20}"/>
              </a:ext>
            </a:extLst>
          </p:cNvPr>
          <p:cNvSpPr txBox="1"/>
          <p:nvPr/>
        </p:nvSpPr>
        <p:spPr>
          <a:xfrm>
            <a:off x="6564386" y="2280474"/>
            <a:ext cx="370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1 - Campo para inserir a foto do candidato, aonde ficaria sua imagem.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FA3E04-1A5C-4E85-82AE-B8B036A4FD9C}"/>
              </a:ext>
            </a:extLst>
          </p:cNvPr>
          <p:cNvSpPr txBox="1"/>
          <p:nvPr/>
        </p:nvSpPr>
        <p:spPr>
          <a:xfrm>
            <a:off x="6564386" y="2865249"/>
            <a:ext cx="40518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 – Campo para inserir o nome do Candidato</a:t>
            </a:r>
            <a:br>
              <a:rPr lang="pt-BR" sz="1600" dirty="0"/>
            </a:br>
            <a:r>
              <a:rPr lang="pt-BR" sz="1600" dirty="0"/>
              <a:t>3 – Campo para inserir que cargo eles estão concorrendo.</a:t>
            </a:r>
            <a:br>
              <a:rPr lang="pt-BR" sz="1600" dirty="0"/>
            </a:br>
            <a:r>
              <a:rPr lang="pt-BR" sz="1600" dirty="0"/>
              <a:t>4 – Caixas para “informações extras”, estas sendo resumos de dados curtos e importantes do candidato, tais com aonde mora, alguma característica relevante e coisas do gênero. </a:t>
            </a:r>
            <a:br>
              <a:rPr lang="pt-BR" sz="1600" dirty="0"/>
            </a:br>
            <a:r>
              <a:rPr lang="pt-BR" sz="1600" dirty="0"/>
              <a:t>5 – E por último uma caixa de interação aonde o Consultor colocará todos os arquivos do candidato relevantes ao processo, até aquele momento.</a:t>
            </a:r>
            <a:br>
              <a:rPr lang="pt-BR" sz="1600" dirty="0"/>
            </a:br>
            <a:r>
              <a:rPr lang="pt-BR" sz="1600" dirty="0"/>
              <a:t>6 – Por fim, quando o consultor tiver concluído, ele pode simplesmente apertar o botão “Concluir” para finalizar a criação, ou “Cancelar” para desfazer.</a:t>
            </a:r>
          </a:p>
        </p:txBody>
      </p:sp>
    </p:spTree>
    <p:extLst>
      <p:ext uri="{BB962C8B-B14F-4D97-AF65-F5344CB8AC3E}">
        <p14:creationId xmlns:p14="http://schemas.microsoft.com/office/powerpoint/2010/main" val="179831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26C38-EFAB-4EA8-B262-07EFDC1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4: O Bloco já criado.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7CCB4-E8CF-4C08-8AEC-35927DF7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3" y="1690688"/>
            <a:ext cx="2900892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2387DB-52EA-4C89-AA0C-F597182C6276}"/>
              </a:ext>
            </a:extLst>
          </p:cNvPr>
          <p:cNvSpPr txBox="1"/>
          <p:nvPr/>
        </p:nvSpPr>
        <p:spPr>
          <a:xfrm>
            <a:off x="7426505" y="1027906"/>
            <a:ext cx="40015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o bloco criado, esta seria a aparência final (com nomes de </a:t>
            </a:r>
            <a:r>
              <a:rPr lang="pt-BR" dirty="0" err="1"/>
              <a:t>placeholder</a:t>
            </a:r>
            <a:r>
              <a:rPr lang="pt-BR" dirty="0"/>
              <a:t>) dele. Nos últimos slides mostrarei como o aplicativo ficará no dia a dia, provavelmente. Existem três funcionalidades que valem a pena serem apontadas aqui.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 – O Consultor pode ainda pressionar o quadrado </a:t>
            </a:r>
            <a:r>
              <a:rPr lang="pt-BR" dirty="0" err="1"/>
              <a:t>semi-transparente</a:t>
            </a:r>
            <a:r>
              <a:rPr lang="pt-BR" dirty="0"/>
              <a:t> com “+” para adicionar o próximo bloco.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– O Consultor ainda pode adicionar mais documentos Word, PDF, Excel e o que for necessário, através do outro botão cinzento “+” dentro do bloco.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Pressionando a seta no canto superior direito do bloco, ele ainda pode retrair o bloco para poupar espaço.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DB53DAC-A5F7-49C2-A47B-BB3D7ECE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89" y="1690688"/>
            <a:ext cx="2900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C4A8C-7B7C-4ECA-93CC-2EB82E33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5: Excluir um bloco.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E60A5-03E5-447A-BED3-BDE4532C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316" y="1481676"/>
            <a:ext cx="3862431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Caso seja do desejo do consultor, ele também pode excluir um bloco permanentemente. Basta clicar e segurar o card até ele ficar opaco com a cor cinza, e uma pequena caixa de diálogo apareça escrito “Excluir.”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61E98F-87B3-4F9E-9B91-4423D9886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1" y="1586182"/>
            <a:ext cx="3834905" cy="43513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2BF544-93B1-4866-B3FB-35872341A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97" y="1636413"/>
            <a:ext cx="3348605" cy="37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56845-1A34-4504-AEF2-469D4748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como o aplicativo estaria funcionando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E72CB-FC1C-4D13-8F3C-73AA3C04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042" y="1749411"/>
            <a:ext cx="3845653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Ao lado estão alguns exemplos de como os blocos ficariam, um em, cima do outro, organizados em ordem do mais velho ao mais recente. Com nomes fictícios exceto o do Consultor.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 com isso, se conclui a demonstração.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99DCEB-D40A-4130-AD09-18B4786C8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9411"/>
            <a:ext cx="3230461" cy="4845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6FEA9-DBB9-457E-BEF9-389C23FE4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31" y="1820266"/>
            <a:ext cx="3230461" cy="48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9EC3F-539D-445E-99C7-F5CAFFD2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5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Considerações sobre os profissionais de Mobile e linguagens de programação.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F678F1-9088-47AF-96F7-4C76CDEA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045" y="5582336"/>
            <a:ext cx="9144000" cy="1655762"/>
          </a:xfrm>
        </p:spPr>
        <p:txBody>
          <a:bodyPr/>
          <a:lstStyle/>
          <a:p>
            <a:r>
              <a:rPr lang="pt-BR" dirty="0"/>
              <a:t>Java                         </a:t>
            </a:r>
            <a:r>
              <a:rPr lang="pt-BR" dirty="0" err="1"/>
              <a:t>React</a:t>
            </a:r>
            <a:r>
              <a:rPr lang="pt-BR" dirty="0"/>
              <a:t> JS                        </a:t>
            </a:r>
            <a:r>
              <a:rPr lang="pt-BR" dirty="0" err="1"/>
              <a:t>Kotlin</a:t>
            </a:r>
            <a:r>
              <a:rPr lang="pt-BR" dirty="0"/>
              <a:t>                      SWIFT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4FFF94-9C5C-48A6-97B9-41BD5148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8" y="2939578"/>
            <a:ext cx="11525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6EDC0D-A73D-49AC-8F11-E823CF87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99" y="3062878"/>
            <a:ext cx="2196416" cy="19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EAFFD7D-1311-42F4-B3EF-9300A6F3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600" y="2944079"/>
            <a:ext cx="2326284" cy="23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FB8E8B9-C68B-448E-ACB6-B3BCE708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21" y="3070236"/>
            <a:ext cx="2120166" cy="212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7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AD0B08-5045-4530-83D8-5E73987F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6" y="297328"/>
            <a:ext cx="1367975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1F914A-07BF-468C-914A-CD8300084F9A}"/>
              </a:ext>
            </a:extLst>
          </p:cNvPr>
          <p:cNvSpPr txBox="1"/>
          <p:nvPr/>
        </p:nvSpPr>
        <p:spPr>
          <a:xfrm>
            <a:off x="2467869" y="227551"/>
            <a:ext cx="20049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Java – </a:t>
            </a:r>
            <a:r>
              <a:rPr lang="pt-BR" sz="1600" dirty="0" err="1"/>
              <a:t>Vanilla</a:t>
            </a:r>
            <a:r>
              <a:rPr lang="pt-BR" sz="1600" dirty="0"/>
              <a:t>. 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1 – Linguagem antiga e renomada no mercado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2 – Muito comum em dispositivos Android, já que faz parte nativamente de seus sistemas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3 – Robusta e escalável.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21D0E7-0C5A-468D-A400-8B10AE8F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2656"/>
            <a:ext cx="2587520" cy="23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EEC6D54-B83B-466E-9702-922061672A30}"/>
              </a:ext>
            </a:extLst>
          </p:cNvPr>
          <p:cNvSpPr txBox="1"/>
          <p:nvPr/>
        </p:nvSpPr>
        <p:spPr>
          <a:xfrm>
            <a:off x="9244668" y="327171"/>
            <a:ext cx="2416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React</a:t>
            </a:r>
            <a:r>
              <a:rPr lang="pt-BR" sz="1400" dirty="0"/>
              <a:t> JS – </a:t>
            </a:r>
            <a:r>
              <a:rPr lang="pt-BR" sz="1400" dirty="0" err="1"/>
              <a:t>Javascript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1 – Framework rápido, eficaz e popular para mobile com base em </a:t>
            </a:r>
            <a:r>
              <a:rPr lang="pt-BR" sz="1400" dirty="0" err="1"/>
              <a:t>Javascript</a:t>
            </a:r>
            <a:r>
              <a:rPr lang="pt-BR" sz="1400" dirty="0"/>
              <a:t>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2 – Possui inúmeras qualidades de vida pra quem trabalha com mobile.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3 – A mais comum para todos os aplicativos mobile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A284DD-AEF1-49D9-B6F5-39FA61A19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1" y="4172474"/>
            <a:ext cx="2416030" cy="24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382491-B436-4FA6-BDF1-A2598CDB2689}"/>
              </a:ext>
            </a:extLst>
          </p:cNvPr>
          <p:cNvSpPr txBox="1"/>
          <p:nvPr/>
        </p:nvSpPr>
        <p:spPr>
          <a:xfrm>
            <a:off x="2912511" y="4172474"/>
            <a:ext cx="2541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Kotlin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1 – Similar ao Java, porém com maior potencial de desempenho para aplicativos mais pesados.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2 – Mais fácil de assimilar para desenvolvedores.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2E1B81A-37E2-43BF-82FA-6C5F377F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91" y="4046638"/>
            <a:ext cx="2541866" cy="25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FBBC69-4D14-4544-A6A4-F06C47C3E1F6}"/>
              </a:ext>
            </a:extLst>
          </p:cNvPr>
          <p:cNvSpPr txBox="1"/>
          <p:nvPr/>
        </p:nvSpPr>
        <p:spPr>
          <a:xfrm>
            <a:off x="9244668" y="3910848"/>
            <a:ext cx="2231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Swift – IOS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1 – Linguagem especializada em desenvolver aplicativos para IOS, proprietário da empresa Apple.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2 – Se a preocupação principal é desenvolver um aplicativo para Iphone em qualquer projeto, Swift é bem dizer mandatório.</a:t>
            </a:r>
          </a:p>
        </p:txBody>
      </p:sp>
    </p:spTree>
    <p:extLst>
      <p:ext uri="{BB962C8B-B14F-4D97-AF65-F5344CB8AC3E}">
        <p14:creationId xmlns:p14="http://schemas.microsoft.com/office/powerpoint/2010/main" val="2591497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727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Edwardian Script ITC</vt:lpstr>
      <vt:lpstr>Tema do Office</vt:lpstr>
      <vt:lpstr>Aplicativo Mobile </vt:lpstr>
      <vt:lpstr>Etapa 1: Entrada e Login.</vt:lpstr>
      <vt:lpstr>Etapa 2: Página principal no primeiro acesso.</vt:lpstr>
      <vt:lpstr>Etapa 3: Processo de Criação.</vt:lpstr>
      <vt:lpstr>Etapa 4: O Bloco já criado.</vt:lpstr>
      <vt:lpstr>Etapa 5: Excluir um bloco.</vt:lpstr>
      <vt:lpstr>Exemplo de como o aplicativo estaria funcionando</vt:lpstr>
      <vt:lpstr>Considerações sobre os profissionais de Mobile e linguagens de programação.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Mobile</dc:title>
  <dc:creator>Henrique R Rocha</dc:creator>
  <cp:lastModifiedBy>Henrique R Rocha</cp:lastModifiedBy>
  <cp:revision>13</cp:revision>
  <dcterms:created xsi:type="dcterms:W3CDTF">2024-11-21T18:18:57Z</dcterms:created>
  <dcterms:modified xsi:type="dcterms:W3CDTF">2024-11-21T20:10:20Z</dcterms:modified>
</cp:coreProperties>
</file>