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3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4231F-48B4-E049-BCDD-665D6BBD052C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9E893-FBFC-9F40-A915-E5595F0847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DC28-B66E-9145-ABD9-805EE47B6F95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37C-7374-7A43-91A5-97311BE63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DC28-B66E-9145-ABD9-805EE47B6F95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37C-7374-7A43-91A5-97311BE63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90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DC28-B66E-9145-ABD9-805EE47B6F95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37C-7374-7A43-91A5-97311BE63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2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DC28-B66E-9145-ABD9-805EE47B6F95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37C-7374-7A43-91A5-97311BE63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5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DC28-B66E-9145-ABD9-805EE47B6F95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37C-7374-7A43-91A5-97311BE63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2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DC28-B66E-9145-ABD9-805EE47B6F95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37C-7374-7A43-91A5-97311BE63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64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DC28-B66E-9145-ABD9-805EE47B6F95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37C-7374-7A43-91A5-97311BE63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04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DC28-B66E-9145-ABD9-805EE47B6F95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37C-7374-7A43-91A5-97311BE63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2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DC28-B66E-9145-ABD9-805EE47B6F95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37C-7374-7A43-91A5-97311BE63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DC28-B66E-9145-ABD9-805EE47B6F95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37C-7374-7A43-91A5-97311BE63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83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DC28-B66E-9145-ABD9-805EE47B6F95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37C-7374-7A43-91A5-97311BE63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1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DC28-B66E-9145-ABD9-805EE47B6F95}" type="datetimeFigureOut">
              <a:rPr lang="fr-FR" smtClean="0"/>
              <a:t>29/04/2020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737C-7374-7A43-91A5-97311BE63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5 soutenance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Count on Me </a:t>
            </a:r>
            <a:r>
              <a:rPr lang="fr-FR" dirty="0" err="1" smtClean="0"/>
              <a:t>Calculator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34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9625" y="2822574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Passons au code en détail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24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Être commentés correctement</a:t>
            </a:r>
          </a:p>
          <a:p>
            <a:r>
              <a:rPr lang="fr-FR" dirty="0"/>
              <a:t>Écrit en anglais</a:t>
            </a:r>
          </a:p>
          <a:p>
            <a:r>
              <a:rPr lang="fr-FR" dirty="0"/>
              <a:t>Respecter le MVC</a:t>
            </a:r>
          </a:p>
          <a:p>
            <a:r>
              <a:rPr lang="fr-FR" dirty="0"/>
              <a:t>Accompagné de tests unitaires complet</a:t>
            </a:r>
          </a:p>
          <a:p>
            <a:r>
              <a:rPr lang="fr-FR" dirty="0"/>
              <a:t>Permettre l’affichage de l’application dans toute les tailles d’iPhone en mode </a:t>
            </a:r>
            <a:r>
              <a:rPr lang="fr-FR" dirty="0" smtClean="0"/>
              <a:t>portrait</a:t>
            </a:r>
            <a:endParaRPr lang="fr-FR" dirty="0"/>
          </a:p>
          <a:p>
            <a:r>
              <a:rPr lang="fr-FR" dirty="0"/>
              <a:t>Être exempt de tout erreur ou </a:t>
            </a:r>
            <a:r>
              <a:rPr lang="fr-FR" dirty="0" smtClean="0"/>
              <a:t>warning</a:t>
            </a:r>
            <a:endParaRPr lang="fr-FR" dirty="0"/>
          </a:p>
          <a:p>
            <a:r>
              <a:rPr lang="fr-FR" dirty="0"/>
              <a:t>Être fonctionnelle sur iOS 11 et supérieur et écrit en Swift 4 </a:t>
            </a:r>
            <a:r>
              <a:rPr lang="fr-FR" dirty="0" smtClean="0"/>
              <a:t>minimum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51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Vue 1/2 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87" y="1924844"/>
            <a:ext cx="3302000" cy="4152900"/>
          </a:xfr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13D172-8B6A-47F5-9813-DE455773F3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dre 3"/>
          <p:cNvSpPr/>
          <p:nvPr/>
        </p:nvSpPr>
        <p:spPr>
          <a:xfrm>
            <a:off x="3028950" y="3305908"/>
            <a:ext cx="1557338" cy="550984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Cadre 7"/>
          <p:cNvSpPr/>
          <p:nvPr/>
        </p:nvSpPr>
        <p:spPr>
          <a:xfrm>
            <a:off x="7469560" y="400294"/>
            <a:ext cx="4091355" cy="2825262"/>
          </a:xfrm>
          <a:prstGeom prst="frame">
            <a:avLst>
              <a:gd name="adj1" fmla="val 423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5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fr-FR" dirty="0"/>
              <a:t>Vue 2/2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8" y="1766887"/>
            <a:ext cx="3302000" cy="4152900"/>
          </a:xfr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13D172-8B6A-47F5-9813-DE455773F3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Connecteur droit avec flèche 5"/>
          <p:cNvCxnSpPr/>
          <p:nvPr/>
        </p:nvCxnSpPr>
        <p:spPr>
          <a:xfrm>
            <a:off x="2133600" y="4478215"/>
            <a:ext cx="5720862" cy="168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133600" y="4231664"/>
            <a:ext cx="5604035" cy="109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133600" y="4032189"/>
            <a:ext cx="5720862" cy="31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133600" y="3809176"/>
            <a:ext cx="8546123" cy="29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8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02F3C71-C981-4614-98EA-D6C494F80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Controller 1/2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fr-FR" sz="2400" dirty="0"/>
              <a:t>Les méthodes sont connectées aux boutons par des @</a:t>
            </a:r>
            <a:r>
              <a:rPr lang="fr-FR" sz="2400" dirty="0" err="1"/>
              <a:t>IBActions</a:t>
            </a:r>
            <a:r>
              <a:rPr lang="fr-FR" sz="2400" dirty="0"/>
              <a:t>. </a:t>
            </a:r>
            <a:endParaRPr lang="fr-FR" sz="2400" dirty="0" smtClean="0"/>
          </a:p>
          <a:p>
            <a:r>
              <a:rPr lang="fr-FR" sz="2400" dirty="0"/>
              <a:t>Le protocole est implémenté à la fin en dehors de la classe : </a:t>
            </a:r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60" y="1400226"/>
            <a:ext cx="4602558" cy="11670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79" y="3391178"/>
            <a:ext cx="6533401" cy="28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5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Controller 2/2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nous pouvons utiliser les méthodes du model grâce à cet appel :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Pour appeler une méthode depuis le model, nous utiliserons  par exemple 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84" y="2567354"/>
            <a:ext cx="3860800" cy="444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5" y="4989512"/>
            <a:ext cx="5651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0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02F3C71-C981-4614-98EA-D6C494F80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fr-FR" sz="4000"/>
              <a:t>Model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fr-FR" sz="2400"/>
              <a:t>Le protocole est implémenté avant la classe : </a:t>
            </a:r>
          </a:p>
          <a:p>
            <a:endParaRPr lang="fr-FR" sz="2400"/>
          </a:p>
          <a:p>
            <a:endParaRPr lang="fr-FR" sz="2400"/>
          </a:p>
          <a:p>
            <a:endParaRPr lang="fr-FR" sz="2400"/>
          </a:p>
          <a:p>
            <a:r>
              <a:rPr lang="fr-FR" sz="2400"/>
              <a:t>Pour envoyer l’information au controller, on utilise setDisplay(text: String). Pour envoyer un message d’alerte presentAlert()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17" y="1828654"/>
            <a:ext cx="4042409" cy="107130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17" y="3625753"/>
            <a:ext cx="5068483" cy="25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Test Case 1/2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Pour utiliser les méthodes on utilise :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Pour faire les tests et ajouter des éléments :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1525588"/>
            <a:ext cx="4711700" cy="1930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75" y="4837113"/>
            <a:ext cx="5080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5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2/2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faire un test, on ajoute les éléments et on constate si le résultat escompté est égal au résultat obtenu :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3263900"/>
            <a:ext cx="62738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62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190</Words>
  <Application>Microsoft Macintosh PowerPoint</Application>
  <PresentationFormat>Grand écran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Thème Office</vt:lpstr>
      <vt:lpstr>Projet 5 soutenance</vt:lpstr>
      <vt:lpstr>Attentes</vt:lpstr>
      <vt:lpstr>Vue 1/2 </vt:lpstr>
      <vt:lpstr>Vue 2/2</vt:lpstr>
      <vt:lpstr>Controller 1/2</vt:lpstr>
      <vt:lpstr>Controller 2/2</vt:lpstr>
      <vt:lpstr>Model </vt:lpstr>
      <vt:lpstr>Model Test Case 1/2</vt:lpstr>
      <vt:lpstr>Test 2/2</vt:lpstr>
      <vt:lpstr>Passons au code en détail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soutenance</dc:title>
  <dc:creator>PEDARROS EMILE</dc:creator>
  <cp:lastModifiedBy>PEDARROS EMILE</cp:lastModifiedBy>
  <cp:revision>10</cp:revision>
  <dcterms:created xsi:type="dcterms:W3CDTF">2020-04-27T12:25:29Z</dcterms:created>
  <dcterms:modified xsi:type="dcterms:W3CDTF">2020-04-29T15:20:35Z</dcterms:modified>
</cp:coreProperties>
</file>