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3" autoAdjust="0"/>
    <p:restoredTop sz="86441" autoAdjust="0"/>
  </p:normalViewPr>
  <p:slideViewPr>
    <p:cSldViewPr>
      <p:cViewPr varScale="1">
        <p:scale>
          <a:sx n="49" d="100"/>
          <a:sy n="49" d="100"/>
        </p:scale>
        <p:origin x="173" y="77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00" b="0" i="0">
                <a:solidFill>
                  <a:srgbClr val="00070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00070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00" b="0" i="0">
                <a:solidFill>
                  <a:srgbClr val="00070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00" b="0" i="0">
                <a:solidFill>
                  <a:srgbClr val="00070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11888" y="1198523"/>
            <a:ext cx="4864222" cy="990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00" b="0" i="0">
                <a:solidFill>
                  <a:srgbClr val="00070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57086" y="5026999"/>
            <a:ext cx="8280400" cy="2139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00070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376696"/>
            <a:ext cx="18288000" cy="5910580"/>
            <a:chOff x="0" y="4376696"/>
            <a:chExt cx="18288000" cy="59105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212922"/>
              <a:ext cx="4237673" cy="407407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2785" y="4376696"/>
              <a:ext cx="15135214" cy="591030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5312159" y="0"/>
            <a:ext cx="2976245" cy="3519804"/>
            <a:chOff x="15312159" y="0"/>
            <a:chExt cx="2976245" cy="3519804"/>
          </a:xfrm>
        </p:grpSpPr>
        <p:sp>
          <p:nvSpPr>
            <p:cNvPr id="6" name="object 6"/>
            <p:cNvSpPr/>
            <p:nvPr/>
          </p:nvSpPr>
          <p:spPr>
            <a:xfrm>
              <a:off x="15312159" y="0"/>
              <a:ext cx="2976245" cy="3519804"/>
            </a:xfrm>
            <a:custGeom>
              <a:avLst/>
              <a:gdLst/>
              <a:ahLst/>
              <a:cxnLst/>
              <a:rect l="l" t="t" r="r" b="b"/>
              <a:pathLst>
                <a:path w="2976244" h="3519804">
                  <a:moveTo>
                    <a:pt x="2975839" y="2203299"/>
                  </a:moveTo>
                  <a:lnTo>
                    <a:pt x="238901" y="2203299"/>
                  </a:lnTo>
                  <a:lnTo>
                    <a:pt x="252490" y="2199579"/>
                  </a:lnTo>
                  <a:lnTo>
                    <a:pt x="261968" y="2190035"/>
                  </a:lnTo>
                  <a:lnTo>
                    <a:pt x="284867" y="2125727"/>
                  </a:lnTo>
                  <a:lnTo>
                    <a:pt x="300157" y="2076719"/>
                  </a:lnTo>
                  <a:lnTo>
                    <a:pt x="314665" y="2027669"/>
                  </a:lnTo>
                  <a:lnTo>
                    <a:pt x="328332" y="1978573"/>
                  </a:lnTo>
                  <a:lnTo>
                    <a:pt x="341099" y="1929428"/>
                  </a:lnTo>
                  <a:lnTo>
                    <a:pt x="352910" y="1880230"/>
                  </a:lnTo>
                  <a:lnTo>
                    <a:pt x="363704" y="1830976"/>
                  </a:lnTo>
                  <a:lnTo>
                    <a:pt x="373425" y="1781661"/>
                  </a:lnTo>
                  <a:lnTo>
                    <a:pt x="382014" y="1732283"/>
                  </a:lnTo>
                  <a:lnTo>
                    <a:pt x="389412" y="1682839"/>
                  </a:lnTo>
                  <a:lnTo>
                    <a:pt x="395562" y="1633323"/>
                  </a:lnTo>
                  <a:lnTo>
                    <a:pt x="400405" y="1583734"/>
                  </a:lnTo>
                  <a:lnTo>
                    <a:pt x="403884" y="1534067"/>
                  </a:lnTo>
                  <a:lnTo>
                    <a:pt x="405939" y="1484318"/>
                  </a:lnTo>
                  <a:lnTo>
                    <a:pt x="406512" y="1434486"/>
                  </a:lnTo>
                  <a:lnTo>
                    <a:pt x="405546" y="1384564"/>
                  </a:lnTo>
                  <a:lnTo>
                    <a:pt x="402983" y="1334552"/>
                  </a:lnTo>
                  <a:lnTo>
                    <a:pt x="398763" y="1284443"/>
                  </a:lnTo>
                  <a:lnTo>
                    <a:pt x="392829" y="1234236"/>
                  </a:lnTo>
                  <a:lnTo>
                    <a:pt x="385122" y="1183927"/>
                  </a:lnTo>
                  <a:lnTo>
                    <a:pt x="375584" y="1133512"/>
                  </a:lnTo>
                  <a:lnTo>
                    <a:pt x="364158" y="1082987"/>
                  </a:lnTo>
                  <a:lnTo>
                    <a:pt x="350784" y="1032349"/>
                  </a:lnTo>
                  <a:lnTo>
                    <a:pt x="335405" y="981595"/>
                  </a:lnTo>
                  <a:lnTo>
                    <a:pt x="311525" y="945519"/>
                  </a:lnTo>
                  <a:lnTo>
                    <a:pt x="274140" y="928180"/>
                  </a:lnTo>
                  <a:lnTo>
                    <a:pt x="228394" y="911349"/>
                  </a:lnTo>
                  <a:lnTo>
                    <a:pt x="191585" y="886580"/>
                  </a:lnTo>
                  <a:lnTo>
                    <a:pt x="167251" y="850491"/>
                  </a:lnTo>
                  <a:lnTo>
                    <a:pt x="158933" y="799698"/>
                  </a:lnTo>
                  <a:lnTo>
                    <a:pt x="163748" y="753172"/>
                  </a:lnTo>
                  <a:lnTo>
                    <a:pt x="177272" y="714795"/>
                  </a:lnTo>
                  <a:lnTo>
                    <a:pt x="200373" y="683865"/>
                  </a:lnTo>
                  <a:lnTo>
                    <a:pt x="233920" y="659679"/>
                  </a:lnTo>
                  <a:lnTo>
                    <a:pt x="278781" y="641533"/>
                  </a:lnTo>
                  <a:lnTo>
                    <a:pt x="329160" y="627224"/>
                  </a:lnTo>
                  <a:lnTo>
                    <a:pt x="379827" y="614546"/>
                  </a:lnTo>
                  <a:lnTo>
                    <a:pt x="430749" y="603324"/>
                  </a:lnTo>
                  <a:lnTo>
                    <a:pt x="481896" y="593378"/>
                  </a:lnTo>
                  <a:lnTo>
                    <a:pt x="533237" y="584533"/>
                  </a:lnTo>
                  <a:lnTo>
                    <a:pt x="584739" y="576611"/>
                  </a:lnTo>
                  <a:lnTo>
                    <a:pt x="636372" y="569435"/>
                  </a:lnTo>
                  <a:lnTo>
                    <a:pt x="1071566" y="517315"/>
                  </a:lnTo>
                  <a:lnTo>
                    <a:pt x="1091108" y="512649"/>
                  </a:lnTo>
                  <a:lnTo>
                    <a:pt x="1103722" y="503333"/>
                  </a:lnTo>
                  <a:lnTo>
                    <a:pt x="1110293" y="488795"/>
                  </a:lnTo>
                  <a:lnTo>
                    <a:pt x="1111706" y="468466"/>
                  </a:lnTo>
                  <a:lnTo>
                    <a:pt x="1116729" y="426678"/>
                  </a:lnTo>
                  <a:lnTo>
                    <a:pt x="1134645" y="395799"/>
                  </a:lnTo>
                  <a:lnTo>
                    <a:pt x="1164468" y="376078"/>
                  </a:lnTo>
                  <a:lnTo>
                    <a:pt x="1205216" y="367769"/>
                  </a:lnTo>
                  <a:lnTo>
                    <a:pt x="1225979" y="364023"/>
                  </a:lnTo>
                  <a:lnTo>
                    <a:pt x="1242118" y="355638"/>
                  </a:lnTo>
                  <a:lnTo>
                    <a:pt x="1267460" y="326453"/>
                  </a:lnTo>
                  <a:lnTo>
                    <a:pt x="1293764" y="281007"/>
                  </a:lnTo>
                  <a:lnTo>
                    <a:pt x="1313524" y="235019"/>
                  </a:lnTo>
                  <a:lnTo>
                    <a:pt x="1327302" y="188481"/>
                  </a:lnTo>
                  <a:lnTo>
                    <a:pt x="1335660" y="141383"/>
                  </a:lnTo>
                  <a:lnTo>
                    <a:pt x="1339160" y="93717"/>
                  </a:lnTo>
                  <a:lnTo>
                    <a:pt x="1338365" y="45475"/>
                  </a:lnTo>
                  <a:lnTo>
                    <a:pt x="1334147" y="0"/>
                  </a:lnTo>
                  <a:lnTo>
                    <a:pt x="2975839" y="0"/>
                  </a:lnTo>
                  <a:lnTo>
                    <a:pt x="2975839" y="980480"/>
                  </a:lnTo>
                  <a:lnTo>
                    <a:pt x="417449" y="980480"/>
                  </a:lnTo>
                  <a:lnTo>
                    <a:pt x="416695" y="981233"/>
                  </a:lnTo>
                  <a:lnTo>
                    <a:pt x="2975839" y="981233"/>
                  </a:lnTo>
                  <a:lnTo>
                    <a:pt x="2975839" y="2203299"/>
                  </a:lnTo>
                  <a:close/>
                </a:path>
                <a:path w="2976244" h="3519804">
                  <a:moveTo>
                    <a:pt x="2975839" y="981233"/>
                  </a:moveTo>
                  <a:lnTo>
                    <a:pt x="416695" y="981233"/>
                  </a:lnTo>
                  <a:lnTo>
                    <a:pt x="417449" y="980480"/>
                  </a:lnTo>
                  <a:lnTo>
                    <a:pt x="2975839" y="980480"/>
                  </a:lnTo>
                  <a:lnTo>
                    <a:pt x="2975839" y="981233"/>
                  </a:lnTo>
                  <a:close/>
                </a:path>
                <a:path w="2976244" h="3519804">
                  <a:moveTo>
                    <a:pt x="2975839" y="3519685"/>
                  </a:moveTo>
                  <a:lnTo>
                    <a:pt x="2837954" y="3475113"/>
                  </a:lnTo>
                  <a:lnTo>
                    <a:pt x="2694843" y="3430807"/>
                  </a:lnTo>
                  <a:lnTo>
                    <a:pt x="2550427" y="3388490"/>
                  </a:lnTo>
                  <a:lnTo>
                    <a:pt x="2453644" y="3359004"/>
                  </a:lnTo>
                  <a:lnTo>
                    <a:pt x="2357367" y="3328157"/>
                  </a:lnTo>
                  <a:lnTo>
                    <a:pt x="2213716" y="3279846"/>
                  </a:lnTo>
                  <a:lnTo>
                    <a:pt x="1547682" y="3044029"/>
                  </a:lnTo>
                  <a:lnTo>
                    <a:pt x="1404127" y="2996238"/>
                  </a:lnTo>
                  <a:lnTo>
                    <a:pt x="1210382" y="2935160"/>
                  </a:lnTo>
                  <a:lnTo>
                    <a:pt x="1113394" y="2903363"/>
                  </a:lnTo>
                  <a:lnTo>
                    <a:pt x="1016976" y="2870362"/>
                  </a:lnTo>
                  <a:lnTo>
                    <a:pt x="921138" y="2836068"/>
                  </a:lnTo>
                  <a:lnTo>
                    <a:pt x="825888" y="2800392"/>
                  </a:lnTo>
                  <a:lnTo>
                    <a:pt x="731234" y="2763248"/>
                  </a:lnTo>
                  <a:lnTo>
                    <a:pt x="637186" y="2724546"/>
                  </a:lnTo>
                  <a:lnTo>
                    <a:pt x="590391" y="2704584"/>
                  </a:lnTo>
                  <a:lnTo>
                    <a:pt x="543752" y="2684200"/>
                  </a:lnTo>
                  <a:lnTo>
                    <a:pt x="497268" y="2663382"/>
                  </a:lnTo>
                  <a:lnTo>
                    <a:pt x="450940" y="2642120"/>
                  </a:lnTo>
                  <a:lnTo>
                    <a:pt x="404771" y="2620402"/>
                  </a:lnTo>
                  <a:lnTo>
                    <a:pt x="358760" y="2598218"/>
                  </a:lnTo>
                  <a:lnTo>
                    <a:pt x="309577" y="2576501"/>
                  </a:lnTo>
                  <a:lnTo>
                    <a:pt x="259086" y="2557490"/>
                  </a:lnTo>
                  <a:lnTo>
                    <a:pt x="156987" y="2521606"/>
                  </a:lnTo>
                  <a:lnTo>
                    <a:pt x="106784" y="2501740"/>
                  </a:lnTo>
                  <a:lnTo>
                    <a:pt x="67469" y="2481585"/>
                  </a:lnTo>
                  <a:lnTo>
                    <a:pt x="34045" y="2454942"/>
                  </a:lnTo>
                  <a:lnTo>
                    <a:pt x="10294" y="2419826"/>
                  </a:lnTo>
                  <a:lnTo>
                    <a:pt x="0" y="2374253"/>
                  </a:lnTo>
                  <a:lnTo>
                    <a:pt x="5696" y="2323522"/>
                  </a:lnTo>
                  <a:lnTo>
                    <a:pt x="25599" y="2280775"/>
                  </a:lnTo>
                  <a:lnTo>
                    <a:pt x="56510" y="2244460"/>
                  </a:lnTo>
                  <a:lnTo>
                    <a:pt x="95227" y="2213028"/>
                  </a:lnTo>
                  <a:lnTo>
                    <a:pt x="156541" y="2193403"/>
                  </a:lnTo>
                  <a:lnTo>
                    <a:pt x="188382" y="2195302"/>
                  </a:lnTo>
                  <a:lnTo>
                    <a:pt x="219686" y="2201170"/>
                  </a:lnTo>
                  <a:lnTo>
                    <a:pt x="238901" y="2203299"/>
                  </a:lnTo>
                  <a:lnTo>
                    <a:pt x="2975839" y="2203299"/>
                  </a:lnTo>
                  <a:lnTo>
                    <a:pt x="2975839" y="3519685"/>
                  </a:lnTo>
                  <a:close/>
                </a:path>
              </a:pathLst>
            </a:custGeom>
            <a:solidFill>
              <a:srgbClr val="1D3F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648823" y="0"/>
              <a:ext cx="2639695" cy="3141345"/>
            </a:xfrm>
            <a:custGeom>
              <a:avLst/>
              <a:gdLst/>
              <a:ahLst/>
              <a:cxnLst/>
              <a:rect l="l" t="t" r="r" b="b"/>
              <a:pathLst>
                <a:path w="2639694" h="3141345">
                  <a:moveTo>
                    <a:pt x="2308838" y="1109269"/>
                  </a:moveTo>
                  <a:lnTo>
                    <a:pt x="2293242" y="1109269"/>
                  </a:lnTo>
                  <a:lnTo>
                    <a:pt x="2284647" y="1096569"/>
                  </a:lnTo>
                  <a:lnTo>
                    <a:pt x="2276368" y="1096569"/>
                  </a:lnTo>
                  <a:lnTo>
                    <a:pt x="2178836" y="1071169"/>
                  </a:lnTo>
                  <a:lnTo>
                    <a:pt x="2031169" y="1020369"/>
                  </a:lnTo>
                  <a:lnTo>
                    <a:pt x="1723008" y="931469"/>
                  </a:lnTo>
                  <a:lnTo>
                    <a:pt x="1772455" y="918769"/>
                  </a:lnTo>
                  <a:lnTo>
                    <a:pt x="1819954" y="906069"/>
                  </a:lnTo>
                  <a:lnTo>
                    <a:pt x="1865991" y="906069"/>
                  </a:lnTo>
                  <a:lnTo>
                    <a:pt x="1911051" y="893369"/>
                  </a:lnTo>
                  <a:lnTo>
                    <a:pt x="2045216" y="893369"/>
                  </a:lnTo>
                  <a:lnTo>
                    <a:pt x="2091216" y="906069"/>
                  </a:lnTo>
                  <a:lnTo>
                    <a:pt x="2187425" y="931469"/>
                  </a:lnTo>
                  <a:lnTo>
                    <a:pt x="2236194" y="931469"/>
                  </a:lnTo>
                  <a:lnTo>
                    <a:pt x="2334920" y="956869"/>
                  </a:lnTo>
                  <a:lnTo>
                    <a:pt x="2384818" y="956869"/>
                  </a:lnTo>
                  <a:lnTo>
                    <a:pt x="2435036" y="969569"/>
                  </a:lnTo>
                  <a:lnTo>
                    <a:pt x="2536312" y="969569"/>
                  </a:lnTo>
                  <a:lnTo>
                    <a:pt x="2638519" y="994969"/>
                  </a:lnTo>
                  <a:lnTo>
                    <a:pt x="2591490" y="1007669"/>
                  </a:lnTo>
                  <a:lnTo>
                    <a:pt x="2544005" y="1033069"/>
                  </a:lnTo>
                  <a:lnTo>
                    <a:pt x="2354705" y="1083869"/>
                  </a:lnTo>
                  <a:lnTo>
                    <a:pt x="2308838" y="1109269"/>
                  </a:lnTo>
                  <a:close/>
                </a:path>
                <a:path w="2639694" h="3141345">
                  <a:moveTo>
                    <a:pt x="2639175" y="1934769"/>
                  </a:moveTo>
                  <a:lnTo>
                    <a:pt x="2577734" y="1922069"/>
                  </a:lnTo>
                  <a:lnTo>
                    <a:pt x="2529393" y="1896669"/>
                  </a:lnTo>
                  <a:lnTo>
                    <a:pt x="2335663" y="1845869"/>
                  </a:lnTo>
                  <a:lnTo>
                    <a:pt x="2287093" y="1820469"/>
                  </a:lnTo>
                  <a:lnTo>
                    <a:pt x="1654687" y="1655369"/>
                  </a:lnTo>
                  <a:lnTo>
                    <a:pt x="1606477" y="1629969"/>
                  </a:lnTo>
                  <a:lnTo>
                    <a:pt x="1270018" y="1541069"/>
                  </a:lnTo>
                  <a:lnTo>
                    <a:pt x="1174075" y="1502969"/>
                  </a:lnTo>
                  <a:lnTo>
                    <a:pt x="982199" y="1452169"/>
                  </a:lnTo>
                  <a:lnTo>
                    <a:pt x="934205" y="1426769"/>
                  </a:lnTo>
                  <a:lnTo>
                    <a:pt x="549181" y="1325169"/>
                  </a:lnTo>
                  <a:lnTo>
                    <a:pt x="500850" y="1299769"/>
                  </a:lnTo>
                  <a:lnTo>
                    <a:pt x="452458" y="1287069"/>
                  </a:lnTo>
                  <a:lnTo>
                    <a:pt x="190010" y="1223569"/>
                  </a:lnTo>
                  <a:lnTo>
                    <a:pt x="166335" y="1223569"/>
                  </a:lnTo>
                  <a:lnTo>
                    <a:pt x="148538" y="1210869"/>
                  </a:lnTo>
                  <a:lnTo>
                    <a:pt x="136010" y="1198169"/>
                  </a:lnTo>
                  <a:lnTo>
                    <a:pt x="128142" y="1172769"/>
                  </a:lnTo>
                  <a:lnTo>
                    <a:pt x="117001" y="1121969"/>
                  </a:lnTo>
                  <a:lnTo>
                    <a:pt x="104919" y="1071169"/>
                  </a:lnTo>
                  <a:lnTo>
                    <a:pt x="92413" y="1020369"/>
                  </a:lnTo>
                  <a:lnTo>
                    <a:pt x="80001" y="969569"/>
                  </a:lnTo>
                  <a:lnTo>
                    <a:pt x="88394" y="969569"/>
                  </a:lnTo>
                  <a:lnTo>
                    <a:pt x="138745" y="982269"/>
                  </a:lnTo>
                  <a:lnTo>
                    <a:pt x="188787" y="982269"/>
                  </a:lnTo>
                  <a:lnTo>
                    <a:pt x="386450" y="1033069"/>
                  </a:lnTo>
                  <a:lnTo>
                    <a:pt x="435383" y="1058469"/>
                  </a:lnTo>
                  <a:lnTo>
                    <a:pt x="630055" y="1109269"/>
                  </a:lnTo>
                  <a:lnTo>
                    <a:pt x="678601" y="1134669"/>
                  </a:lnTo>
                  <a:lnTo>
                    <a:pt x="824853" y="1172769"/>
                  </a:lnTo>
                  <a:lnTo>
                    <a:pt x="874050" y="1198169"/>
                  </a:lnTo>
                  <a:lnTo>
                    <a:pt x="1369503" y="1325169"/>
                  </a:lnTo>
                  <a:lnTo>
                    <a:pt x="1518684" y="1375969"/>
                  </a:lnTo>
                  <a:lnTo>
                    <a:pt x="1964734" y="1490269"/>
                  </a:lnTo>
                  <a:lnTo>
                    <a:pt x="2013992" y="1515669"/>
                  </a:lnTo>
                  <a:lnTo>
                    <a:pt x="2256608" y="1579169"/>
                  </a:lnTo>
                  <a:lnTo>
                    <a:pt x="2304907" y="1604569"/>
                  </a:lnTo>
                  <a:lnTo>
                    <a:pt x="2595913" y="1680769"/>
                  </a:lnTo>
                  <a:lnTo>
                    <a:pt x="2639175" y="1693469"/>
                  </a:lnTo>
                  <a:lnTo>
                    <a:pt x="2639175" y="1934769"/>
                  </a:lnTo>
                  <a:close/>
                </a:path>
                <a:path w="2639694" h="3141345">
                  <a:moveTo>
                    <a:pt x="2639175" y="2290369"/>
                  </a:moveTo>
                  <a:lnTo>
                    <a:pt x="2626704" y="2277669"/>
                  </a:lnTo>
                  <a:lnTo>
                    <a:pt x="2531424" y="2252269"/>
                  </a:lnTo>
                  <a:lnTo>
                    <a:pt x="2483677" y="2226869"/>
                  </a:lnTo>
                  <a:lnTo>
                    <a:pt x="2292058" y="2176069"/>
                  </a:lnTo>
                  <a:lnTo>
                    <a:pt x="2244013" y="2150669"/>
                  </a:lnTo>
                  <a:lnTo>
                    <a:pt x="1954826" y="2074469"/>
                  </a:lnTo>
                  <a:lnTo>
                    <a:pt x="1906508" y="2049069"/>
                  </a:lnTo>
                  <a:lnTo>
                    <a:pt x="1422511" y="1922069"/>
                  </a:lnTo>
                  <a:lnTo>
                    <a:pt x="1374106" y="1896669"/>
                  </a:lnTo>
                  <a:lnTo>
                    <a:pt x="987614" y="1795069"/>
                  </a:lnTo>
                  <a:lnTo>
                    <a:pt x="939448" y="1769669"/>
                  </a:lnTo>
                  <a:lnTo>
                    <a:pt x="699936" y="1706169"/>
                  </a:lnTo>
                  <a:lnTo>
                    <a:pt x="652341" y="1680769"/>
                  </a:lnTo>
                  <a:lnTo>
                    <a:pt x="556476" y="1655369"/>
                  </a:lnTo>
                  <a:lnTo>
                    <a:pt x="508279" y="1655369"/>
                  </a:lnTo>
                  <a:lnTo>
                    <a:pt x="217704" y="1579169"/>
                  </a:lnTo>
                  <a:lnTo>
                    <a:pt x="184845" y="1566469"/>
                  </a:lnTo>
                  <a:lnTo>
                    <a:pt x="164105" y="1553769"/>
                  </a:lnTo>
                  <a:lnTo>
                    <a:pt x="153926" y="1528369"/>
                  </a:lnTo>
                  <a:lnTo>
                    <a:pt x="152748" y="1490269"/>
                  </a:lnTo>
                  <a:lnTo>
                    <a:pt x="154892" y="1452169"/>
                  </a:lnTo>
                  <a:lnTo>
                    <a:pt x="155057" y="1401369"/>
                  </a:lnTo>
                  <a:lnTo>
                    <a:pt x="154345" y="1350569"/>
                  </a:lnTo>
                  <a:lnTo>
                    <a:pt x="153863" y="1287069"/>
                  </a:lnTo>
                  <a:lnTo>
                    <a:pt x="250600" y="1312469"/>
                  </a:lnTo>
                  <a:lnTo>
                    <a:pt x="298448" y="1337869"/>
                  </a:lnTo>
                  <a:lnTo>
                    <a:pt x="631935" y="1426769"/>
                  </a:lnTo>
                  <a:lnTo>
                    <a:pt x="728502" y="1464869"/>
                  </a:lnTo>
                  <a:lnTo>
                    <a:pt x="970004" y="1528369"/>
                  </a:lnTo>
                  <a:lnTo>
                    <a:pt x="1018326" y="1553769"/>
                  </a:lnTo>
                  <a:lnTo>
                    <a:pt x="1308484" y="1629969"/>
                  </a:lnTo>
                  <a:lnTo>
                    <a:pt x="1356890" y="1655369"/>
                  </a:lnTo>
                  <a:lnTo>
                    <a:pt x="1793348" y="1769669"/>
                  </a:lnTo>
                  <a:lnTo>
                    <a:pt x="1841949" y="1795069"/>
                  </a:lnTo>
                  <a:lnTo>
                    <a:pt x="2328313" y="1922069"/>
                  </a:lnTo>
                  <a:lnTo>
                    <a:pt x="2376742" y="1947469"/>
                  </a:lnTo>
                  <a:lnTo>
                    <a:pt x="2618320" y="2010969"/>
                  </a:lnTo>
                  <a:lnTo>
                    <a:pt x="2639175" y="2023669"/>
                  </a:lnTo>
                  <a:lnTo>
                    <a:pt x="2639175" y="2290369"/>
                  </a:lnTo>
                  <a:close/>
                </a:path>
                <a:path w="2639694" h="3141345">
                  <a:moveTo>
                    <a:pt x="2639175" y="2569769"/>
                  </a:moveTo>
                  <a:lnTo>
                    <a:pt x="2624230" y="2569769"/>
                  </a:lnTo>
                  <a:lnTo>
                    <a:pt x="2382307" y="2506269"/>
                  </a:lnTo>
                  <a:lnTo>
                    <a:pt x="2334201" y="2480869"/>
                  </a:lnTo>
                  <a:lnTo>
                    <a:pt x="2094634" y="2417369"/>
                  </a:lnTo>
                  <a:lnTo>
                    <a:pt x="2046857" y="2391969"/>
                  </a:lnTo>
                  <a:lnTo>
                    <a:pt x="1951377" y="2366569"/>
                  </a:lnTo>
                  <a:lnTo>
                    <a:pt x="1855943" y="2328469"/>
                  </a:lnTo>
                  <a:lnTo>
                    <a:pt x="1664957" y="2277669"/>
                  </a:lnTo>
                  <a:lnTo>
                    <a:pt x="1617140" y="2252269"/>
                  </a:lnTo>
                  <a:lnTo>
                    <a:pt x="1280748" y="2163369"/>
                  </a:lnTo>
                  <a:lnTo>
                    <a:pt x="1232359" y="2137969"/>
                  </a:lnTo>
                  <a:lnTo>
                    <a:pt x="1135249" y="2112569"/>
                  </a:lnTo>
                  <a:lnTo>
                    <a:pt x="1086995" y="2112569"/>
                  </a:lnTo>
                  <a:lnTo>
                    <a:pt x="414170" y="1934769"/>
                  </a:lnTo>
                  <a:lnTo>
                    <a:pt x="366925" y="1909369"/>
                  </a:lnTo>
                  <a:lnTo>
                    <a:pt x="273024" y="1883969"/>
                  </a:lnTo>
                  <a:lnTo>
                    <a:pt x="226399" y="1858569"/>
                  </a:lnTo>
                  <a:lnTo>
                    <a:pt x="165250" y="1833169"/>
                  </a:lnTo>
                  <a:lnTo>
                    <a:pt x="135714" y="1807769"/>
                  </a:lnTo>
                  <a:lnTo>
                    <a:pt x="129820" y="1782369"/>
                  </a:lnTo>
                  <a:lnTo>
                    <a:pt x="139594" y="1706169"/>
                  </a:lnTo>
                  <a:lnTo>
                    <a:pt x="142803" y="1693469"/>
                  </a:lnTo>
                  <a:lnTo>
                    <a:pt x="146401" y="1680769"/>
                  </a:lnTo>
                  <a:lnTo>
                    <a:pt x="150333" y="1655369"/>
                  </a:lnTo>
                  <a:lnTo>
                    <a:pt x="154541" y="1642669"/>
                  </a:lnTo>
                  <a:lnTo>
                    <a:pt x="981535" y="1858569"/>
                  </a:lnTo>
                  <a:lnTo>
                    <a:pt x="1029459" y="1883969"/>
                  </a:lnTo>
                  <a:lnTo>
                    <a:pt x="1175597" y="1922069"/>
                  </a:lnTo>
                  <a:lnTo>
                    <a:pt x="1224513" y="1947469"/>
                  </a:lnTo>
                  <a:lnTo>
                    <a:pt x="1618144" y="2049069"/>
                  </a:lnTo>
                  <a:lnTo>
                    <a:pt x="1716846" y="2087169"/>
                  </a:lnTo>
                  <a:lnTo>
                    <a:pt x="2061549" y="2176069"/>
                  </a:lnTo>
                  <a:lnTo>
                    <a:pt x="2110570" y="2201469"/>
                  </a:lnTo>
                  <a:lnTo>
                    <a:pt x="2305728" y="2252269"/>
                  </a:lnTo>
                  <a:lnTo>
                    <a:pt x="2354237" y="2277669"/>
                  </a:lnTo>
                  <a:lnTo>
                    <a:pt x="2448823" y="2303069"/>
                  </a:lnTo>
                  <a:lnTo>
                    <a:pt x="2496120" y="2328469"/>
                  </a:lnTo>
                  <a:lnTo>
                    <a:pt x="2639175" y="2366569"/>
                  </a:lnTo>
                  <a:lnTo>
                    <a:pt x="2639175" y="2569769"/>
                  </a:lnTo>
                  <a:close/>
                </a:path>
                <a:path w="2639694" h="3141345">
                  <a:moveTo>
                    <a:pt x="2639175" y="2861869"/>
                  </a:moveTo>
                  <a:lnTo>
                    <a:pt x="2632973" y="2861869"/>
                  </a:lnTo>
                  <a:lnTo>
                    <a:pt x="2436846" y="2811069"/>
                  </a:lnTo>
                  <a:lnTo>
                    <a:pt x="2387932" y="2785669"/>
                  </a:lnTo>
                  <a:lnTo>
                    <a:pt x="2143668" y="2722169"/>
                  </a:lnTo>
                  <a:lnTo>
                    <a:pt x="2094820" y="2696769"/>
                  </a:lnTo>
                  <a:lnTo>
                    <a:pt x="1801090" y="2620569"/>
                  </a:lnTo>
                  <a:lnTo>
                    <a:pt x="1702656" y="2582469"/>
                  </a:lnTo>
                  <a:lnTo>
                    <a:pt x="1457532" y="2518969"/>
                  </a:lnTo>
                  <a:lnTo>
                    <a:pt x="1408743" y="2493569"/>
                  </a:lnTo>
                  <a:lnTo>
                    <a:pt x="1262753" y="2455469"/>
                  </a:lnTo>
                  <a:lnTo>
                    <a:pt x="1214198" y="2430069"/>
                  </a:lnTo>
                  <a:lnTo>
                    <a:pt x="1068782" y="2391969"/>
                  </a:lnTo>
                  <a:lnTo>
                    <a:pt x="1020376" y="2366569"/>
                  </a:lnTo>
                  <a:lnTo>
                    <a:pt x="923631" y="2341169"/>
                  </a:lnTo>
                  <a:lnTo>
                    <a:pt x="730261" y="2277669"/>
                  </a:lnTo>
                  <a:lnTo>
                    <a:pt x="681913" y="2252269"/>
                  </a:lnTo>
                  <a:lnTo>
                    <a:pt x="585172" y="2226869"/>
                  </a:lnTo>
                  <a:lnTo>
                    <a:pt x="536770" y="2201469"/>
                  </a:lnTo>
                  <a:lnTo>
                    <a:pt x="391368" y="2163369"/>
                  </a:lnTo>
                  <a:lnTo>
                    <a:pt x="342818" y="2137969"/>
                  </a:lnTo>
                  <a:lnTo>
                    <a:pt x="245565" y="2112569"/>
                  </a:lnTo>
                  <a:lnTo>
                    <a:pt x="113497" y="2061769"/>
                  </a:lnTo>
                  <a:lnTo>
                    <a:pt x="77369" y="2036369"/>
                  </a:lnTo>
                  <a:lnTo>
                    <a:pt x="72738" y="2023669"/>
                  </a:lnTo>
                  <a:lnTo>
                    <a:pt x="77516" y="1985569"/>
                  </a:lnTo>
                  <a:lnTo>
                    <a:pt x="93108" y="1947469"/>
                  </a:lnTo>
                  <a:lnTo>
                    <a:pt x="108640" y="1922069"/>
                  </a:lnTo>
                  <a:lnTo>
                    <a:pt x="134910" y="1922069"/>
                  </a:lnTo>
                  <a:lnTo>
                    <a:pt x="182718" y="1934769"/>
                  </a:lnTo>
                  <a:lnTo>
                    <a:pt x="230434" y="1960169"/>
                  </a:lnTo>
                  <a:lnTo>
                    <a:pt x="326288" y="1985569"/>
                  </a:lnTo>
                  <a:lnTo>
                    <a:pt x="374427" y="2010969"/>
                  </a:lnTo>
                  <a:lnTo>
                    <a:pt x="617291" y="2074469"/>
                  </a:lnTo>
                  <a:lnTo>
                    <a:pt x="666306" y="2099869"/>
                  </a:lnTo>
                  <a:lnTo>
                    <a:pt x="764786" y="2125269"/>
                  </a:lnTo>
                  <a:lnTo>
                    <a:pt x="814253" y="2125269"/>
                  </a:lnTo>
                  <a:lnTo>
                    <a:pt x="1402783" y="2277669"/>
                  </a:lnTo>
                  <a:lnTo>
                    <a:pt x="1451080" y="2303069"/>
                  </a:lnTo>
                  <a:lnTo>
                    <a:pt x="1595486" y="2341169"/>
                  </a:lnTo>
                  <a:lnTo>
                    <a:pt x="1643484" y="2366569"/>
                  </a:lnTo>
                  <a:lnTo>
                    <a:pt x="1787157" y="2404669"/>
                  </a:lnTo>
                  <a:lnTo>
                    <a:pt x="1834964" y="2430069"/>
                  </a:lnTo>
                  <a:lnTo>
                    <a:pt x="1930870" y="2455469"/>
                  </a:lnTo>
                  <a:lnTo>
                    <a:pt x="1979217" y="2480869"/>
                  </a:lnTo>
                  <a:lnTo>
                    <a:pt x="2518990" y="2620569"/>
                  </a:lnTo>
                  <a:lnTo>
                    <a:pt x="2568204" y="2645969"/>
                  </a:lnTo>
                  <a:lnTo>
                    <a:pt x="2617345" y="2658669"/>
                  </a:lnTo>
                  <a:lnTo>
                    <a:pt x="2639175" y="2658669"/>
                  </a:lnTo>
                  <a:lnTo>
                    <a:pt x="2639175" y="2861869"/>
                  </a:lnTo>
                  <a:close/>
                </a:path>
                <a:path w="2639694" h="3141345">
                  <a:moveTo>
                    <a:pt x="2639175" y="3141269"/>
                  </a:moveTo>
                  <a:lnTo>
                    <a:pt x="2605447" y="3128569"/>
                  </a:lnTo>
                  <a:lnTo>
                    <a:pt x="2310029" y="3052369"/>
                  </a:lnTo>
                  <a:lnTo>
                    <a:pt x="2262472" y="3026969"/>
                  </a:lnTo>
                  <a:lnTo>
                    <a:pt x="2071938" y="2976169"/>
                  </a:lnTo>
                  <a:lnTo>
                    <a:pt x="1881199" y="2912669"/>
                  </a:lnTo>
                  <a:lnTo>
                    <a:pt x="1690643" y="2861869"/>
                  </a:lnTo>
                  <a:lnTo>
                    <a:pt x="1643078" y="2836469"/>
                  </a:lnTo>
                  <a:lnTo>
                    <a:pt x="1453294" y="2785669"/>
                  </a:lnTo>
                  <a:lnTo>
                    <a:pt x="1405997" y="2760269"/>
                  </a:lnTo>
                  <a:lnTo>
                    <a:pt x="1311625" y="2734869"/>
                  </a:lnTo>
                  <a:lnTo>
                    <a:pt x="1264562" y="2709469"/>
                  </a:lnTo>
                  <a:lnTo>
                    <a:pt x="1170712" y="2684069"/>
                  </a:lnTo>
                  <a:lnTo>
                    <a:pt x="1123938" y="2658669"/>
                  </a:lnTo>
                  <a:lnTo>
                    <a:pt x="1030718" y="2633269"/>
                  </a:lnTo>
                  <a:lnTo>
                    <a:pt x="984286" y="2607869"/>
                  </a:lnTo>
                  <a:lnTo>
                    <a:pt x="936707" y="2595169"/>
                  </a:lnTo>
                  <a:lnTo>
                    <a:pt x="888918" y="2569769"/>
                  </a:lnTo>
                  <a:lnTo>
                    <a:pt x="840944" y="2557069"/>
                  </a:lnTo>
                  <a:lnTo>
                    <a:pt x="792811" y="2531669"/>
                  </a:lnTo>
                  <a:lnTo>
                    <a:pt x="696169" y="2506269"/>
                  </a:lnTo>
                  <a:lnTo>
                    <a:pt x="647710" y="2480869"/>
                  </a:lnTo>
                  <a:lnTo>
                    <a:pt x="599193" y="2468169"/>
                  </a:lnTo>
                  <a:lnTo>
                    <a:pt x="502087" y="2430069"/>
                  </a:lnTo>
                  <a:lnTo>
                    <a:pt x="405051" y="2404669"/>
                  </a:lnTo>
                  <a:lnTo>
                    <a:pt x="356624" y="2379269"/>
                  </a:lnTo>
                  <a:lnTo>
                    <a:pt x="260075" y="2353869"/>
                  </a:lnTo>
                  <a:lnTo>
                    <a:pt x="211285" y="2328469"/>
                  </a:lnTo>
                  <a:lnTo>
                    <a:pt x="163256" y="2315769"/>
                  </a:lnTo>
                  <a:lnTo>
                    <a:pt x="20409" y="2239569"/>
                  </a:lnTo>
                  <a:lnTo>
                    <a:pt x="8469" y="2239569"/>
                  </a:lnTo>
                  <a:lnTo>
                    <a:pt x="1683" y="2226869"/>
                  </a:lnTo>
                  <a:lnTo>
                    <a:pt x="0" y="2214169"/>
                  </a:lnTo>
                  <a:lnTo>
                    <a:pt x="3367" y="2201469"/>
                  </a:lnTo>
                  <a:lnTo>
                    <a:pt x="23215" y="2150669"/>
                  </a:lnTo>
                  <a:lnTo>
                    <a:pt x="42426" y="2125269"/>
                  </a:lnTo>
                  <a:lnTo>
                    <a:pt x="73464" y="2125269"/>
                  </a:lnTo>
                  <a:lnTo>
                    <a:pt x="128790" y="2150669"/>
                  </a:lnTo>
                  <a:lnTo>
                    <a:pt x="221966" y="2176069"/>
                  </a:lnTo>
                  <a:lnTo>
                    <a:pt x="268756" y="2201469"/>
                  </a:lnTo>
                  <a:lnTo>
                    <a:pt x="409495" y="2239569"/>
                  </a:lnTo>
                  <a:lnTo>
                    <a:pt x="456407" y="2264969"/>
                  </a:lnTo>
                  <a:lnTo>
                    <a:pt x="596627" y="2303069"/>
                  </a:lnTo>
                  <a:lnTo>
                    <a:pt x="643072" y="2328469"/>
                  </a:lnTo>
                  <a:lnTo>
                    <a:pt x="736400" y="2353869"/>
                  </a:lnTo>
                  <a:lnTo>
                    <a:pt x="783646" y="2379269"/>
                  </a:lnTo>
                  <a:lnTo>
                    <a:pt x="878548" y="2404669"/>
                  </a:lnTo>
                  <a:lnTo>
                    <a:pt x="926180" y="2430069"/>
                  </a:lnTo>
                  <a:lnTo>
                    <a:pt x="1069658" y="2468169"/>
                  </a:lnTo>
                  <a:lnTo>
                    <a:pt x="1117639" y="2493569"/>
                  </a:lnTo>
                  <a:lnTo>
                    <a:pt x="1406314" y="2569769"/>
                  </a:lnTo>
                  <a:lnTo>
                    <a:pt x="1454448" y="2595169"/>
                  </a:lnTo>
                  <a:lnTo>
                    <a:pt x="1694493" y="2658669"/>
                  </a:lnTo>
                  <a:lnTo>
                    <a:pt x="1742294" y="2684069"/>
                  </a:lnTo>
                  <a:lnTo>
                    <a:pt x="1935916" y="2734869"/>
                  </a:lnTo>
                  <a:lnTo>
                    <a:pt x="1984396" y="2760269"/>
                  </a:lnTo>
                  <a:lnTo>
                    <a:pt x="2178622" y="2811069"/>
                  </a:lnTo>
                  <a:lnTo>
                    <a:pt x="2227257" y="2836469"/>
                  </a:lnTo>
                  <a:lnTo>
                    <a:pt x="2617537" y="2938069"/>
                  </a:lnTo>
                  <a:lnTo>
                    <a:pt x="2639175" y="2950769"/>
                  </a:lnTo>
                  <a:lnTo>
                    <a:pt x="2639175" y="3141269"/>
                  </a:lnTo>
                  <a:close/>
                </a:path>
                <a:path w="2639694" h="3141345">
                  <a:moveTo>
                    <a:pt x="2639175" y="251884"/>
                  </a:moveTo>
                  <a:lnTo>
                    <a:pt x="2538063" y="232556"/>
                  </a:lnTo>
                  <a:lnTo>
                    <a:pt x="1523322" y="45505"/>
                  </a:lnTo>
                  <a:lnTo>
                    <a:pt x="1253937" y="0"/>
                  </a:lnTo>
                  <a:lnTo>
                    <a:pt x="1963344" y="0"/>
                  </a:lnTo>
                  <a:lnTo>
                    <a:pt x="2501123" y="121029"/>
                  </a:lnTo>
                  <a:lnTo>
                    <a:pt x="2639175" y="150143"/>
                  </a:lnTo>
                  <a:lnTo>
                    <a:pt x="2639175" y="251884"/>
                  </a:lnTo>
                  <a:close/>
                </a:path>
                <a:path w="2639694" h="3141345">
                  <a:moveTo>
                    <a:pt x="2639175" y="464394"/>
                  </a:moveTo>
                  <a:lnTo>
                    <a:pt x="1976597" y="324856"/>
                  </a:lnTo>
                  <a:lnTo>
                    <a:pt x="1926913" y="314731"/>
                  </a:lnTo>
                  <a:lnTo>
                    <a:pt x="1877031" y="305527"/>
                  </a:lnTo>
                  <a:lnTo>
                    <a:pt x="1826977" y="297129"/>
                  </a:lnTo>
                  <a:lnTo>
                    <a:pt x="1776774" y="289424"/>
                  </a:lnTo>
                  <a:lnTo>
                    <a:pt x="1676021" y="275641"/>
                  </a:lnTo>
                  <a:lnTo>
                    <a:pt x="1322236" y="232556"/>
                  </a:lnTo>
                  <a:lnTo>
                    <a:pt x="1218547" y="219298"/>
                  </a:lnTo>
                  <a:lnTo>
                    <a:pt x="1166555" y="213762"/>
                  </a:lnTo>
                  <a:lnTo>
                    <a:pt x="1114486" y="209498"/>
                  </a:lnTo>
                  <a:lnTo>
                    <a:pt x="1092547" y="205491"/>
                  </a:lnTo>
                  <a:lnTo>
                    <a:pt x="1079765" y="196489"/>
                  </a:lnTo>
                  <a:lnTo>
                    <a:pt x="1074060" y="181569"/>
                  </a:lnTo>
                  <a:lnTo>
                    <a:pt x="1073352" y="159805"/>
                  </a:lnTo>
                  <a:lnTo>
                    <a:pt x="1076842" y="97911"/>
                  </a:lnTo>
                  <a:lnTo>
                    <a:pt x="1085014" y="61964"/>
                  </a:lnTo>
                  <a:lnTo>
                    <a:pt x="1104294" y="46873"/>
                  </a:lnTo>
                  <a:lnTo>
                    <a:pt x="1141107" y="47548"/>
                  </a:lnTo>
                  <a:lnTo>
                    <a:pt x="1201879" y="58897"/>
                  </a:lnTo>
                  <a:lnTo>
                    <a:pt x="2099748" y="232567"/>
                  </a:lnTo>
                  <a:lnTo>
                    <a:pt x="2639175" y="327390"/>
                  </a:lnTo>
                  <a:lnTo>
                    <a:pt x="2639175" y="464394"/>
                  </a:lnTo>
                  <a:close/>
                </a:path>
                <a:path w="2639694" h="3141345">
                  <a:moveTo>
                    <a:pt x="2639175" y="665963"/>
                  </a:moveTo>
                  <a:lnTo>
                    <a:pt x="2571246" y="653191"/>
                  </a:lnTo>
                  <a:lnTo>
                    <a:pt x="2323316" y="609800"/>
                  </a:lnTo>
                  <a:lnTo>
                    <a:pt x="1572785" y="490995"/>
                  </a:lnTo>
                  <a:lnTo>
                    <a:pt x="1421191" y="465090"/>
                  </a:lnTo>
                  <a:lnTo>
                    <a:pt x="1320481" y="445972"/>
                  </a:lnTo>
                  <a:lnTo>
                    <a:pt x="1270268" y="435679"/>
                  </a:lnTo>
                  <a:lnTo>
                    <a:pt x="1220167" y="424819"/>
                  </a:lnTo>
                  <a:lnTo>
                    <a:pt x="1170189" y="413330"/>
                  </a:lnTo>
                  <a:lnTo>
                    <a:pt x="1120348" y="401154"/>
                  </a:lnTo>
                  <a:lnTo>
                    <a:pt x="1070655" y="388231"/>
                  </a:lnTo>
                  <a:lnTo>
                    <a:pt x="1026299" y="383554"/>
                  </a:lnTo>
                  <a:lnTo>
                    <a:pt x="1009906" y="374384"/>
                  </a:lnTo>
                  <a:lnTo>
                    <a:pt x="1009947" y="351767"/>
                  </a:lnTo>
                  <a:lnTo>
                    <a:pt x="1017582" y="324172"/>
                  </a:lnTo>
                  <a:lnTo>
                    <a:pt x="1028897" y="295512"/>
                  </a:lnTo>
                  <a:lnTo>
                    <a:pt x="1052577" y="274830"/>
                  </a:lnTo>
                  <a:lnTo>
                    <a:pt x="1097309" y="271170"/>
                  </a:lnTo>
                  <a:lnTo>
                    <a:pt x="1606161" y="342019"/>
                  </a:lnTo>
                  <a:lnTo>
                    <a:pt x="1859819" y="381594"/>
                  </a:lnTo>
                  <a:lnTo>
                    <a:pt x="2062155" y="416873"/>
                  </a:lnTo>
                  <a:lnTo>
                    <a:pt x="2213481" y="446042"/>
                  </a:lnTo>
                  <a:lnTo>
                    <a:pt x="2314133" y="466993"/>
                  </a:lnTo>
                  <a:lnTo>
                    <a:pt x="2414581" y="489280"/>
                  </a:lnTo>
                  <a:lnTo>
                    <a:pt x="2514811" y="513018"/>
                  </a:lnTo>
                  <a:lnTo>
                    <a:pt x="2613879" y="537412"/>
                  </a:lnTo>
                  <a:lnTo>
                    <a:pt x="2639175" y="543130"/>
                  </a:lnTo>
                  <a:lnTo>
                    <a:pt x="2639175" y="66596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918926" y="0"/>
              <a:ext cx="369570" cy="74295"/>
            </a:xfrm>
            <a:custGeom>
              <a:avLst/>
              <a:gdLst/>
              <a:ahLst/>
              <a:cxnLst/>
              <a:rect l="l" t="t" r="r" b="b"/>
              <a:pathLst>
                <a:path w="369569" h="74295">
                  <a:moveTo>
                    <a:pt x="369072" y="73887"/>
                  </a:moveTo>
                  <a:lnTo>
                    <a:pt x="337424" y="68304"/>
                  </a:lnTo>
                  <a:lnTo>
                    <a:pt x="190450" y="40565"/>
                  </a:lnTo>
                  <a:lnTo>
                    <a:pt x="92763" y="20467"/>
                  </a:lnTo>
                  <a:lnTo>
                    <a:pt x="0" y="0"/>
                  </a:lnTo>
                  <a:lnTo>
                    <a:pt x="369072" y="0"/>
                  </a:lnTo>
                  <a:lnTo>
                    <a:pt x="369072" y="73887"/>
                  </a:lnTo>
                  <a:close/>
                </a:path>
              </a:pathLst>
            </a:custGeom>
            <a:solidFill>
              <a:srgbClr val="E28B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99446" y="569439"/>
              <a:ext cx="2888615" cy="2849880"/>
            </a:xfrm>
            <a:custGeom>
              <a:avLst/>
              <a:gdLst/>
              <a:ahLst/>
              <a:cxnLst/>
              <a:rect l="l" t="t" r="r" b="b"/>
              <a:pathLst>
                <a:path w="2888615" h="2849879">
                  <a:moveTo>
                    <a:pt x="2888552" y="2849450"/>
                  </a:moveTo>
                  <a:lnTo>
                    <a:pt x="2717592" y="2795968"/>
                  </a:lnTo>
                  <a:lnTo>
                    <a:pt x="2573352" y="2753108"/>
                  </a:lnTo>
                  <a:lnTo>
                    <a:pt x="2427233" y="2711995"/>
                  </a:lnTo>
                  <a:lnTo>
                    <a:pt x="2377874" y="2697545"/>
                  </a:lnTo>
                  <a:lnTo>
                    <a:pt x="2328699" y="2682603"/>
                  </a:lnTo>
                  <a:lnTo>
                    <a:pt x="2279691" y="2667214"/>
                  </a:lnTo>
                  <a:lnTo>
                    <a:pt x="2182121" y="2635259"/>
                  </a:lnTo>
                  <a:lnTo>
                    <a:pt x="2085041" y="2602020"/>
                  </a:lnTo>
                  <a:lnTo>
                    <a:pt x="1554437" y="2411387"/>
                  </a:lnTo>
                  <a:lnTo>
                    <a:pt x="1409005" y="2361846"/>
                  </a:lnTo>
                  <a:lnTo>
                    <a:pt x="1311473" y="2330531"/>
                  </a:lnTo>
                  <a:lnTo>
                    <a:pt x="1213256" y="2300487"/>
                  </a:lnTo>
                  <a:lnTo>
                    <a:pt x="1115281" y="2269402"/>
                  </a:lnTo>
                  <a:lnTo>
                    <a:pt x="1017950" y="2236918"/>
                  </a:lnTo>
                  <a:lnTo>
                    <a:pt x="921253" y="2203004"/>
                  </a:lnTo>
                  <a:lnTo>
                    <a:pt x="825179" y="2167628"/>
                  </a:lnTo>
                  <a:lnTo>
                    <a:pt x="729717" y="2130760"/>
                  </a:lnTo>
                  <a:lnTo>
                    <a:pt x="634859" y="2092366"/>
                  </a:lnTo>
                  <a:lnTo>
                    <a:pt x="540594" y="2052417"/>
                  </a:lnTo>
                  <a:lnTo>
                    <a:pt x="446910" y="2010880"/>
                  </a:lnTo>
                  <a:lnTo>
                    <a:pt x="400284" y="1989506"/>
                  </a:lnTo>
                  <a:lnTo>
                    <a:pt x="353799" y="1967724"/>
                  </a:lnTo>
                  <a:lnTo>
                    <a:pt x="307455" y="1945529"/>
                  </a:lnTo>
                  <a:lnTo>
                    <a:pt x="260693" y="1925266"/>
                  </a:lnTo>
                  <a:lnTo>
                    <a:pt x="212545" y="1907892"/>
                  </a:lnTo>
                  <a:lnTo>
                    <a:pt x="114799" y="1875969"/>
                  </a:lnTo>
                  <a:lnTo>
                    <a:pt x="66554" y="1858498"/>
                  </a:lnTo>
                  <a:lnTo>
                    <a:pt x="37037" y="1845646"/>
                  </a:lnTo>
                  <a:lnTo>
                    <a:pt x="12325" y="1828007"/>
                  </a:lnTo>
                  <a:lnTo>
                    <a:pt x="0" y="1802375"/>
                  </a:lnTo>
                  <a:lnTo>
                    <a:pt x="7639" y="1765546"/>
                  </a:lnTo>
                  <a:lnTo>
                    <a:pt x="29073" y="1732876"/>
                  </a:lnTo>
                  <a:lnTo>
                    <a:pt x="56634" y="1714041"/>
                  </a:lnTo>
                  <a:lnTo>
                    <a:pt x="90299" y="1708908"/>
                  </a:lnTo>
                  <a:lnTo>
                    <a:pt x="130049" y="1717344"/>
                  </a:lnTo>
                  <a:lnTo>
                    <a:pt x="175910" y="1734223"/>
                  </a:lnTo>
                  <a:lnTo>
                    <a:pt x="221382" y="1752028"/>
                  </a:lnTo>
                  <a:lnTo>
                    <a:pt x="266545" y="1770568"/>
                  </a:lnTo>
                  <a:lnTo>
                    <a:pt x="490657" y="1867620"/>
                  </a:lnTo>
                  <a:lnTo>
                    <a:pt x="535719" y="1886565"/>
                  </a:lnTo>
                  <a:lnTo>
                    <a:pt x="581054" y="1904910"/>
                  </a:lnTo>
                  <a:lnTo>
                    <a:pt x="626745" y="1922463"/>
                  </a:lnTo>
                  <a:lnTo>
                    <a:pt x="672876" y="1939035"/>
                  </a:lnTo>
                  <a:lnTo>
                    <a:pt x="916760" y="2019832"/>
                  </a:lnTo>
                  <a:lnTo>
                    <a:pt x="965325" y="2036703"/>
                  </a:lnTo>
                  <a:lnTo>
                    <a:pt x="1013621" y="2054366"/>
                  </a:lnTo>
                  <a:lnTo>
                    <a:pt x="1061561" y="2073061"/>
                  </a:lnTo>
                  <a:lnTo>
                    <a:pt x="1204405" y="2129385"/>
                  </a:lnTo>
                  <a:lnTo>
                    <a:pt x="1348024" y="2183444"/>
                  </a:lnTo>
                  <a:lnTo>
                    <a:pt x="1540562" y="2252466"/>
                  </a:lnTo>
                  <a:lnTo>
                    <a:pt x="1831158" y="2350748"/>
                  </a:lnTo>
                  <a:lnTo>
                    <a:pt x="2562495" y="2582017"/>
                  </a:lnTo>
                  <a:lnTo>
                    <a:pt x="2611080" y="2596890"/>
                  </a:lnTo>
                  <a:lnTo>
                    <a:pt x="2659816" y="2611226"/>
                  </a:lnTo>
                  <a:lnTo>
                    <a:pt x="2757670" y="2638525"/>
                  </a:lnTo>
                  <a:lnTo>
                    <a:pt x="2888552" y="2672712"/>
                  </a:lnTo>
                  <a:lnTo>
                    <a:pt x="2888552" y="2849450"/>
                  </a:lnTo>
                  <a:close/>
                </a:path>
                <a:path w="2888615" h="2849879">
                  <a:moveTo>
                    <a:pt x="2888552" y="1040439"/>
                  </a:moveTo>
                  <a:lnTo>
                    <a:pt x="2830900" y="1025619"/>
                  </a:lnTo>
                  <a:lnTo>
                    <a:pt x="2683437" y="985841"/>
                  </a:lnTo>
                  <a:lnTo>
                    <a:pt x="1950257" y="775112"/>
                  </a:lnTo>
                  <a:lnTo>
                    <a:pt x="1422623" y="634973"/>
                  </a:lnTo>
                  <a:lnTo>
                    <a:pt x="1231483" y="581377"/>
                  </a:lnTo>
                  <a:lnTo>
                    <a:pt x="1136355" y="552980"/>
                  </a:lnTo>
                  <a:lnTo>
                    <a:pt x="1041615" y="523181"/>
                  </a:lnTo>
                  <a:lnTo>
                    <a:pt x="849349" y="458693"/>
                  </a:lnTo>
                  <a:lnTo>
                    <a:pt x="750895" y="427142"/>
                  </a:lnTo>
                  <a:lnTo>
                    <a:pt x="701466" y="412030"/>
                  </a:lnTo>
                  <a:lnTo>
                    <a:pt x="651890" y="397418"/>
                  </a:lnTo>
                  <a:lnTo>
                    <a:pt x="602156" y="383348"/>
                  </a:lnTo>
                  <a:lnTo>
                    <a:pt x="552254" y="369864"/>
                  </a:lnTo>
                  <a:lnTo>
                    <a:pt x="502175" y="357008"/>
                  </a:lnTo>
                  <a:lnTo>
                    <a:pt x="451909" y="344823"/>
                  </a:lnTo>
                  <a:lnTo>
                    <a:pt x="401445" y="333351"/>
                  </a:lnTo>
                  <a:lnTo>
                    <a:pt x="350774" y="322637"/>
                  </a:lnTo>
                  <a:lnTo>
                    <a:pt x="314047" y="312301"/>
                  </a:lnTo>
                  <a:lnTo>
                    <a:pt x="278112" y="299239"/>
                  </a:lnTo>
                  <a:lnTo>
                    <a:pt x="241615" y="287457"/>
                  </a:lnTo>
                  <a:lnTo>
                    <a:pt x="203202" y="280960"/>
                  </a:lnTo>
                  <a:lnTo>
                    <a:pt x="182364" y="276853"/>
                  </a:lnTo>
                  <a:lnTo>
                    <a:pt x="163687" y="266691"/>
                  </a:lnTo>
                  <a:lnTo>
                    <a:pt x="150547" y="249749"/>
                  </a:lnTo>
                  <a:lnTo>
                    <a:pt x="146321" y="225300"/>
                  </a:lnTo>
                  <a:lnTo>
                    <a:pt x="150161" y="200075"/>
                  </a:lnTo>
                  <a:lnTo>
                    <a:pt x="176503" y="161806"/>
                  </a:lnTo>
                  <a:lnTo>
                    <a:pt x="249884" y="134745"/>
                  </a:lnTo>
                  <a:lnTo>
                    <a:pt x="298928" y="122010"/>
                  </a:lnTo>
                  <a:lnTo>
                    <a:pt x="348309" y="111064"/>
                  </a:lnTo>
                  <a:lnTo>
                    <a:pt x="397964" y="101561"/>
                  </a:lnTo>
                  <a:lnTo>
                    <a:pt x="447827" y="93156"/>
                  </a:lnTo>
                  <a:lnTo>
                    <a:pt x="497834" y="85502"/>
                  </a:lnTo>
                  <a:lnTo>
                    <a:pt x="645549" y="64545"/>
                  </a:lnTo>
                  <a:lnTo>
                    <a:pt x="836002" y="40678"/>
                  </a:lnTo>
                  <a:lnTo>
                    <a:pt x="883463" y="33695"/>
                  </a:lnTo>
                  <a:lnTo>
                    <a:pt x="930768" y="25674"/>
                  </a:lnTo>
                  <a:lnTo>
                    <a:pt x="977869" y="16304"/>
                  </a:lnTo>
                  <a:lnTo>
                    <a:pt x="1038294" y="2120"/>
                  </a:lnTo>
                  <a:lnTo>
                    <a:pt x="1052646" y="0"/>
                  </a:lnTo>
                  <a:lnTo>
                    <a:pt x="1066159" y="159"/>
                  </a:lnTo>
                  <a:lnTo>
                    <a:pt x="1077216" y="3851"/>
                  </a:lnTo>
                  <a:lnTo>
                    <a:pt x="1121089" y="27904"/>
                  </a:lnTo>
                  <a:lnTo>
                    <a:pt x="1166544" y="46528"/>
                  </a:lnTo>
                  <a:lnTo>
                    <a:pt x="1213202" y="61024"/>
                  </a:lnTo>
                  <a:lnTo>
                    <a:pt x="1260683" y="72690"/>
                  </a:lnTo>
                  <a:lnTo>
                    <a:pt x="1356598" y="92731"/>
                  </a:lnTo>
                  <a:lnTo>
                    <a:pt x="1404274" y="103704"/>
                  </a:lnTo>
                  <a:lnTo>
                    <a:pt x="1408898" y="105489"/>
                  </a:lnTo>
                  <a:lnTo>
                    <a:pt x="1413893" y="108409"/>
                  </a:lnTo>
                  <a:lnTo>
                    <a:pt x="1419947" y="112341"/>
                  </a:lnTo>
                  <a:lnTo>
                    <a:pt x="1427749" y="117160"/>
                  </a:lnTo>
                  <a:lnTo>
                    <a:pt x="1374245" y="135738"/>
                  </a:lnTo>
                  <a:lnTo>
                    <a:pt x="1326358" y="153910"/>
                  </a:lnTo>
                  <a:lnTo>
                    <a:pt x="1285322" y="176116"/>
                  </a:lnTo>
                  <a:lnTo>
                    <a:pt x="1267474" y="218776"/>
                  </a:lnTo>
                  <a:lnTo>
                    <a:pt x="1274579" y="241905"/>
                  </a:lnTo>
                  <a:lnTo>
                    <a:pt x="1290196" y="255714"/>
                  </a:lnTo>
                  <a:lnTo>
                    <a:pt x="1310356" y="263726"/>
                  </a:lnTo>
                  <a:lnTo>
                    <a:pt x="1331090" y="269464"/>
                  </a:lnTo>
                  <a:lnTo>
                    <a:pt x="1707612" y="378632"/>
                  </a:lnTo>
                  <a:lnTo>
                    <a:pt x="1948391" y="444168"/>
                  </a:lnTo>
                  <a:lnTo>
                    <a:pt x="2439793" y="590809"/>
                  </a:lnTo>
                  <a:lnTo>
                    <a:pt x="2538604" y="618201"/>
                  </a:lnTo>
                  <a:lnTo>
                    <a:pt x="2588213" y="631165"/>
                  </a:lnTo>
                  <a:lnTo>
                    <a:pt x="2637986" y="643541"/>
                  </a:lnTo>
                  <a:lnTo>
                    <a:pt x="2687944" y="655253"/>
                  </a:lnTo>
                  <a:lnTo>
                    <a:pt x="2738107" y="666225"/>
                  </a:lnTo>
                  <a:lnTo>
                    <a:pt x="2888552" y="696427"/>
                  </a:lnTo>
                  <a:lnTo>
                    <a:pt x="2888552" y="1040439"/>
                  </a:lnTo>
                  <a:close/>
                </a:path>
              </a:pathLst>
            </a:custGeom>
            <a:solidFill>
              <a:srgbClr val="0F6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505638" y="437460"/>
              <a:ext cx="1782445" cy="469265"/>
            </a:xfrm>
            <a:custGeom>
              <a:avLst/>
              <a:gdLst/>
              <a:ahLst/>
              <a:cxnLst/>
              <a:rect l="l" t="t" r="r" b="b"/>
              <a:pathLst>
                <a:path w="1782444" h="469265">
                  <a:moveTo>
                    <a:pt x="1782360" y="469099"/>
                  </a:moveTo>
                  <a:lnTo>
                    <a:pt x="1595164" y="446312"/>
                  </a:lnTo>
                  <a:lnTo>
                    <a:pt x="1493339" y="433191"/>
                  </a:lnTo>
                  <a:lnTo>
                    <a:pt x="1445249" y="426222"/>
                  </a:lnTo>
                  <a:lnTo>
                    <a:pt x="1397382" y="418328"/>
                  </a:lnTo>
                  <a:lnTo>
                    <a:pt x="1349712" y="409610"/>
                  </a:lnTo>
                  <a:lnTo>
                    <a:pt x="1302214" y="400169"/>
                  </a:lnTo>
                  <a:lnTo>
                    <a:pt x="1254862" y="390106"/>
                  </a:lnTo>
                  <a:lnTo>
                    <a:pt x="1207629" y="379522"/>
                  </a:lnTo>
                  <a:lnTo>
                    <a:pt x="1160489" y="368519"/>
                  </a:lnTo>
                  <a:lnTo>
                    <a:pt x="1066386" y="345660"/>
                  </a:lnTo>
                  <a:lnTo>
                    <a:pt x="923710" y="310165"/>
                  </a:lnTo>
                  <a:lnTo>
                    <a:pt x="583984" y="222006"/>
                  </a:lnTo>
                  <a:lnTo>
                    <a:pt x="486725" y="197602"/>
                  </a:lnTo>
                  <a:lnTo>
                    <a:pt x="437992" y="185820"/>
                  </a:lnTo>
                  <a:lnTo>
                    <a:pt x="389172" y="174393"/>
                  </a:lnTo>
                  <a:lnTo>
                    <a:pt x="340250" y="163381"/>
                  </a:lnTo>
                  <a:lnTo>
                    <a:pt x="291211" y="152840"/>
                  </a:lnTo>
                  <a:lnTo>
                    <a:pt x="242043" y="142829"/>
                  </a:lnTo>
                  <a:lnTo>
                    <a:pt x="192730" y="133405"/>
                  </a:lnTo>
                  <a:lnTo>
                    <a:pt x="158257" y="125983"/>
                  </a:lnTo>
                  <a:lnTo>
                    <a:pt x="90307" y="106044"/>
                  </a:lnTo>
                  <a:lnTo>
                    <a:pt x="34550" y="84790"/>
                  </a:lnTo>
                  <a:lnTo>
                    <a:pt x="993" y="53469"/>
                  </a:lnTo>
                  <a:lnTo>
                    <a:pt x="0" y="29287"/>
                  </a:lnTo>
                  <a:lnTo>
                    <a:pt x="12786" y="7925"/>
                  </a:lnTo>
                  <a:lnTo>
                    <a:pt x="33470" y="0"/>
                  </a:lnTo>
                  <a:lnTo>
                    <a:pt x="57542" y="521"/>
                  </a:lnTo>
                  <a:lnTo>
                    <a:pt x="80491" y="4501"/>
                  </a:lnTo>
                  <a:lnTo>
                    <a:pt x="126703" y="14043"/>
                  </a:lnTo>
                  <a:lnTo>
                    <a:pt x="172745" y="24458"/>
                  </a:lnTo>
                  <a:lnTo>
                    <a:pt x="264643" y="46226"/>
                  </a:lnTo>
                  <a:lnTo>
                    <a:pt x="310666" y="56739"/>
                  </a:lnTo>
                  <a:lnTo>
                    <a:pt x="356847" y="66444"/>
                  </a:lnTo>
                  <a:lnTo>
                    <a:pt x="456920" y="85875"/>
                  </a:lnTo>
                  <a:lnTo>
                    <a:pt x="557113" y="104625"/>
                  </a:lnTo>
                  <a:lnTo>
                    <a:pt x="707593" y="131650"/>
                  </a:lnTo>
                  <a:lnTo>
                    <a:pt x="908518" y="166052"/>
                  </a:lnTo>
                  <a:lnTo>
                    <a:pt x="1461863" y="256055"/>
                  </a:lnTo>
                  <a:lnTo>
                    <a:pt x="1512686" y="264573"/>
                  </a:lnTo>
                  <a:lnTo>
                    <a:pt x="1563405" y="273600"/>
                  </a:lnTo>
                  <a:lnTo>
                    <a:pt x="1614031" y="283085"/>
                  </a:lnTo>
                  <a:lnTo>
                    <a:pt x="1664574" y="292976"/>
                  </a:lnTo>
                  <a:lnTo>
                    <a:pt x="1715045" y="303221"/>
                  </a:lnTo>
                  <a:lnTo>
                    <a:pt x="1782360" y="317397"/>
                  </a:lnTo>
                  <a:lnTo>
                    <a:pt x="1782360" y="469099"/>
                  </a:lnTo>
                  <a:close/>
                </a:path>
              </a:pathLst>
            </a:custGeom>
            <a:solidFill>
              <a:srgbClr val="B9BA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-10655" y="0"/>
            <a:ext cx="2049277" cy="329176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196293" y="4167905"/>
            <a:ext cx="10170160" cy="3734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04950" marR="5080" indent="-1492885">
              <a:lnSpc>
                <a:spcPct val="116399"/>
              </a:lnSpc>
              <a:spcBef>
                <a:spcPts val="95"/>
              </a:spcBef>
            </a:pPr>
            <a:r>
              <a:rPr sz="5800" dirty="0">
                <a:solidFill>
                  <a:srgbClr val="000709"/>
                </a:solidFill>
                <a:latin typeface="Georgia"/>
                <a:cs typeface="Georgia"/>
              </a:rPr>
              <a:t>Case study of Deep Learning  Operations (DLOPs)</a:t>
            </a:r>
            <a:endParaRPr sz="5800" dirty="0">
              <a:latin typeface="Georgia"/>
              <a:cs typeface="Georgia"/>
            </a:endParaRPr>
          </a:p>
          <a:p>
            <a:pPr marR="266700" algn="ctr">
              <a:lnSpc>
                <a:spcPct val="100000"/>
              </a:lnSpc>
              <a:spcBef>
                <a:spcPts val="8685"/>
              </a:spcBef>
            </a:pPr>
            <a:r>
              <a:rPr sz="3600" dirty="0">
                <a:solidFill>
                  <a:srgbClr val="000709"/>
                </a:solidFill>
                <a:latin typeface="Tahoma"/>
                <a:cs typeface="Tahoma"/>
              </a:rPr>
              <a:t>Presented by:</a:t>
            </a:r>
            <a:r>
              <a:rPr lang="en-US" sz="360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lang="en-US" sz="3600" dirty="0" err="1">
                <a:solidFill>
                  <a:srgbClr val="000709"/>
                </a:solidFill>
                <a:latin typeface="Tahoma"/>
                <a:cs typeface="Tahoma"/>
              </a:rPr>
              <a:t>Pedda</a:t>
            </a:r>
            <a:r>
              <a:rPr lang="en-US" sz="360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lang="en-US" sz="3600" dirty="0" err="1">
                <a:solidFill>
                  <a:srgbClr val="000709"/>
                </a:solidFill>
                <a:latin typeface="Tahoma"/>
                <a:cs typeface="Tahoma"/>
              </a:rPr>
              <a:t>babu</a:t>
            </a:r>
            <a:endParaRPr sz="3600" dirty="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8148453" y="2669271"/>
            <a:ext cx="2824347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dirty="0">
                <a:latin typeface="Tahoma"/>
                <a:cs typeface="Tahoma"/>
              </a:rPr>
              <a:t>Practical - 12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45201" y="7129320"/>
            <a:ext cx="4136750" cy="299548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7133" y="1145831"/>
            <a:ext cx="4253230" cy="10883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950" spc="555" dirty="0"/>
              <a:t>Overview</a:t>
            </a:r>
            <a:endParaRPr sz="6950" dirty="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1158" y="2961831"/>
            <a:ext cx="190500" cy="1904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1158" y="3742881"/>
            <a:ext cx="190500" cy="1904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1158" y="4523931"/>
            <a:ext cx="190500" cy="1904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1158" y="5304981"/>
            <a:ext cx="190500" cy="1904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1158" y="6086031"/>
            <a:ext cx="190500" cy="1904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1158" y="6867080"/>
            <a:ext cx="190500" cy="1904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1158" y="7648130"/>
            <a:ext cx="190500" cy="1904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734050" y="2565655"/>
            <a:ext cx="11033760" cy="71509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95"/>
              </a:spcBef>
            </a:pPr>
            <a:r>
              <a:rPr sz="4400" dirty="0">
                <a:solidFill>
                  <a:srgbClr val="000709"/>
                </a:solidFill>
                <a:latin typeface="Tahoma"/>
                <a:cs typeface="Tahoma"/>
              </a:rPr>
              <a:t>Introduction to Deep Learning Operations (DLOPs)  Challenges in Deep Learning Operations (DLOPs)  DataOps Implementation - A Real-World Case Study  Tools and Technologies</a:t>
            </a:r>
            <a:endParaRPr sz="4400" dirty="0">
              <a:latin typeface="Tahoma"/>
              <a:cs typeface="Tahoma"/>
            </a:endParaRPr>
          </a:p>
          <a:p>
            <a:pPr marL="12700" marR="7218045">
              <a:lnSpc>
                <a:spcPts val="6150"/>
              </a:lnSpc>
              <a:spcBef>
                <a:spcPts val="350"/>
              </a:spcBef>
            </a:pPr>
            <a:r>
              <a:rPr sz="4400" dirty="0">
                <a:solidFill>
                  <a:srgbClr val="000709"/>
                </a:solidFill>
                <a:latin typeface="Tahoma"/>
                <a:cs typeface="Tahoma"/>
              </a:rPr>
              <a:t>Benefits of DLOPs  Conclusions</a:t>
            </a:r>
            <a:endParaRPr sz="4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4400" dirty="0">
                <a:solidFill>
                  <a:srgbClr val="000709"/>
                </a:solidFill>
                <a:latin typeface="Tahoma"/>
                <a:cs typeface="Tahoma"/>
              </a:rPr>
              <a:t>Q&amp;A</a:t>
            </a:r>
            <a:endParaRPr sz="4400" dirty="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04794" y="452721"/>
            <a:ext cx="242570" cy="573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260" dirty="0">
                <a:solidFill>
                  <a:srgbClr val="000709"/>
                </a:solidFill>
                <a:latin typeface="Tahoma"/>
                <a:cs typeface="Tahoma"/>
              </a:rPr>
              <a:t>2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6890" y="398744"/>
            <a:ext cx="17847310" cy="9883775"/>
            <a:chOff x="427453" y="398744"/>
            <a:chExt cx="17847310" cy="9883775"/>
          </a:xfrm>
        </p:grpSpPr>
        <p:sp>
          <p:nvSpPr>
            <p:cNvPr id="3" name="object 3"/>
            <p:cNvSpPr/>
            <p:nvPr/>
          </p:nvSpPr>
          <p:spPr>
            <a:xfrm>
              <a:off x="1028699" y="877530"/>
              <a:ext cx="16759555" cy="9021445"/>
            </a:xfrm>
            <a:custGeom>
              <a:avLst/>
              <a:gdLst/>
              <a:ahLst/>
              <a:cxnLst/>
              <a:rect l="l" t="t" r="r" b="b"/>
              <a:pathLst>
                <a:path w="16759555" h="9021445">
                  <a:moveTo>
                    <a:pt x="16759348" y="9021050"/>
                  </a:moveTo>
                  <a:lnTo>
                    <a:pt x="0" y="9021050"/>
                  </a:lnTo>
                  <a:lnTo>
                    <a:pt x="0" y="0"/>
                  </a:lnTo>
                  <a:lnTo>
                    <a:pt x="16759348" y="0"/>
                  </a:lnTo>
                  <a:lnTo>
                    <a:pt x="16759348" y="9021050"/>
                  </a:lnTo>
                  <a:close/>
                </a:path>
              </a:pathLst>
            </a:custGeom>
            <a:solidFill>
              <a:srgbClr val="000000">
                <a:alpha val="31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28766" y="877530"/>
              <a:ext cx="16759555" cy="9021445"/>
            </a:xfrm>
            <a:custGeom>
              <a:avLst/>
              <a:gdLst/>
              <a:ahLst/>
              <a:cxnLst/>
              <a:rect l="l" t="t" r="r" b="b"/>
              <a:pathLst>
                <a:path w="16759555" h="9021445">
                  <a:moveTo>
                    <a:pt x="0" y="0"/>
                  </a:moveTo>
                  <a:lnTo>
                    <a:pt x="16759105" y="0"/>
                  </a:lnTo>
                  <a:lnTo>
                    <a:pt x="16759105" y="9020919"/>
                  </a:lnTo>
                  <a:lnTo>
                    <a:pt x="0" y="9020919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5554" y="398744"/>
              <a:ext cx="16793845" cy="9086215"/>
            </a:xfrm>
            <a:custGeom>
              <a:avLst/>
              <a:gdLst/>
              <a:ahLst/>
              <a:cxnLst/>
              <a:rect l="l" t="t" r="r" b="b"/>
              <a:pathLst>
                <a:path w="16793845" h="9086215">
                  <a:moveTo>
                    <a:pt x="16688970" y="9086133"/>
                  </a:moveTo>
                  <a:lnTo>
                    <a:pt x="104771" y="9086133"/>
                  </a:lnTo>
                  <a:lnTo>
                    <a:pt x="63991" y="9077900"/>
                  </a:lnTo>
                  <a:lnTo>
                    <a:pt x="30687" y="9055446"/>
                  </a:lnTo>
                  <a:lnTo>
                    <a:pt x="8233" y="9022142"/>
                  </a:lnTo>
                  <a:lnTo>
                    <a:pt x="0" y="8981361"/>
                  </a:lnTo>
                  <a:lnTo>
                    <a:pt x="0" y="104772"/>
                  </a:lnTo>
                  <a:lnTo>
                    <a:pt x="8233" y="63991"/>
                  </a:lnTo>
                  <a:lnTo>
                    <a:pt x="30687" y="30687"/>
                  </a:lnTo>
                  <a:lnTo>
                    <a:pt x="63991" y="8233"/>
                  </a:lnTo>
                  <a:lnTo>
                    <a:pt x="104774" y="0"/>
                  </a:lnTo>
                  <a:lnTo>
                    <a:pt x="16688968" y="0"/>
                  </a:lnTo>
                  <a:lnTo>
                    <a:pt x="16729751" y="8233"/>
                  </a:lnTo>
                  <a:lnTo>
                    <a:pt x="16763056" y="30687"/>
                  </a:lnTo>
                  <a:lnTo>
                    <a:pt x="16785510" y="63991"/>
                  </a:lnTo>
                  <a:lnTo>
                    <a:pt x="16793744" y="104772"/>
                  </a:lnTo>
                  <a:lnTo>
                    <a:pt x="16793744" y="8981361"/>
                  </a:lnTo>
                  <a:lnTo>
                    <a:pt x="16785510" y="9022142"/>
                  </a:lnTo>
                  <a:lnTo>
                    <a:pt x="16763056" y="9055446"/>
                  </a:lnTo>
                  <a:lnTo>
                    <a:pt x="16729751" y="9077900"/>
                  </a:lnTo>
                  <a:lnTo>
                    <a:pt x="16688970" y="90861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5553" y="9380055"/>
              <a:ext cx="16763365" cy="104775"/>
            </a:xfrm>
            <a:custGeom>
              <a:avLst/>
              <a:gdLst/>
              <a:ahLst/>
              <a:cxnLst/>
              <a:rect l="l" t="t" r="r" b="b"/>
              <a:pathLst>
                <a:path w="16763365" h="104775">
                  <a:moveTo>
                    <a:pt x="16762927" y="74086"/>
                  </a:moveTo>
                  <a:lnTo>
                    <a:pt x="16729624" y="96540"/>
                  </a:lnTo>
                  <a:lnTo>
                    <a:pt x="16688840" y="104773"/>
                  </a:lnTo>
                  <a:lnTo>
                    <a:pt x="104774" y="104773"/>
                  </a:lnTo>
                  <a:lnTo>
                    <a:pt x="63991" y="96540"/>
                  </a:lnTo>
                  <a:lnTo>
                    <a:pt x="30687" y="74086"/>
                  </a:lnTo>
                  <a:lnTo>
                    <a:pt x="8233" y="40782"/>
                  </a:lnTo>
                  <a:lnTo>
                    <a:pt x="0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5198" y="3585076"/>
              <a:ext cx="2564306" cy="70100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43417" y="7353760"/>
              <a:ext cx="4930718" cy="292841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07858" y="931765"/>
            <a:ext cx="15309215" cy="762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800" dirty="0"/>
              <a:t>Introduction to Deep Learning Operations (DLOPs)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1252990" y="2116773"/>
            <a:ext cx="1669414" cy="3646170"/>
            <a:chOff x="1252990" y="2116773"/>
            <a:chExt cx="1669414" cy="364617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33710" y="4781799"/>
              <a:ext cx="104775" cy="10477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33710" y="5658099"/>
              <a:ext cx="104775" cy="10477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44718" y="2634175"/>
              <a:ext cx="104775" cy="10477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2990" y="2116773"/>
              <a:ext cx="1669254" cy="45583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010624" y="2398762"/>
            <a:ext cx="13917294" cy="8486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300"/>
              </a:lnSpc>
              <a:spcBef>
                <a:spcPts val="95"/>
              </a:spcBef>
            </a:pPr>
            <a:r>
              <a:rPr sz="2450" dirty="0">
                <a:solidFill>
                  <a:srgbClr val="000709"/>
                </a:solidFill>
                <a:latin typeface="Tahoma"/>
                <a:cs typeface="Tahoma"/>
              </a:rPr>
              <a:t>Deep Learning Operations (DLOPs) is the practice of managing and operationalizing deep learning models throughout  their lifecycle.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33052" y="2099968"/>
            <a:ext cx="1012825" cy="92461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b="1" dirty="0">
                <a:solidFill>
                  <a:srgbClr val="000709"/>
                </a:solidFill>
                <a:latin typeface="Tahoma"/>
                <a:cs typeface="Tahoma"/>
              </a:rPr>
              <a:t>DLOPs</a:t>
            </a:r>
            <a:endParaRPr sz="295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45752" y="6652157"/>
            <a:ext cx="2219325" cy="1175385"/>
            <a:chOff x="1545752" y="6652157"/>
            <a:chExt cx="2219325" cy="1175385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45752" y="6652157"/>
              <a:ext cx="2219324" cy="61090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4921" y="7722342"/>
              <a:ext cx="104775" cy="10477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533052" y="3719980"/>
            <a:ext cx="13831569" cy="552112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b="1" dirty="0">
                <a:solidFill>
                  <a:srgbClr val="000709"/>
                </a:solidFill>
                <a:latin typeface="Tahoma"/>
                <a:cs typeface="Tahoma"/>
              </a:rPr>
              <a:t>Importance</a:t>
            </a:r>
            <a:endParaRPr sz="2950" dirty="0">
              <a:latin typeface="Tahoma"/>
              <a:cs typeface="Tahoma"/>
            </a:endParaRPr>
          </a:p>
          <a:p>
            <a:pPr marL="1478915" marR="5080">
              <a:lnSpc>
                <a:spcPct val="117300"/>
              </a:lnSpc>
              <a:spcBef>
                <a:spcPts val="2930"/>
              </a:spcBef>
            </a:pPr>
            <a:r>
              <a:rPr sz="2450" dirty="0">
                <a:solidFill>
                  <a:srgbClr val="000709"/>
                </a:solidFill>
                <a:latin typeface="Tahoma"/>
                <a:cs typeface="Tahoma"/>
              </a:rPr>
              <a:t>In the age of advanced AI and deep learning, DLOPs plays a pivotal role in bridging the gap between  model development and real-world deployment.</a:t>
            </a:r>
            <a:endParaRPr sz="2450" dirty="0">
              <a:latin typeface="Tahoma"/>
              <a:cs typeface="Tahoma"/>
            </a:endParaRPr>
          </a:p>
          <a:p>
            <a:pPr marL="1478915" marR="5080">
              <a:lnSpc>
                <a:spcPct val="117300"/>
              </a:lnSpc>
            </a:pPr>
            <a:r>
              <a:rPr sz="2450" dirty="0">
                <a:solidFill>
                  <a:srgbClr val="000709"/>
                </a:solidFill>
                <a:latin typeface="Tahoma"/>
                <a:cs typeface="Tahoma"/>
              </a:rPr>
              <a:t>Ensuring Model Success: DLOPs is crucial for organizations seeking to seamlessly transition from model  development to operational deployment, ensuring efficiency, scalability, and sustained performance.</a:t>
            </a:r>
            <a:endParaRPr sz="24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950" b="1" dirty="0">
                <a:solidFill>
                  <a:srgbClr val="000709"/>
                </a:solidFill>
                <a:latin typeface="Tahoma"/>
                <a:cs typeface="Tahoma"/>
              </a:rPr>
              <a:t>Key Components</a:t>
            </a:r>
            <a:endParaRPr sz="2950" dirty="0">
              <a:latin typeface="Tahoma"/>
              <a:cs typeface="Tahoma"/>
            </a:endParaRPr>
          </a:p>
          <a:p>
            <a:pPr marL="1659889" marR="1840230" algn="just">
              <a:lnSpc>
                <a:spcPct val="117300"/>
              </a:lnSpc>
              <a:spcBef>
                <a:spcPts val="2300"/>
              </a:spcBef>
            </a:pPr>
            <a:r>
              <a:rPr sz="2450" dirty="0">
                <a:solidFill>
                  <a:srgbClr val="000709"/>
                </a:solidFill>
                <a:latin typeface="Tahoma"/>
                <a:cs typeface="Tahoma"/>
              </a:rPr>
              <a:t>DLOPs encompasses aspects such as model deployment, monitoring, scalability, and  maintenance, providing a comprehensive approach to managing the operational side  of deep learning.</a:t>
            </a:r>
            <a:endParaRPr sz="2450" dirty="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702115" y="452722"/>
            <a:ext cx="248285" cy="573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dirty="0">
                <a:solidFill>
                  <a:srgbClr val="000709"/>
                </a:solidFill>
                <a:latin typeface="Tahoma"/>
                <a:cs typeface="Tahoma"/>
              </a:rPr>
              <a:t>3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90615"/>
            <a:ext cx="18277205" cy="9296400"/>
            <a:chOff x="0" y="990615"/>
            <a:chExt cx="18277205" cy="9296400"/>
          </a:xfrm>
        </p:grpSpPr>
        <p:sp>
          <p:nvSpPr>
            <p:cNvPr id="3" name="object 3"/>
            <p:cNvSpPr/>
            <p:nvPr/>
          </p:nvSpPr>
          <p:spPr>
            <a:xfrm>
              <a:off x="2007541" y="1028700"/>
              <a:ext cx="14154785" cy="8229600"/>
            </a:xfrm>
            <a:custGeom>
              <a:avLst/>
              <a:gdLst/>
              <a:ahLst/>
              <a:cxnLst/>
              <a:rect l="l" t="t" r="r" b="b"/>
              <a:pathLst>
                <a:path w="14154785" h="8229600">
                  <a:moveTo>
                    <a:pt x="14049726" y="8229599"/>
                  </a:moveTo>
                  <a:lnTo>
                    <a:pt x="104774" y="8229599"/>
                  </a:lnTo>
                  <a:lnTo>
                    <a:pt x="63991" y="8221365"/>
                  </a:lnTo>
                  <a:lnTo>
                    <a:pt x="30687" y="8198911"/>
                  </a:lnTo>
                  <a:lnTo>
                    <a:pt x="8233" y="8165607"/>
                  </a:lnTo>
                  <a:lnTo>
                    <a:pt x="0" y="8124824"/>
                  </a:lnTo>
                  <a:lnTo>
                    <a:pt x="0" y="104774"/>
                  </a:lnTo>
                  <a:lnTo>
                    <a:pt x="8233" y="63991"/>
                  </a:lnTo>
                  <a:lnTo>
                    <a:pt x="30687" y="30687"/>
                  </a:lnTo>
                  <a:lnTo>
                    <a:pt x="63991" y="8233"/>
                  </a:lnTo>
                  <a:lnTo>
                    <a:pt x="104774" y="0"/>
                  </a:lnTo>
                  <a:lnTo>
                    <a:pt x="14049726" y="0"/>
                  </a:lnTo>
                  <a:lnTo>
                    <a:pt x="14090510" y="8233"/>
                  </a:lnTo>
                  <a:lnTo>
                    <a:pt x="14123814" y="30687"/>
                  </a:lnTo>
                  <a:lnTo>
                    <a:pt x="14146268" y="63991"/>
                  </a:lnTo>
                  <a:lnTo>
                    <a:pt x="14154501" y="104774"/>
                  </a:lnTo>
                  <a:lnTo>
                    <a:pt x="14154501" y="8124824"/>
                  </a:lnTo>
                  <a:lnTo>
                    <a:pt x="14146268" y="8165607"/>
                  </a:lnTo>
                  <a:lnTo>
                    <a:pt x="14123814" y="8198911"/>
                  </a:lnTo>
                  <a:lnTo>
                    <a:pt x="14090510" y="8221365"/>
                  </a:lnTo>
                  <a:lnTo>
                    <a:pt x="14049726" y="8229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07541" y="1028715"/>
              <a:ext cx="14154150" cy="8229600"/>
            </a:xfrm>
            <a:custGeom>
              <a:avLst/>
              <a:gdLst/>
              <a:ahLst/>
              <a:cxnLst/>
              <a:rect l="l" t="t" r="r" b="b"/>
              <a:pathLst>
                <a:path w="14154150" h="8229600">
                  <a:moveTo>
                    <a:pt x="104774" y="0"/>
                  </a:moveTo>
                  <a:lnTo>
                    <a:pt x="14049672" y="0"/>
                  </a:lnTo>
                  <a:lnTo>
                    <a:pt x="14090455" y="8233"/>
                  </a:lnTo>
                  <a:lnTo>
                    <a:pt x="14123758" y="30687"/>
                  </a:lnTo>
                  <a:lnTo>
                    <a:pt x="14146212" y="63991"/>
                  </a:lnTo>
                  <a:lnTo>
                    <a:pt x="14154148" y="103300"/>
                  </a:lnTo>
                </a:path>
                <a:path w="14154150" h="8229600">
                  <a:moveTo>
                    <a:pt x="14154148" y="8126265"/>
                  </a:moveTo>
                  <a:lnTo>
                    <a:pt x="14146212" y="8165575"/>
                  </a:lnTo>
                  <a:lnTo>
                    <a:pt x="14123758" y="8198879"/>
                  </a:lnTo>
                  <a:lnTo>
                    <a:pt x="14090455" y="8221334"/>
                  </a:lnTo>
                  <a:lnTo>
                    <a:pt x="14049672" y="8229567"/>
                  </a:lnTo>
                  <a:lnTo>
                    <a:pt x="104774" y="8229567"/>
                  </a:lnTo>
                  <a:lnTo>
                    <a:pt x="63991" y="8221334"/>
                  </a:lnTo>
                  <a:lnTo>
                    <a:pt x="30687" y="8198879"/>
                  </a:lnTo>
                  <a:lnTo>
                    <a:pt x="8233" y="8165575"/>
                  </a:lnTo>
                  <a:lnTo>
                    <a:pt x="0" y="8124792"/>
                  </a:lnTo>
                </a:path>
                <a:path w="14154150" h="8229600">
                  <a:moveTo>
                    <a:pt x="0" y="104774"/>
                  </a:moveTo>
                  <a:lnTo>
                    <a:pt x="8233" y="63991"/>
                  </a:lnTo>
                  <a:lnTo>
                    <a:pt x="30687" y="30687"/>
                  </a:lnTo>
                  <a:lnTo>
                    <a:pt x="63991" y="8233"/>
                  </a:lnTo>
                  <a:lnTo>
                    <a:pt x="104774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367692"/>
              <a:ext cx="3385566" cy="291930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05759" y="7815038"/>
              <a:ext cx="5771215" cy="246379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54338" y="1500435"/>
            <a:ext cx="10589260" cy="944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0" dirty="0"/>
              <a:t>Challenges in Deep Learning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12122" y="2567235"/>
            <a:ext cx="7473950" cy="944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0" dirty="0">
                <a:solidFill>
                  <a:srgbClr val="000709"/>
                </a:solidFill>
                <a:latin typeface="Georgia"/>
                <a:cs typeface="Georgia"/>
              </a:rPr>
              <a:t>Operations (DLOPs)</a:t>
            </a:r>
            <a:endParaRPr sz="6000">
              <a:latin typeface="Georgia"/>
              <a:cs typeface="Georg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819400" y="3700415"/>
            <a:ext cx="2633980" cy="2981325"/>
            <a:chOff x="2904407" y="3700415"/>
            <a:chExt cx="2633980" cy="298132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04407" y="4824212"/>
              <a:ext cx="104775" cy="1047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04407" y="5700512"/>
              <a:ext cx="104775" cy="10477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04407" y="6576812"/>
              <a:ext cx="104775" cy="10477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47558" y="3700415"/>
              <a:ext cx="2590797" cy="70661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850001" y="3829232"/>
            <a:ext cx="12600305" cy="47288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dirty="0">
                <a:solidFill>
                  <a:srgbClr val="000709"/>
                </a:solidFill>
                <a:latin typeface="Tahoma"/>
                <a:cs typeface="Tahoma"/>
              </a:rPr>
              <a:t>Common Challenges</a:t>
            </a:r>
            <a:endParaRPr sz="3050">
              <a:latin typeface="Tahoma"/>
              <a:cs typeface="Tahoma"/>
            </a:endParaRPr>
          </a:p>
          <a:p>
            <a:pPr marL="247650" marR="5080" algn="just">
              <a:lnSpc>
                <a:spcPct val="117300"/>
              </a:lnSpc>
              <a:spcBef>
                <a:spcPts val="2285"/>
              </a:spcBef>
            </a:pPr>
            <a:r>
              <a:rPr sz="2450" b="1" dirty="0">
                <a:solidFill>
                  <a:srgbClr val="000709"/>
                </a:solidFill>
                <a:latin typeface="Tahoma"/>
                <a:cs typeface="Tahoma"/>
              </a:rPr>
              <a:t>Model Deployment Complexity: </a:t>
            </a:r>
            <a:r>
              <a:rPr sz="2450" dirty="0">
                <a:solidFill>
                  <a:srgbClr val="000709"/>
                </a:solidFill>
                <a:latin typeface="Tahoma"/>
                <a:cs typeface="Tahoma"/>
              </a:rPr>
              <a:t>The intricacies of deploying complex deep learning models into  production environments pose significant challenges.</a:t>
            </a:r>
            <a:endParaRPr sz="2450">
              <a:latin typeface="Tahoma"/>
              <a:cs typeface="Tahoma"/>
            </a:endParaRPr>
          </a:p>
          <a:p>
            <a:pPr marL="247650" marR="5080" algn="just">
              <a:lnSpc>
                <a:spcPct val="117300"/>
              </a:lnSpc>
            </a:pPr>
            <a:r>
              <a:rPr sz="2450" b="1" dirty="0">
                <a:solidFill>
                  <a:srgbClr val="000709"/>
                </a:solidFill>
                <a:latin typeface="Tahoma"/>
                <a:cs typeface="Tahoma"/>
              </a:rPr>
              <a:t>Scalability Issues: </a:t>
            </a:r>
            <a:r>
              <a:rPr sz="2450" dirty="0">
                <a:solidFill>
                  <a:srgbClr val="000709"/>
                </a:solidFill>
                <a:latin typeface="Tahoma"/>
                <a:cs typeface="Tahoma"/>
              </a:rPr>
              <a:t>Scaling deep learning operations to handle increased workloads and diverse data  can be a daunting task.</a:t>
            </a:r>
            <a:endParaRPr sz="2450">
              <a:latin typeface="Tahoma"/>
              <a:cs typeface="Tahoma"/>
            </a:endParaRPr>
          </a:p>
          <a:p>
            <a:pPr marL="247650" marR="5080" algn="just">
              <a:lnSpc>
                <a:spcPct val="117300"/>
              </a:lnSpc>
            </a:pPr>
            <a:r>
              <a:rPr sz="2450" b="1" dirty="0">
                <a:solidFill>
                  <a:srgbClr val="000709"/>
                </a:solidFill>
                <a:latin typeface="Tahoma"/>
                <a:cs typeface="Tahoma"/>
              </a:rPr>
              <a:t>Monitoring and Maintenance: </a:t>
            </a:r>
            <a:r>
              <a:rPr sz="2450" dirty="0">
                <a:solidFill>
                  <a:srgbClr val="000709"/>
                </a:solidFill>
                <a:latin typeface="Tahoma"/>
                <a:cs typeface="Tahoma"/>
              </a:rPr>
              <a:t>Real-time monitoring of model performance and ensuring timely  maintenance present ongoing challenges.</a:t>
            </a:r>
            <a:endParaRPr sz="2450">
              <a:latin typeface="Tahoma"/>
              <a:cs typeface="Tahoma"/>
            </a:endParaRPr>
          </a:p>
          <a:p>
            <a:pPr marL="247650" marR="5080" algn="just">
              <a:lnSpc>
                <a:spcPct val="117300"/>
              </a:lnSpc>
              <a:spcBef>
                <a:spcPts val="5"/>
              </a:spcBef>
            </a:pPr>
            <a:r>
              <a:rPr sz="2450" b="1" dirty="0">
                <a:solidFill>
                  <a:srgbClr val="000709"/>
                </a:solidFill>
                <a:latin typeface="Tahoma"/>
                <a:cs typeface="Tahoma"/>
              </a:rPr>
              <a:t>Data Drift and Model Drift: </a:t>
            </a:r>
            <a:r>
              <a:rPr sz="2450" dirty="0">
                <a:solidFill>
                  <a:srgbClr val="000709"/>
                </a:solidFill>
                <a:latin typeface="Tahoma"/>
                <a:cs typeface="Tahoma"/>
              </a:rPr>
              <a:t>Data drift and model drift pose challenges in adjusting to changes in data  distribution and maintaining accuracy, while maintaining robustness in dynamic environments is crucial  for sustained performance.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488760" y="1075013"/>
            <a:ext cx="228600" cy="573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dirty="0">
                <a:solidFill>
                  <a:srgbClr val="000709"/>
                </a:solidFill>
                <a:latin typeface="Tahoma"/>
                <a:cs typeface="Tahoma"/>
              </a:rPr>
              <a:t>4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0625" y="360646"/>
            <a:ext cx="16306800" cy="9162415"/>
            <a:chOff x="990625" y="360646"/>
            <a:chExt cx="16306800" cy="9162415"/>
          </a:xfrm>
        </p:grpSpPr>
        <p:sp>
          <p:nvSpPr>
            <p:cNvPr id="3" name="object 3"/>
            <p:cNvSpPr/>
            <p:nvPr/>
          </p:nvSpPr>
          <p:spPr>
            <a:xfrm>
              <a:off x="1028701" y="398746"/>
              <a:ext cx="16230600" cy="9086215"/>
            </a:xfrm>
            <a:custGeom>
              <a:avLst/>
              <a:gdLst/>
              <a:ahLst/>
              <a:cxnLst/>
              <a:rect l="l" t="t" r="r" b="b"/>
              <a:pathLst>
                <a:path w="16230600" h="9086215">
                  <a:moveTo>
                    <a:pt x="16125825" y="9086133"/>
                  </a:moveTo>
                  <a:lnTo>
                    <a:pt x="104771" y="9086133"/>
                  </a:lnTo>
                  <a:lnTo>
                    <a:pt x="63990" y="9077900"/>
                  </a:lnTo>
                  <a:lnTo>
                    <a:pt x="30686" y="9055446"/>
                  </a:lnTo>
                  <a:lnTo>
                    <a:pt x="8232" y="9022142"/>
                  </a:lnTo>
                  <a:lnTo>
                    <a:pt x="0" y="8981366"/>
                  </a:lnTo>
                  <a:lnTo>
                    <a:pt x="0" y="104766"/>
                  </a:lnTo>
                  <a:lnTo>
                    <a:pt x="8232" y="63991"/>
                  </a:lnTo>
                  <a:lnTo>
                    <a:pt x="30686" y="30687"/>
                  </a:lnTo>
                  <a:lnTo>
                    <a:pt x="63990" y="8233"/>
                  </a:lnTo>
                  <a:lnTo>
                    <a:pt x="104772" y="0"/>
                  </a:lnTo>
                  <a:lnTo>
                    <a:pt x="16125824" y="0"/>
                  </a:lnTo>
                  <a:lnTo>
                    <a:pt x="16166606" y="8233"/>
                  </a:lnTo>
                  <a:lnTo>
                    <a:pt x="16199910" y="30687"/>
                  </a:lnTo>
                  <a:lnTo>
                    <a:pt x="16222365" y="63991"/>
                  </a:lnTo>
                  <a:lnTo>
                    <a:pt x="16230597" y="104766"/>
                  </a:lnTo>
                  <a:lnTo>
                    <a:pt x="16230597" y="8981366"/>
                  </a:lnTo>
                  <a:lnTo>
                    <a:pt x="16222365" y="9022142"/>
                  </a:lnTo>
                  <a:lnTo>
                    <a:pt x="16199910" y="9055446"/>
                  </a:lnTo>
                  <a:lnTo>
                    <a:pt x="16166606" y="9077900"/>
                  </a:lnTo>
                  <a:lnTo>
                    <a:pt x="16125825" y="90861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28725" y="398746"/>
              <a:ext cx="16230600" cy="9086215"/>
            </a:xfrm>
            <a:custGeom>
              <a:avLst/>
              <a:gdLst/>
              <a:ahLst/>
              <a:cxnLst/>
              <a:rect l="l" t="t" r="r" b="b"/>
              <a:pathLst>
                <a:path w="16230600" h="9086215">
                  <a:moveTo>
                    <a:pt x="104774" y="0"/>
                  </a:moveTo>
                  <a:lnTo>
                    <a:pt x="16125771" y="0"/>
                  </a:lnTo>
                  <a:lnTo>
                    <a:pt x="16166554" y="8233"/>
                  </a:lnTo>
                  <a:lnTo>
                    <a:pt x="16199858" y="30687"/>
                  </a:lnTo>
                  <a:lnTo>
                    <a:pt x="16222312" y="63991"/>
                  </a:lnTo>
                  <a:lnTo>
                    <a:pt x="16230546" y="104774"/>
                  </a:lnTo>
                  <a:lnTo>
                    <a:pt x="16230546" y="8981330"/>
                  </a:lnTo>
                  <a:lnTo>
                    <a:pt x="16222312" y="9022113"/>
                  </a:lnTo>
                  <a:lnTo>
                    <a:pt x="16199858" y="9055417"/>
                  </a:lnTo>
                  <a:lnTo>
                    <a:pt x="16166554" y="9077871"/>
                  </a:lnTo>
                  <a:lnTo>
                    <a:pt x="16125771" y="9086105"/>
                  </a:lnTo>
                  <a:lnTo>
                    <a:pt x="104774" y="9086105"/>
                  </a:lnTo>
                  <a:lnTo>
                    <a:pt x="63991" y="9077871"/>
                  </a:lnTo>
                  <a:lnTo>
                    <a:pt x="30687" y="9055417"/>
                  </a:lnTo>
                  <a:lnTo>
                    <a:pt x="8233" y="9022113"/>
                  </a:lnTo>
                  <a:lnTo>
                    <a:pt x="0" y="8981330"/>
                  </a:lnTo>
                </a:path>
                <a:path w="16230600" h="9086215">
                  <a:moveTo>
                    <a:pt x="0" y="104774"/>
                  </a:moveTo>
                  <a:lnTo>
                    <a:pt x="8233" y="63991"/>
                  </a:lnTo>
                  <a:lnTo>
                    <a:pt x="30687" y="30687"/>
                  </a:lnTo>
                  <a:lnTo>
                    <a:pt x="63991" y="8233"/>
                  </a:lnTo>
                  <a:lnTo>
                    <a:pt x="104774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63717" y="1108252"/>
            <a:ext cx="14760575" cy="716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00" spc="225" dirty="0"/>
              <a:t>DataOps</a:t>
            </a:r>
            <a:r>
              <a:rPr sz="4500" spc="-95" dirty="0"/>
              <a:t> </a:t>
            </a:r>
            <a:r>
              <a:rPr sz="4500" spc="250" dirty="0"/>
              <a:t>Implementation</a:t>
            </a:r>
            <a:r>
              <a:rPr sz="4500" spc="-95" dirty="0"/>
              <a:t> </a:t>
            </a:r>
            <a:r>
              <a:rPr sz="4500" spc="585" dirty="0"/>
              <a:t>-</a:t>
            </a:r>
            <a:r>
              <a:rPr sz="4500" spc="-90" dirty="0"/>
              <a:t> </a:t>
            </a:r>
            <a:r>
              <a:rPr sz="4500" spc="225" dirty="0"/>
              <a:t>A</a:t>
            </a:r>
            <a:r>
              <a:rPr sz="4500" spc="-95" dirty="0"/>
              <a:t> </a:t>
            </a:r>
            <a:r>
              <a:rPr sz="4500" spc="315" dirty="0"/>
              <a:t>Real-World</a:t>
            </a:r>
            <a:r>
              <a:rPr sz="4500" spc="-90" dirty="0"/>
              <a:t> </a:t>
            </a:r>
            <a:r>
              <a:rPr sz="4500" spc="235" dirty="0"/>
              <a:t>Case</a:t>
            </a:r>
            <a:r>
              <a:rPr sz="4500" spc="-95" dirty="0"/>
              <a:t> </a:t>
            </a:r>
            <a:r>
              <a:rPr sz="4500" spc="325" dirty="0"/>
              <a:t>Study</a:t>
            </a:r>
            <a:endParaRPr sz="4500" dirty="0"/>
          </a:p>
        </p:txBody>
      </p:sp>
      <p:grpSp>
        <p:nvGrpSpPr>
          <p:cNvPr id="6" name="object 6"/>
          <p:cNvGrpSpPr/>
          <p:nvPr/>
        </p:nvGrpSpPr>
        <p:grpSpPr>
          <a:xfrm>
            <a:off x="2195438" y="2278670"/>
            <a:ext cx="2828290" cy="4889500"/>
            <a:chOff x="2195438" y="2278670"/>
            <a:chExt cx="2828290" cy="48895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52777" y="3411232"/>
              <a:ext cx="104775" cy="1047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5438" y="2278670"/>
              <a:ext cx="2828029" cy="77333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95438" y="4885960"/>
              <a:ext cx="2828029" cy="77333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05177" y="6186981"/>
              <a:ext cx="104775" cy="1047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05177" y="6625131"/>
              <a:ext cx="104775" cy="10477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05177" y="7063281"/>
              <a:ext cx="104775" cy="10477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028978" y="2414754"/>
            <a:ext cx="14732635" cy="617258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b="1" dirty="0">
                <a:solidFill>
                  <a:srgbClr val="000709"/>
                </a:solidFill>
                <a:latin typeface="Tahoma"/>
                <a:cs typeface="Tahoma"/>
              </a:rPr>
              <a:t>Real-world Case Study</a:t>
            </a:r>
            <a:endParaRPr sz="2950" dirty="0">
              <a:latin typeface="Tahoma"/>
              <a:cs typeface="Tahoma"/>
            </a:endParaRPr>
          </a:p>
          <a:p>
            <a:pPr marL="702310" marR="156845" algn="just">
              <a:lnSpc>
                <a:spcPct val="117300"/>
              </a:lnSpc>
              <a:spcBef>
                <a:spcPts val="2415"/>
              </a:spcBef>
            </a:pPr>
            <a:r>
              <a:rPr sz="2450" dirty="0">
                <a:solidFill>
                  <a:srgbClr val="000709"/>
                </a:solidFill>
                <a:latin typeface="Tahoma"/>
                <a:cs typeface="Tahoma"/>
              </a:rPr>
              <a:t>For a sizable e-commerce company that was having trouble managing and optimizing their deep learning data  pipelines, our team put a DLOPs strategy into place. We were able to streamline their data procedures and raise the  precision and effectiveness of their machine learning models by applying a DataOps methodology.</a:t>
            </a:r>
            <a:endParaRPr sz="24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5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950" b="1" dirty="0">
                <a:solidFill>
                  <a:srgbClr val="000709"/>
                </a:solidFill>
                <a:latin typeface="Tahoma"/>
                <a:cs typeface="Tahoma"/>
              </a:rPr>
              <a:t>Key Takeaways</a:t>
            </a:r>
            <a:endParaRPr sz="29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100" dirty="0">
              <a:latin typeface="Tahoma"/>
              <a:cs typeface="Tahoma"/>
            </a:endParaRPr>
          </a:p>
          <a:p>
            <a:pPr marL="854710" marR="349250">
              <a:lnSpc>
                <a:spcPct val="117300"/>
              </a:lnSpc>
            </a:pPr>
            <a:r>
              <a:rPr sz="2450" dirty="0">
                <a:solidFill>
                  <a:srgbClr val="000709"/>
                </a:solidFill>
                <a:latin typeface="Tahoma"/>
                <a:cs typeface="Tahoma"/>
              </a:rPr>
              <a:t>Deep learning models may be made much more accurate and efficient by putting a DataOps strategy into practice.  Improved overall performance and quicker model training times can result from streamlining data workflows.</a:t>
            </a:r>
            <a:endParaRPr sz="2450" dirty="0">
              <a:latin typeface="Tahoma"/>
              <a:cs typeface="Tahoma"/>
            </a:endParaRPr>
          </a:p>
          <a:p>
            <a:pPr marL="854710" marR="5080">
              <a:lnSpc>
                <a:spcPct val="117300"/>
              </a:lnSpc>
              <a:spcBef>
                <a:spcPts val="5"/>
              </a:spcBef>
            </a:pPr>
            <a:r>
              <a:rPr sz="2450" dirty="0">
                <a:solidFill>
                  <a:srgbClr val="000709"/>
                </a:solidFill>
                <a:latin typeface="Tahoma"/>
                <a:cs typeface="Tahoma"/>
              </a:rPr>
              <a:t>Teams can detect problems and take action faster when they have access to real-time data monitoring and  visualization.</a:t>
            </a:r>
            <a:endParaRPr sz="2450" dirty="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5152" y="7659010"/>
            <a:ext cx="2139545" cy="261620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6705091" y="452721"/>
            <a:ext cx="241935" cy="573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265" dirty="0">
                <a:solidFill>
                  <a:srgbClr val="000709"/>
                </a:solidFill>
                <a:latin typeface="Tahoma"/>
                <a:cs typeface="Tahoma"/>
              </a:rPr>
              <a:t>5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38785" y="2687710"/>
            <a:ext cx="3360420" cy="5611495"/>
            <a:chOff x="1938785" y="2687710"/>
            <a:chExt cx="3360420" cy="5611495"/>
          </a:xfrm>
        </p:grpSpPr>
        <p:sp>
          <p:nvSpPr>
            <p:cNvPr id="3" name="object 3"/>
            <p:cNvSpPr/>
            <p:nvPr/>
          </p:nvSpPr>
          <p:spPr>
            <a:xfrm>
              <a:off x="1973207" y="2725793"/>
              <a:ext cx="3320415" cy="5573395"/>
            </a:xfrm>
            <a:custGeom>
              <a:avLst/>
              <a:gdLst/>
              <a:ahLst/>
              <a:cxnLst/>
              <a:rect l="l" t="t" r="r" b="b"/>
              <a:pathLst>
                <a:path w="3320415" h="5573395">
                  <a:moveTo>
                    <a:pt x="3024734" y="5572848"/>
                  </a:moveTo>
                  <a:lnTo>
                    <a:pt x="295270" y="5572848"/>
                  </a:lnTo>
                  <a:lnTo>
                    <a:pt x="248804" y="5569170"/>
                  </a:lnTo>
                  <a:lnTo>
                    <a:pt x="203897" y="5558354"/>
                  </a:lnTo>
                  <a:lnTo>
                    <a:pt x="161346" y="5540728"/>
                  </a:lnTo>
                  <a:lnTo>
                    <a:pt x="121944" y="5516622"/>
                  </a:lnTo>
                  <a:lnTo>
                    <a:pt x="86483" y="5486364"/>
                  </a:lnTo>
                  <a:lnTo>
                    <a:pt x="56225" y="5450904"/>
                  </a:lnTo>
                  <a:lnTo>
                    <a:pt x="32119" y="5411501"/>
                  </a:lnTo>
                  <a:lnTo>
                    <a:pt x="14494" y="5368950"/>
                  </a:lnTo>
                  <a:lnTo>
                    <a:pt x="3678" y="5324043"/>
                  </a:lnTo>
                  <a:lnTo>
                    <a:pt x="0" y="5277575"/>
                  </a:lnTo>
                  <a:lnTo>
                    <a:pt x="0" y="295273"/>
                  </a:lnTo>
                  <a:lnTo>
                    <a:pt x="3678" y="248804"/>
                  </a:lnTo>
                  <a:lnTo>
                    <a:pt x="14494" y="203897"/>
                  </a:lnTo>
                  <a:lnTo>
                    <a:pt x="32119" y="161346"/>
                  </a:lnTo>
                  <a:lnTo>
                    <a:pt x="56225" y="121944"/>
                  </a:lnTo>
                  <a:lnTo>
                    <a:pt x="86483" y="86484"/>
                  </a:lnTo>
                  <a:lnTo>
                    <a:pt x="121944" y="56225"/>
                  </a:lnTo>
                  <a:lnTo>
                    <a:pt x="161346" y="32119"/>
                  </a:lnTo>
                  <a:lnTo>
                    <a:pt x="203897" y="14494"/>
                  </a:lnTo>
                  <a:lnTo>
                    <a:pt x="248804" y="3678"/>
                  </a:lnTo>
                  <a:lnTo>
                    <a:pt x="295274" y="0"/>
                  </a:lnTo>
                  <a:lnTo>
                    <a:pt x="3024729" y="0"/>
                  </a:lnTo>
                  <a:lnTo>
                    <a:pt x="3071199" y="3678"/>
                  </a:lnTo>
                  <a:lnTo>
                    <a:pt x="3116107" y="14494"/>
                  </a:lnTo>
                  <a:lnTo>
                    <a:pt x="3158658" y="32119"/>
                  </a:lnTo>
                  <a:lnTo>
                    <a:pt x="3198060" y="56225"/>
                  </a:lnTo>
                  <a:lnTo>
                    <a:pt x="3233520" y="86484"/>
                  </a:lnTo>
                  <a:lnTo>
                    <a:pt x="3263779" y="121944"/>
                  </a:lnTo>
                  <a:lnTo>
                    <a:pt x="3287885" y="161346"/>
                  </a:lnTo>
                  <a:lnTo>
                    <a:pt x="3305510" y="203897"/>
                  </a:lnTo>
                  <a:lnTo>
                    <a:pt x="3316326" y="248804"/>
                  </a:lnTo>
                  <a:lnTo>
                    <a:pt x="3320004" y="295273"/>
                  </a:lnTo>
                  <a:lnTo>
                    <a:pt x="3320004" y="5277575"/>
                  </a:lnTo>
                  <a:lnTo>
                    <a:pt x="3316326" y="5324043"/>
                  </a:lnTo>
                  <a:lnTo>
                    <a:pt x="3305510" y="5368950"/>
                  </a:lnTo>
                  <a:lnTo>
                    <a:pt x="3287885" y="5411501"/>
                  </a:lnTo>
                  <a:lnTo>
                    <a:pt x="3263779" y="5450904"/>
                  </a:lnTo>
                  <a:lnTo>
                    <a:pt x="3233520" y="5486364"/>
                  </a:lnTo>
                  <a:lnTo>
                    <a:pt x="3198060" y="5516622"/>
                  </a:lnTo>
                  <a:lnTo>
                    <a:pt x="3158658" y="5540728"/>
                  </a:lnTo>
                  <a:lnTo>
                    <a:pt x="3116107" y="5558354"/>
                  </a:lnTo>
                  <a:lnTo>
                    <a:pt x="3071199" y="5569170"/>
                  </a:lnTo>
                  <a:lnTo>
                    <a:pt x="3024734" y="55728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6885" y="2725810"/>
              <a:ext cx="3284220" cy="248920"/>
            </a:xfrm>
            <a:custGeom>
              <a:avLst/>
              <a:gdLst/>
              <a:ahLst/>
              <a:cxnLst/>
              <a:rect l="l" t="t" r="r" b="b"/>
              <a:pathLst>
                <a:path w="3284220" h="248919">
                  <a:moveTo>
                    <a:pt x="291588" y="0"/>
                  </a:moveTo>
                  <a:lnTo>
                    <a:pt x="3020964" y="0"/>
                  </a:lnTo>
                  <a:lnTo>
                    <a:pt x="3067432" y="3678"/>
                  </a:lnTo>
                  <a:lnTo>
                    <a:pt x="3112338" y="14494"/>
                  </a:lnTo>
                  <a:lnTo>
                    <a:pt x="3154888" y="32118"/>
                  </a:lnTo>
                  <a:lnTo>
                    <a:pt x="3194289" y="56224"/>
                  </a:lnTo>
                  <a:lnTo>
                    <a:pt x="3229748" y="86481"/>
                  </a:lnTo>
                  <a:lnTo>
                    <a:pt x="3260006" y="121940"/>
                  </a:lnTo>
                  <a:lnTo>
                    <a:pt x="3284111" y="161341"/>
                  </a:lnTo>
                </a:path>
                <a:path w="3284220" h="248919">
                  <a:moveTo>
                    <a:pt x="0" y="248797"/>
                  </a:moveTo>
                  <a:lnTo>
                    <a:pt x="10815" y="203891"/>
                  </a:lnTo>
                  <a:lnTo>
                    <a:pt x="28440" y="161341"/>
                  </a:lnTo>
                  <a:lnTo>
                    <a:pt x="52545" y="121940"/>
                  </a:lnTo>
                  <a:lnTo>
                    <a:pt x="82803" y="86481"/>
                  </a:lnTo>
                  <a:lnTo>
                    <a:pt x="118262" y="56224"/>
                  </a:lnTo>
                  <a:lnTo>
                    <a:pt x="157663" y="32118"/>
                  </a:lnTo>
                  <a:lnTo>
                    <a:pt x="200213" y="14494"/>
                  </a:lnTo>
                  <a:lnTo>
                    <a:pt x="245119" y="3678"/>
                  </a:lnTo>
                  <a:lnTo>
                    <a:pt x="291588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641886" y="2687710"/>
            <a:ext cx="3326129" cy="5611495"/>
            <a:chOff x="5641886" y="2687710"/>
            <a:chExt cx="3326129" cy="5611495"/>
          </a:xfrm>
        </p:grpSpPr>
        <p:sp>
          <p:nvSpPr>
            <p:cNvPr id="6" name="object 6"/>
            <p:cNvSpPr/>
            <p:nvPr/>
          </p:nvSpPr>
          <p:spPr>
            <a:xfrm>
              <a:off x="5647867" y="2725793"/>
              <a:ext cx="3320415" cy="5573395"/>
            </a:xfrm>
            <a:custGeom>
              <a:avLst/>
              <a:gdLst/>
              <a:ahLst/>
              <a:cxnLst/>
              <a:rect l="l" t="t" r="r" b="b"/>
              <a:pathLst>
                <a:path w="3320415" h="5573395">
                  <a:moveTo>
                    <a:pt x="3024733" y="5572848"/>
                  </a:moveTo>
                  <a:lnTo>
                    <a:pt x="295270" y="5572848"/>
                  </a:lnTo>
                  <a:lnTo>
                    <a:pt x="248804" y="5569170"/>
                  </a:lnTo>
                  <a:lnTo>
                    <a:pt x="203897" y="5558354"/>
                  </a:lnTo>
                  <a:lnTo>
                    <a:pt x="161346" y="5540728"/>
                  </a:lnTo>
                  <a:lnTo>
                    <a:pt x="121944" y="5516622"/>
                  </a:lnTo>
                  <a:lnTo>
                    <a:pt x="86483" y="5486364"/>
                  </a:lnTo>
                  <a:lnTo>
                    <a:pt x="56225" y="5450904"/>
                  </a:lnTo>
                  <a:lnTo>
                    <a:pt x="32119" y="5411501"/>
                  </a:lnTo>
                  <a:lnTo>
                    <a:pt x="14494" y="5368950"/>
                  </a:lnTo>
                  <a:lnTo>
                    <a:pt x="3678" y="5324043"/>
                  </a:lnTo>
                  <a:lnTo>
                    <a:pt x="0" y="5277575"/>
                  </a:lnTo>
                  <a:lnTo>
                    <a:pt x="0" y="295272"/>
                  </a:lnTo>
                  <a:lnTo>
                    <a:pt x="3678" y="248804"/>
                  </a:lnTo>
                  <a:lnTo>
                    <a:pt x="14494" y="203897"/>
                  </a:lnTo>
                  <a:lnTo>
                    <a:pt x="32119" y="161346"/>
                  </a:lnTo>
                  <a:lnTo>
                    <a:pt x="56225" y="121944"/>
                  </a:lnTo>
                  <a:lnTo>
                    <a:pt x="86483" y="86484"/>
                  </a:lnTo>
                  <a:lnTo>
                    <a:pt x="121944" y="56225"/>
                  </a:lnTo>
                  <a:lnTo>
                    <a:pt x="161346" y="32119"/>
                  </a:lnTo>
                  <a:lnTo>
                    <a:pt x="203897" y="14494"/>
                  </a:lnTo>
                  <a:lnTo>
                    <a:pt x="248804" y="3678"/>
                  </a:lnTo>
                  <a:lnTo>
                    <a:pt x="295274" y="0"/>
                  </a:lnTo>
                  <a:lnTo>
                    <a:pt x="3024729" y="0"/>
                  </a:lnTo>
                  <a:lnTo>
                    <a:pt x="3071199" y="3678"/>
                  </a:lnTo>
                  <a:lnTo>
                    <a:pt x="3116106" y="14494"/>
                  </a:lnTo>
                  <a:lnTo>
                    <a:pt x="3158658" y="32119"/>
                  </a:lnTo>
                  <a:lnTo>
                    <a:pt x="3198060" y="56225"/>
                  </a:lnTo>
                  <a:lnTo>
                    <a:pt x="3233520" y="86484"/>
                  </a:lnTo>
                  <a:lnTo>
                    <a:pt x="3263778" y="121944"/>
                  </a:lnTo>
                  <a:lnTo>
                    <a:pt x="3287884" y="161346"/>
                  </a:lnTo>
                  <a:lnTo>
                    <a:pt x="3305510" y="203897"/>
                  </a:lnTo>
                  <a:lnTo>
                    <a:pt x="3316326" y="248804"/>
                  </a:lnTo>
                  <a:lnTo>
                    <a:pt x="3320004" y="295272"/>
                  </a:lnTo>
                  <a:lnTo>
                    <a:pt x="3320004" y="5277575"/>
                  </a:lnTo>
                  <a:lnTo>
                    <a:pt x="3316326" y="5324043"/>
                  </a:lnTo>
                  <a:lnTo>
                    <a:pt x="3305510" y="5368950"/>
                  </a:lnTo>
                  <a:lnTo>
                    <a:pt x="3287884" y="5411501"/>
                  </a:lnTo>
                  <a:lnTo>
                    <a:pt x="3263778" y="5450904"/>
                  </a:lnTo>
                  <a:lnTo>
                    <a:pt x="3233520" y="5486364"/>
                  </a:lnTo>
                  <a:lnTo>
                    <a:pt x="3198060" y="5516622"/>
                  </a:lnTo>
                  <a:lnTo>
                    <a:pt x="3158658" y="5540728"/>
                  </a:lnTo>
                  <a:lnTo>
                    <a:pt x="3116106" y="5558354"/>
                  </a:lnTo>
                  <a:lnTo>
                    <a:pt x="3071199" y="5569170"/>
                  </a:lnTo>
                  <a:lnTo>
                    <a:pt x="3024733" y="55728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79986" y="2725810"/>
              <a:ext cx="3232150" cy="161925"/>
            </a:xfrm>
            <a:custGeom>
              <a:avLst/>
              <a:gdLst/>
              <a:ahLst/>
              <a:cxnLst/>
              <a:rect l="l" t="t" r="r" b="b"/>
              <a:pathLst>
                <a:path w="3232150" h="161925">
                  <a:moveTo>
                    <a:pt x="263147" y="0"/>
                  </a:moveTo>
                  <a:lnTo>
                    <a:pt x="2992523" y="0"/>
                  </a:lnTo>
                  <a:lnTo>
                    <a:pt x="3038992" y="3678"/>
                  </a:lnTo>
                  <a:lnTo>
                    <a:pt x="3083897" y="14494"/>
                  </a:lnTo>
                  <a:lnTo>
                    <a:pt x="3126447" y="32118"/>
                  </a:lnTo>
                  <a:lnTo>
                    <a:pt x="3165849" y="56224"/>
                  </a:lnTo>
                  <a:lnTo>
                    <a:pt x="3201308" y="86481"/>
                  </a:lnTo>
                  <a:lnTo>
                    <a:pt x="3231565" y="121940"/>
                  </a:lnTo>
                </a:path>
                <a:path w="3232150" h="161925">
                  <a:moveTo>
                    <a:pt x="0" y="161341"/>
                  </a:moveTo>
                  <a:lnTo>
                    <a:pt x="24105" y="121940"/>
                  </a:lnTo>
                  <a:lnTo>
                    <a:pt x="54362" y="86481"/>
                  </a:lnTo>
                  <a:lnTo>
                    <a:pt x="89821" y="56224"/>
                  </a:lnTo>
                  <a:lnTo>
                    <a:pt x="129222" y="32118"/>
                  </a:lnTo>
                  <a:lnTo>
                    <a:pt x="171773" y="14494"/>
                  </a:lnTo>
                  <a:lnTo>
                    <a:pt x="216678" y="3678"/>
                  </a:lnTo>
                  <a:lnTo>
                    <a:pt x="263147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321327" y="2781549"/>
            <a:ext cx="3358515" cy="5610225"/>
            <a:chOff x="9321327" y="2781549"/>
            <a:chExt cx="3358515" cy="5610225"/>
          </a:xfrm>
        </p:grpSpPr>
        <p:sp>
          <p:nvSpPr>
            <p:cNvPr id="9" name="object 9"/>
            <p:cNvSpPr/>
            <p:nvPr/>
          </p:nvSpPr>
          <p:spPr>
            <a:xfrm>
              <a:off x="9321327" y="2781549"/>
              <a:ext cx="3320415" cy="5573395"/>
            </a:xfrm>
            <a:custGeom>
              <a:avLst/>
              <a:gdLst/>
              <a:ahLst/>
              <a:cxnLst/>
              <a:rect l="l" t="t" r="r" b="b"/>
              <a:pathLst>
                <a:path w="3320415" h="5573395">
                  <a:moveTo>
                    <a:pt x="3024732" y="5572847"/>
                  </a:moveTo>
                  <a:lnTo>
                    <a:pt x="295271" y="5572847"/>
                  </a:lnTo>
                  <a:lnTo>
                    <a:pt x="248804" y="5569169"/>
                  </a:lnTo>
                  <a:lnTo>
                    <a:pt x="203897" y="5558353"/>
                  </a:lnTo>
                  <a:lnTo>
                    <a:pt x="161345" y="5540728"/>
                  </a:lnTo>
                  <a:lnTo>
                    <a:pt x="121943" y="5516622"/>
                  </a:lnTo>
                  <a:lnTo>
                    <a:pt x="86483" y="5486364"/>
                  </a:lnTo>
                  <a:lnTo>
                    <a:pt x="56225" y="5450904"/>
                  </a:lnTo>
                  <a:lnTo>
                    <a:pt x="32119" y="5411501"/>
                  </a:lnTo>
                  <a:lnTo>
                    <a:pt x="14494" y="5368950"/>
                  </a:lnTo>
                  <a:lnTo>
                    <a:pt x="3677" y="5324043"/>
                  </a:lnTo>
                  <a:lnTo>
                    <a:pt x="0" y="5277579"/>
                  </a:lnTo>
                  <a:lnTo>
                    <a:pt x="0" y="295268"/>
                  </a:lnTo>
                  <a:lnTo>
                    <a:pt x="3677" y="248804"/>
                  </a:lnTo>
                  <a:lnTo>
                    <a:pt x="14494" y="203897"/>
                  </a:lnTo>
                  <a:lnTo>
                    <a:pt x="32119" y="161346"/>
                  </a:lnTo>
                  <a:lnTo>
                    <a:pt x="56225" y="121944"/>
                  </a:lnTo>
                  <a:lnTo>
                    <a:pt x="86483" y="86484"/>
                  </a:lnTo>
                  <a:lnTo>
                    <a:pt x="121943" y="56225"/>
                  </a:lnTo>
                  <a:lnTo>
                    <a:pt x="161345" y="32119"/>
                  </a:lnTo>
                  <a:lnTo>
                    <a:pt x="203897" y="14494"/>
                  </a:lnTo>
                  <a:lnTo>
                    <a:pt x="248804" y="3678"/>
                  </a:lnTo>
                  <a:lnTo>
                    <a:pt x="295274" y="0"/>
                  </a:lnTo>
                  <a:lnTo>
                    <a:pt x="3024729" y="0"/>
                  </a:lnTo>
                  <a:lnTo>
                    <a:pt x="3071199" y="3678"/>
                  </a:lnTo>
                  <a:lnTo>
                    <a:pt x="3116106" y="14494"/>
                  </a:lnTo>
                  <a:lnTo>
                    <a:pt x="3158658" y="32119"/>
                  </a:lnTo>
                  <a:lnTo>
                    <a:pt x="3198060" y="56225"/>
                  </a:lnTo>
                  <a:lnTo>
                    <a:pt x="3233521" y="86484"/>
                  </a:lnTo>
                  <a:lnTo>
                    <a:pt x="3263779" y="121944"/>
                  </a:lnTo>
                  <a:lnTo>
                    <a:pt x="3287885" y="161346"/>
                  </a:lnTo>
                  <a:lnTo>
                    <a:pt x="3305510" y="203897"/>
                  </a:lnTo>
                  <a:lnTo>
                    <a:pt x="3316326" y="248804"/>
                  </a:lnTo>
                  <a:lnTo>
                    <a:pt x="3320004" y="295268"/>
                  </a:lnTo>
                  <a:lnTo>
                    <a:pt x="3320004" y="5277579"/>
                  </a:lnTo>
                  <a:lnTo>
                    <a:pt x="3316326" y="5324043"/>
                  </a:lnTo>
                  <a:lnTo>
                    <a:pt x="3305510" y="5368950"/>
                  </a:lnTo>
                  <a:lnTo>
                    <a:pt x="3287885" y="5411501"/>
                  </a:lnTo>
                  <a:lnTo>
                    <a:pt x="3263779" y="5450904"/>
                  </a:lnTo>
                  <a:lnTo>
                    <a:pt x="3233521" y="5486364"/>
                  </a:lnTo>
                  <a:lnTo>
                    <a:pt x="3198060" y="5516622"/>
                  </a:lnTo>
                  <a:lnTo>
                    <a:pt x="3158658" y="5540728"/>
                  </a:lnTo>
                  <a:lnTo>
                    <a:pt x="3116106" y="5558353"/>
                  </a:lnTo>
                  <a:lnTo>
                    <a:pt x="3071199" y="5569169"/>
                  </a:lnTo>
                  <a:lnTo>
                    <a:pt x="3024732" y="55728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70124" y="2888973"/>
              <a:ext cx="3071495" cy="5464810"/>
            </a:xfrm>
            <a:custGeom>
              <a:avLst/>
              <a:gdLst/>
              <a:ahLst/>
              <a:cxnLst/>
              <a:rect l="l" t="t" r="r" b="b"/>
              <a:pathLst>
                <a:path w="3071495" h="5464809">
                  <a:moveTo>
                    <a:pt x="3002485" y="0"/>
                  </a:moveTo>
                  <a:lnTo>
                    <a:pt x="3038991" y="53934"/>
                  </a:lnTo>
                  <a:lnTo>
                    <a:pt x="3056616" y="96484"/>
                  </a:lnTo>
                  <a:lnTo>
                    <a:pt x="3067432" y="141389"/>
                  </a:lnTo>
                  <a:lnTo>
                    <a:pt x="3071110" y="187858"/>
                  </a:lnTo>
                  <a:lnTo>
                    <a:pt x="3071110" y="5170012"/>
                  </a:lnTo>
                  <a:lnTo>
                    <a:pt x="3067432" y="5216480"/>
                  </a:lnTo>
                  <a:lnTo>
                    <a:pt x="3056616" y="5261386"/>
                  </a:lnTo>
                  <a:lnTo>
                    <a:pt x="3038991" y="5303936"/>
                  </a:lnTo>
                  <a:lnTo>
                    <a:pt x="3014886" y="5343337"/>
                  </a:lnTo>
                  <a:lnTo>
                    <a:pt x="2984629" y="5378796"/>
                  </a:lnTo>
                  <a:lnTo>
                    <a:pt x="2949169" y="5409054"/>
                  </a:lnTo>
                  <a:lnTo>
                    <a:pt x="2909768" y="5433159"/>
                  </a:lnTo>
                  <a:lnTo>
                    <a:pt x="2867218" y="5450784"/>
                  </a:lnTo>
                  <a:lnTo>
                    <a:pt x="2822313" y="5461600"/>
                  </a:lnTo>
                  <a:lnTo>
                    <a:pt x="2783150" y="5464700"/>
                  </a:lnTo>
                </a:path>
                <a:path w="3071495" h="5464809">
                  <a:moveTo>
                    <a:pt x="39162" y="5464700"/>
                  </a:moveTo>
                  <a:lnTo>
                    <a:pt x="0" y="546160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2956685" y="2687710"/>
            <a:ext cx="5331460" cy="7599680"/>
            <a:chOff x="12956685" y="2687710"/>
            <a:chExt cx="5331460" cy="7599680"/>
          </a:xfrm>
        </p:grpSpPr>
        <p:sp>
          <p:nvSpPr>
            <p:cNvPr id="12" name="object 12"/>
            <p:cNvSpPr/>
            <p:nvPr/>
          </p:nvSpPr>
          <p:spPr>
            <a:xfrm>
              <a:off x="12994785" y="2725793"/>
              <a:ext cx="3320415" cy="5573395"/>
            </a:xfrm>
            <a:custGeom>
              <a:avLst/>
              <a:gdLst/>
              <a:ahLst/>
              <a:cxnLst/>
              <a:rect l="l" t="t" r="r" b="b"/>
              <a:pathLst>
                <a:path w="3320415" h="5573395">
                  <a:moveTo>
                    <a:pt x="3024734" y="5572848"/>
                  </a:moveTo>
                  <a:lnTo>
                    <a:pt x="295270" y="5572848"/>
                  </a:lnTo>
                  <a:lnTo>
                    <a:pt x="248804" y="5569170"/>
                  </a:lnTo>
                  <a:lnTo>
                    <a:pt x="203897" y="5558354"/>
                  </a:lnTo>
                  <a:lnTo>
                    <a:pt x="161346" y="5540728"/>
                  </a:lnTo>
                  <a:lnTo>
                    <a:pt x="121943" y="5516622"/>
                  </a:lnTo>
                  <a:lnTo>
                    <a:pt x="86483" y="5486364"/>
                  </a:lnTo>
                  <a:lnTo>
                    <a:pt x="56225" y="5450904"/>
                  </a:lnTo>
                  <a:lnTo>
                    <a:pt x="32119" y="5411501"/>
                  </a:lnTo>
                  <a:lnTo>
                    <a:pt x="14494" y="5368950"/>
                  </a:lnTo>
                  <a:lnTo>
                    <a:pt x="3677" y="5324043"/>
                  </a:lnTo>
                  <a:lnTo>
                    <a:pt x="0" y="5277578"/>
                  </a:lnTo>
                  <a:lnTo>
                    <a:pt x="0" y="295269"/>
                  </a:lnTo>
                  <a:lnTo>
                    <a:pt x="3677" y="248804"/>
                  </a:lnTo>
                  <a:lnTo>
                    <a:pt x="14494" y="203897"/>
                  </a:lnTo>
                  <a:lnTo>
                    <a:pt x="32119" y="161346"/>
                  </a:lnTo>
                  <a:lnTo>
                    <a:pt x="56225" y="121944"/>
                  </a:lnTo>
                  <a:lnTo>
                    <a:pt x="86483" y="86484"/>
                  </a:lnTo>
                  <a:lnTo>
                    <a:pt x="121943" y="56225"/>
                  </a:lnTo>
                  <a:lnTo>
                    <a:pt x="161346" y="32119"/>
                  </a:lnTo>
                  <a:lnTo>
                    <a:pt x="203897" y="14494"/>
                  </a:lnTo>
                  <a:lnTo>
                    <a:pt x="248804" y="3678"/>
                  </a:lnTo>
                  <a:lnTo>
                    <a:pt x="295274" y="0"/>
                  </a:lnTo>
                  <a:lnTo>
                    <a:pt x="3024730" y="0"/>
                  </a:lnTo>
                  <a:lnTo>
                    <a:pt x="3071200" y="3678"/>
                  </a:lnTo>
                  <a:lnTo>
                    <a:pt x="3116107" y="14494"/>
                  </a:lnTo>
                  <a:lnTo>
                    <a:pt x="3158658" y="32119"/>
                  </a:lnTo>
                  <a:lnTo>
                    <a:pt x="3198060" y="56225"/>
                  </a:lnTo>
                  <a:lnTo>
                    <a:pt x="3233521" y="86484"/>
                  </a:lnTo>
                  <a:lnTo>
                    <a:pt x="3263779" y="121944"/>
                  </a:lnTo>
                  <a:lnTo>
                    <a:pt x="3287885" y="161346"/>
                  </a:lnTo>
                  <a:lnTo>
                    <a:pt x="3305510" y="203897"/>
                  </a:lnTo>
                  <a:lnTo>
                    <a:pt x="3316326" y="248804"/>
                  </a:lnTo>
                  <a:lnTo>
                    <a:pt x="3320004" y="295269"/>
                  </a:lnTo>
                  <a:lnTo>
                    <a:pt x="3320004" y="5277578"/>
                  </a:lnTo>
                  <a:lnTo>
                    <a:pt x="3316326" y="5324043"/>
                  </a:lnTo>
                  <a:lnTo>
                    <a:pt x="3305510" y="5368950"/>
                  </a:lnTo>
                  <a:lnTo>
                    <a:pt x="3287885" y="5411501"/>
                  </a:lnTo>
                  <a:lnTo>
                    <a:pt x="3263779" y="5450904"/>
                  </a:lnTo>
                  <a:lnTo>
                    <a:pt x="3233521" y="5486364"/>
                  </a:lnTo>
                  <a:lnTo>
                    <a:pt x="3198060" y="5516622"/>
                  </a:lnTo>
                  <a:lnTo>
                    <a:pt x="3158658" y="5540728"/>
                  </a:lnTo>
                  <a:lnTo>
                    <a:pt x="3116107" y="5558354"/>
                  </a:lnTo>
                  <a:lnTo>
                    <a:pt x="3071200" y="5569170"/>
                  </a:lnTo>
                  <a:lnTo>
                    <a:pt x="3024734" y="55728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994785" y="2725810"/>
              <a:ext cx="3311525" cy="5486400"/>
            </a:xfrm>
            <a:custGeom>
              <a:avLst/>
              <a:gdLst/>
              <a:ahLst/>
              <a:cxnLst/>
              <a:rect l="l" t="t" r="r" b="b"/>
              <a:pathLst>
                <a:path w="3311525" h="5486400">
                  <a:moveTo>
                    <a:pt x="295266" y="0"/>
                  </a:moveTo>
                  <a:lnTo>
                    <a:pt x="3024642" y="0"/>
                  </a:lnTo>
                  <a:lnTo>
                    <a:pt x="3071110" y="3678"/>
                  </a:lnTo>
                  <a:lnTo>
                    <a:pt x="3116016" y="14494"/>
                  </a:lnTo>
                  <a:lnTo>
                    <a:pt x="3158566" y="32118"/>
                  </a:lnTo>
                  <a:lnTo>
                    <a:pt x="3163248" y="34983"/>
                  </a:lnTo>
                </a:path>
                <a:path w="3311525" h="5486400">
                  <a:moveTo>
                    <a:pt x="3277697" y="144845"/>
                  </a:moveTo>
                  <a:lnTo>
                    <a:pt x="3287789" y="161341"/>
                  </a:lnTo>
                  <a:lnTo>
                    <a:pt x="3305414" y="203891"/>
                  </a:lnTo>
                  <a:lnTo>
                    <a:pt x="3310937" y="226822"/>
                  </a:lnTo>
                </a:path>
                <a:path w="3311525" h="5486400">
                  <a:moveTo>
                    <a:pt x="86481" y="5486204"/>
                  </a:moveTo>
                  <a:lnTo>
                    <a:pt x="84390" y="5483754"/>
                  </a:lnTo>
                </a:path>
                <a:path w="3311525" h="5486400">
                  <a:moveTo>
                    <a:pt x="32118" y="5411343"/>
                  </a:moveTo>
                  <a:lnTo>
                    <a:pt x="14494" y="5368794"/>
                  </a:lnTo>
                  <a:lnTo>
                    <a:pt x="3678" y="5323888"/>
                  </a:lnTo>
                  <a:lnTo>
                    <a:pt x="0" y="5277419"/>
                  </a:lnTo>
                  <a:lnTo>
                    <a:pt x="0" y="295266"/>
                  </a:lnTo>
                  <a:lnTo>
                    <a:pt x="3678" y="248797"/>
                  </a:lnTo>
                  <a:lnTo>
                    <a:pt x="14494" y="203891"/>
                  </a:lnTo>
                  <a:lnTo>
                    <a:pt x="32118" y="161341"/>
                  </a:lnTo>
                  <a:lnTo>
                    <a:pt x="56224" y="121940"/>
                  </a:lnTo>
                  <a:lnTo>
                    <a:pt x="86481" y="86481"/>
                  </a:lnTo>
                  <a:lnTo>
                    <a:pt x="121940" y="56224"/>
                  </a:lnTo>
                  <a:lnTo>
                    <a:pt x="161341" y="32118"/>
                  </a:lnTo>
                  <a:lnTo>
                    <a:pt x="203891" y="14494"/>
                  </a:lnTo>
                  <a:lnTo>
                    <a:pt x="248797" y="3678"/>
                  </a:lnTo>
                  <a:lnTo>
                    <a:pt x="295266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90295" y="6887734"/>
              <a:ext cx="3297702" cy="3399265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909597"/>
            <a:ext cx="2759894" cy="3377402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291842" y="1215361"/>
            <a:ext cx="770445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50" dirty="0"/>
              <a:t>Tools and Technologies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897971" y="3974180"/>
            <a:ext cx="2823845" cy="461786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635" algn="ctr">
              <a:lnSpc>
                <a:spcPct val="116399"/>
              </a:lnSpc>
              <a:spcBef>
                <a:spcPts val="90"/>
              </a:spcBef>
            </a:pPr>
            <a:r>
              <a:rPr sz="2900" dirty="0">
                <a:solidFill>
                  <a:srgbClr val="000709"/>
                </a:solidFill>
                <a:latin typeface="Tahoma"/>
                <a:cs typeface="Tahoma"/>
              </a:rPr>
              <a:t>The case study  used Git and DVC as  tools to track  changes and  version models  during the model  development  process.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93141" y="2925470"/>
            <a:ext cx="2625090" cy="90986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00" b="1" dirty="0">
                <a:solidFill>
                  <a:srgbClr val="000709"/>
                </a:solidFill>
                <a:latin typeface="Tahoma"/>
                <a:cs typeface="Tahoma"/>
              </a:rPr>
              <a:t>Model Versioning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69088" y="2858833"/>
            <a:ext cx="2839720" cy="574304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4780" marR="152400" algn="ctr">
              <a:lnSpc>
                <a:spcPct val="116399"/>
              </a:lnSpc>
              <a:spcBef>
                <a:spcPts val="90"/>
              </a:spcBef>
            </a:pPr>
            <a:r>
              <a:rPr sz="2900" b="1" dirty="0">
                <a:solidFill>
                  <a:srgbClr val="000709"/>
                </a:solidFill>
                <a:latin typeface="Tahoma"/>
                <a:cs typeface="Tahoma"/>
              </a:rPr>
              <a:t>Hyperparameter  Tuning</a:t>
            </a:r>
            <a:endParaRPr sz="2900">
              <a:latin typeface="Tahoma"/>
              <a:cs typeface="Tahoma"/>
            </a:endParaRPr>
          </a:p>
          <a:p>
            <a:pPr marL="12065" marR="5080" algn="ctr">
              <a:lnSpc>
                <a:spcPct val="116399"/>
              </a:lnSpc>
              <a:spcBef>
                <a:spcPts val="685"/>
              </a:spcBef>
            </a:pPr>
            <a:r>
              <a:rPr sz="2900" dirty="0">
                <a:solidFill>
                  <a:srgbClr val="000709"/>
                </a:solidFill>
                <a:latin typeface="Tahoma"/>
                <a:cs typeface="Tahoma"/>
              </a:rPr>
              <a:t>The case study  optimized  hyperparameters  and enhanced  model performance  using tools like Ray  Tune and Optuna.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50616" y="2858833"/>
            <a:ext cx="2760980" cy="626075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4175" marR="375920" algn="ctr">
              <a:lnSpc>
                <a:spcPct val="116399"/>
              </a:lnSpc>
              <a:spcBef>
                <a:spcPts val="90"/>
              </a:spcBef>
            </a:pPr>
            <a:r>
              <a:rPr sz="2900" b="1" dirty="0">
                <a:solidFill>
                  <a:srgbClr val="000709"/>
                </a:solidFill>
                <a:latin typeface="Tahoma"/>
                <a:cs typeface="Tahoma"/>
              </a:rPr>
              <a:t>Data Pipeline  Management</a:t>
            </a:r>
            <a:endParaRPr sz="2900">
              <a:latin typeface="Tahoma"/>
              <a:cs typeface="Tahoma"/>
            </a:endParaRPr>
          </a:p>
          <a:p>
            <a:pPr marL="12700" marR="5080" algn="ctr">
              <a:lnSpc>
                <a:spcPct val="116399"/>
              </a:lnSpc>
              <a:spcBef>
                <a:spcPts val="685"/>
              </a:spcBef>
            </a:pPr>
            <a:r>
              <a:rPr sz="2900" dirty="0">
                <a:solidFill>
                  <a:srgbClr val="000709"/>
                </a:solidFill>
                <a:latin typeface="Tahoma"/>
                <a:cs typeface="Tahoma"/>
              </a:rPr>
              <a:t>The case study  managed and  optimized data  pipelines for DLOPs  using tools like  Kubernetes and  Apache Airflow.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258770" y="2926745"/>
            <a:ext cx="2807335" cy="664669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543560" marR="551180" algn="ctr">
              <a:lnSpc>
                <a:spcPct val="103400"/>
              </a:lnSpc>
              <a:spcBef>
                <a:spcPts val="20"/>
              </a:spcBef>
            </a:pPr>
            <a:r>
              <a:rPr sz="2900" b="1" dirty="0">
                <a:solidFill>
                  <a:srgbClr val="000709"/>
                </a:solidFill>
                <a:latin typeface="Tahoma"/>
                <a:cs typeface="Tahoma"/>
              </a:rPr>
              <a:t>Automated  Testing</a:t>
            </a:r>
            <a:endParaRPr sz="2900">
              <a:latin typeface="Tahoma"/>
              <a:cs typeface="Tahoma"/>
            </a:endParaRPr>
          </a:p>
          <a:p>
            <a:pPr marL="12700" marR="5080" algn="ctr">
              <a:lnSpc>
                <a:spcPct val="116399"/>
              </a:lnSpc>
              <a:spcBef>
                <a:spcPts val="1120"/>
              </a:spcBef>
            </a:pPr>
            <a:r>
              <a:rPr sz="2900" dirty="0">
                <a:solidFill>
                  <a:srgbClr val="000709"/>
                </a:solidFill>
                <a:latin typeface="Tahoma"/>
                <a:cs typeface="Tahoma"/>
              </a:rPr>
              <a:t>TensorFlow  Extended (TFX) and  pytest were two of  the tools the case  study used to  automate testing  and guarantee the  models' quality.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479941" y="999587"/>
            <a:ext cx="261620" cy="573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dirty="0">
                <a:solidFill>
                  <a:srgbClr val="000709"/>
                </a:solidFill>
                <a:latin typeface="Tahoma"/>
                <a:cs typeface="Tahoma"/>
              </a:rPr>
              <a:t>6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02393" y="242282"/>
            <a:ext cx="16201390" cy="9865360"/>
            <a:chOff x="1902393" y="242282"/>
            <a:chExt cx="16201390" cy="9865360"/>
          </a:xfrm>
        </p:grpSpPr>
        <p:sp>
          <p:nvSpPr>
            <p:cNvPr id="3" name="object 3"/>
            <p:cNvSpPr/>
            <p:nvPr/>
          </p:nvSpPr>
          <p:spPr>
            <a:xfrm>
              <a:off x="2144993" y="1297815"/>
              <a:ext cx="13316585" cy="8339455"/>
            </a:xfrm>
            <a:custGeom>
              <a:avLst/>
              <a:gdLst/>
              <a:ahLst/>
              <a:cxnLst/>
              <a:rect l="l" t="t" r="r" b="b"/>
              <a:pathLst>
                <a:path w="13316585" h="8339455">
                  <a:moveTo>
                    <a:pt x="12859017" y="8339285"/>
                  </a:moveTo>
                  <a:lnTo>
                    <a:pt x="240850" y="7997394"/>
                  </a:lnTo>
                  <a:lnTo>
                    <a:pt x="192459" y="7991278"/>
                  </a:lnTo>
                  <a:lnTo>
                    <a:pt x="146624" y="7975982"/>
                  </a:lnTo>
                  <a:lnTo>
                    <a:pt x="104632" y="7952079"/>
                  </a:lnTo>
                  <a:lnTo>
                    <a:pt x="67765" y="7920142"/>
                  </a:lnTo>
                  <a:lnTo>
                    <a:pt x="37871" y="7881600"/>
                  </a:lnTo>
                  <a:lnTo>
                    <a:pt x="16277" y="7838374"/>
                  </a:lnTo>
                  <a:lnTo>
                    <a:pt x="3485" y="7791779"/>
                  </a:lnTo>
                  <a:lnTo>
                    <a:pt x="0" y="7743128"/>
                  </a:lnTo>
                  <a:lnTo>
                    <a:pt x="203275" y="240849"/>
                  </a:lnTo>
                  <a:lnTo>
                    <a:pt x="209390" y="192459"/>
                  </a:lnTo>
                  <a:lnTo>
                    <a:pt x="224686" y="146624"/>
                  </a:lnTo>
                  <a:lnTo>
                    <a:pt x="248589" y="104632"/>
                  </a:lnTo>
                  <a:lnTo>
                    <a:pt x="280526" y="67764"/>
                  </a:lnTo>
                  <a:lnTo>
                    <a:pt x="319069" y="37870"/>
                  </a:lnTo>
                  <a:lnTo>
                    <a:pt x="362294" y="16276"/>
                  </a:lnTo>
                  <a:lnTo>
                    <a:pt x="408890" y="3485"/>
                  </a:lnTo>
                  <a:lnTo>
                    <a:pt x="457535" y="0"/>
                  </a:lnTo>
                  <a:lnTo>
                    <a:pt x="13075712" y="341891"/>
                  </a:lnTo>
                  <a:lnTo>
                    <a:pt x="13124097" y="348006"/>
                  </a:lnTo>
                  <a:lnTo>
                    <a:pt x="13169932" y="363302"/>
                  </a:lnTo>
                  <a:lnTo>
                    <a:pt x="13211925" y="387205"/>
                  </a:lnTo>
                  <a:lnTo>
                    <a:pt x="13248793" y="419142"/>
                  </a:lnTo>
                  <a:lnTo>
                    <a:pt x="13278686" y="457684"/>
                  </a:lnTo>
                  <a:lnTo>
                    <a:pt x="13300280" y="500910"/>
                  </a:lnTo>
                  <a:lnTo>
                    <a:pt x="13313071" y="547505"/>
                  </a:lnTo>
                  <a:lnTo>
                    <a:pt x="13316557" y="596156"/>
                  </a:lnTo>
                  <a:lnTo>
                    <a:pt x="13113281" y="8098435"/>
                  </a:lnTo>
                  <a:lnTo>
                    <a:pt x="13107166" y="8146826"/>
                  </a:lnTo>
                  <a:lnTo>
                    <a:pt x="13091870" y="8192660"/>
                  </a:lnTo>
                  <a:lnTo>
                    <a:pt x="13067967" y="8234653"/>
                  </a:lnTo>
                  <a:lnTo>
                    <a:pt x="13036031" y="8271520"/>
                  </a:lnTo>
                  <a:lnTo>
                    <a:pt x="12997488" y="8301414"/>
                  </a:lnTo>
                  <a:lnTo>
                    <a:pt x="12954262" y="8323008"/>
                  </a:lnTo>
                  <a:lnTo>
                    <a:pt x="12907667" y="8335799"/>
                  </a:lnTo>
                  <a:lnTo>
                    <a:pt x="12859017" y="8339285"/>
                  </a:lnTo>
                  <a:close/>
                </a:path>
              </a:pathLst>
            </a:custGeom>
            <a:solidFill>
              <a:srgbClr val="000000">
                <a:alpha val="31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21443" y="933052"/>
              <a:ext cx="12705715" cy="8334375"/>
            </a:xfrm>
            <a:custGeom>
              <a:avLst/>
              <a:gdLst/>
              <a:ahLst/>
              <a:cxnLst/>
              <a:rect l="l" t="t" r="r" b="b"/>
              <a:pathLst>
                <a:path w="12705715" h="8334375">
                  <a:moveTo>
                    <a:pt x="12600943" y="8334249"/>
                  </a:moveTo>
                  <a:lnTo>
                    <a:pt x="104773" y="8334249"/>
                  </a:lnTo>
                  <a:lnTo>
                    <a:pt x="63991" y="8326015"/>
                  </a:lnTo>
                  <a:lnTo>
                    <a:pt x="30687" y="8303561"/>
                  </a:lnTo>
                  <a:lnTo>
                    <a:pt x="8233" y="8270257"/>
                  </a:lnTo>
                  <a:lnTo>
                    <a:pt x="0" y="8229474"/>
                  </a:lnTo>
                  <a:lnTo>
                    <a:pt x="0" y="104774"/>
                  </a:lnTo>
                  <a:lnTo>
                    <a:pt x="8233" y="63991"/>
                  </a:lnTo>
                  <a:lnTo>
                    <a:pt x="30687" y="30687"/>
                  </a:lnTo>
                  <a:lnTo>
                    <a:pt x="63991" y="8233"/>
                  </a:lnTo>
                  <a:lnTo>
                    <a:pt x="104774" y="0"/>
                  </a:lnTo>
                  <a:lnTo>
                    <a:pt x="12600942" y="0"/>
                  </a:lnTo>
                  <a:lnTo>
                    <a:pt x="12641725" y="8233"/>
                  </a:lnTo>
                  <a:lnTo>
                    <a:pt x="12675030" y="30687"/>
                  </a:lnTo>
                  <a:lnTo>
                    <a:pt x="12697484" y="63991"/>
                  </a:lnTo>
                  <a:lnTo>
                    <a:pt x="12705718" y="104774"/>
                  </a:lnTo>
                  <a:lnTo>
                    <a:pt x="12705718" y="8229474"/>
                  </a:lnTo>
                  <a:lnTo>
                    <a:pt x="12697484" y="8270257"/>
                  </a:lnTo>
                  <a:lnTo>
                    <a:pt x="12675030" y="8303561"/>
                  </a:lnTo>
                  <a:lnTo>
                    <a:pt x="12641725" y="8326015"/>
                  </a:lnTo>
                  <a:lnTo>
                    <a:pt x="12600943" y="83342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21443" y="933077"/>
              <a:ext cx="12705715" cy="8334375"/>
            </a:xfrm>
            <a:custGeom>
              <a:avLst/>
              <a:gdLst/>
              <a:ahLst/>
              <a:cxnLst/>
              <a:rect l="l" t="t" r="r" b="b"/>
              <a:pathLst>
                <a:path w="12705715" h="8334375">
                  <a:moveTo>
                    <a:pt x="104773" y="0"/>
                  </a:moveTo>
                  <a:lnTo>
                    <a:pt x="12600830" y="0"/>
                  </a:lnTo>
                  <a:lnTo>
                    <a:pt x="12641613" y="8233"/>
                  </a:lnTo>
                  <a:lnTo>
                    <a:pt x="12674917" y="30687"/>
                  </a:lnTo>
                  <a:lnTo>
                    <a:pt x="12697371" y="63991"/>
                  </a:lnTo>
                  <a:lnTo>
                    <a:pt x="12705604" y="104774"/>
                  </a:lnTo>
                  <a:lnTo>
                    <a:pt x="12705604" y="8229401"/>
                  </a:lnTo>
                  <a:lnTo>
                    <a:pt x="12697371" y="8270183"/>
                  </a:lnTo>
                  <a:lnTo>
                    <a:pt x="12674917" y="8303487"/>
                  </a:lnTo>
                  <a:lnTo>
                    <a:pt x="12641613" y="8325941"/>
                  </a:lnTo>
                  <a:lnTo>
                    <a:pt x="12600830" y="8334174"/>
                  </a:lnTo>
                  <a:lnTo>
                    <a:pt x="104773" y="8334174"/>
                  </a:lnTo>
                  <a:lnTo>
                    <a:pt x="63991" y="8325941"/>
                  </a:lnTo>
                  <a:lnTo>
                    <a:pt x="30687" y="8303487"/>
                  </a:lnTo>
                  <a:lnTo>
                    <a:pt x="8233" y="8270183"/>
                  </a:lnTo>
                  <a:lnTo>
                    <a:pt x="0" y="8229401"/>
                  </a:lnTo>
                </a:path>
                <a:path w="12705715" h="8334375">
                  <a:moveTo>
                    <a:pt x="0" y="104773"/>
                  </a:moveTo>
                  <a:lnTo>
                    <a:pt x="8233" y="63991"/>
                  </a:lnTo>
                  <a:lnTo>
                    <a:pt x="30687" y="30687"/>
                  </a:lnTo>
                  <a:lnTo>
                    <a:pt x="63991" y="8233"/>
                  </a:lnTo>
                  <a:lnTo>
                    <a:pt x="104773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86041" y="5147945"/>
              <a:ext cx="768094" cy="57919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377704" y="2930778"/>
              <a:ext cx="669925" cy="5168265"/>
            </a:xfrm>
            <a:custGeom>
              <a:avLst/>
              <a:gdLst/>
              <a:ahLst/>
              <a:cxnLst/>
              <a:rect l="l" t="t" r="r" b="b"/>
              <a:pathLst>
                <a:path w="669925" h="5168265">
                  <a:moveTo>
                    <a:pt x="383946" y="4708842"/>
                  </a:moveTo>
                  <a:lnTo>
                    <a:pt x="221183" y="4708842"/>
                  </a:lnTo>
                  <a:lnTo>
                    <a:pt x="324688" y="4709274"/>
                  </a:lnTo>
                  <a:lnTo>
                    <a:pt x="383946" y="4708842"/>
                  </a:lnTo>
                  <a:close/>
                </a:path>
                <a:path w="669925" h="5168265">
                  <a:moveTo>
                    <a:pt x="492506" y="4689119"/>
                  </a:moveTo>
                  <a:lnTo>
                    <a:pt x="491553" y="4681461"/>
                  </a:lnTo>
                  <a:lnTo>
                    <a:pt x="491515" y="4673143"/>
                  </a:lnTo>
                  <a:lnTo>
                    <a:pt x="490270" y="4608093"/>
                  </a:lnTo>
                  <a:lnTo>
                    <a:pt x="489585" y="4583468"/>
                  </a:lnTo>
                  <a:lnTo>
                    <a:pt x="489597" y="4581576"/>
                  </a:lnTo>
                  <a:lnTo>
                    <a:pt x="489623" y="4581055"/>
                  </a:lnTo>
                  <a:lnTo>
                    <a:pt x="489724" y="4579163"/>
                  </a:lnTo>
                  <a:lnTo>
                    <a:pt x="489788" y="4576838"/>
                  </a:lnTo>
                  <a:lnTo>
                    <a:pt x="483654" y="4568749"/>
                  </a:lnTo>
                  <a:lnTo>
                    <a:pt x="480796" y="4568139"/>
                  </a:lnTo>
                  <a:lnTo>
                    <a:pt x="478637" y="4568380"/>
                  </a:lnTo>
                  <a:lnTo>
                    <a:pt x="478637" y="4697641"/>
                  </a:lnTo>
                  <a:lnTo>
                    <a:pt x="473214" y="4697298"/>
                  </a:lnTo>
                  <a:lnTo>
                    <a:pt x="469430" y="4697133"/>
                  </a:lnTo>
                  <a:lnTo>
                    <a:pt x="448640" y="4696180"/>
                  </a:lnTo>
                  <a:lnTo>
                    <a:pt x="431622" y="4695406"/>
                  </a:lnTo>
                  <a:lnTo>
                    <a:pt x="350443" y="4696003"/>
                  </a:lnTo>
                  <a:lnTo>
                    <a:pt x="220929" y="4695749"/>
                  </a:lnTo>
                  <a:lnTo>
                    <a:pt x="192773" y="4696866"/>
                  </a:lnTo>
                  <a:lnTo>
                    <a:pt x="192252" y="4696866"/>
                  </a:lnTo>
                  <a:lnTo>
                    <a:pt x="191300" y="4697044"/>
                  </a:lnTo>
                  <a:lnTo>
                    <a:pt x="190182" y="4697133"/>
                  </a:lnTo>
                  <a:lnTo>
                    <a:pt x="190309" y="4695406"/>
                  </a:lnTo>
                  <a:lnTo>
                    <a:pt x="191147" y="4673143"/>
                  </a:lnTo>
                  <a:lnTo>
                    <a:pt x="197586" y="4581741"/>
                  </a:lnTo>
                  <a:lnTo>
                    <a:pt x="327177" y="4581055"/>
                  </a:lnTo>
                  <a:lnTo>
                    <a:pt x="473303" y="4581664"/>
                  </a:lnTo>
                  <a:lnTo>
                    <a:pt x="476491" y="4581576"/>
                  </a:lnTo>
                  <a:lnTo>
                    <a:pt x="476491" y="4583468"/>
                  </a:lnTo>
                  <a:lnTo>
                    <a:pt x="477164" y="4607839"/>
                  </a:lnTo>
                  <a:lnTo>
                    <a:pt x="478345" y="4673143"/>
                  </a:lnTo>
                  <a:lnTo>
                    <a:pt x="478637" y="4697641"/>
                  </a:lnTo>
                  <a:lnTo>
                    <a:pt x="478637" y="4568380"/>
                  </a:lnTo>
                  <a:lnTo>
                    <a:pt x="475284" y="4568749"/>
                  </a:lnTo>
                  <a:lnTo>
                    <a:pt x="473735" y="4568660"/>
                  </a:lnTo>
                  <a:lnTo>
                    <a:pt x="327355" y="4568050"/>
                  </a:lnTo>
                  <a:lnTo>
                    <a:pt x="186397" y="4568825"/>
                  </a:lnTo>
                  <a:lnTo>
                    <a:pt x="183464" y="4571758"/>
                  </a:lnTo>
                  <a:lnTo>
                    <a:pt x="183553" y="4577092"/>
                  </a:lnTo>
                  <a:lnTo>
                    <a:pt x="183896" y="4578134"/>
                  </a:lnTo>
                  <a:lnTo>
                    <a:pt x="184759" y="4579163"/>
                  </a:lnTo>
                  <a:lnTo>
                    <a:pt x="178142" y="4673143"/>
                  </a:lnTo>
                  <a:lnTo>
                    <a:pt x="177292" y="4695406"/>
                  </a:lnTo>
                  <a:lnTo>
                    <a:pt x="177177" y="4697298"/>
                  </a:lnTo>
                  <a:lnTo>
                    <a:pt x="176669" y="4701514"/>
                  </a:lnTo>
                  <a:lnTo>
                    <a:pt x="176745" y="4707115"/>
                  </a:lnTo>
                  <a:lnTo>
                    <a:pt x="178993" y="4709007"/>
                  </a:lnTo>
                  <a:lnTo>
                    <a:pt x="180975" y="4710214"/>
                  </a:lnTo>
                  <a:lnTo>
                    <a:pt x="182867" y="4710900"/>
                  </a:lnTo>
                  <a:lnTo>
                    <a:pt x="187947" y="4710900"/>
                  </a:lnTo>
                  <a:lnTo>
                    <a:pt x="192074" y="4710049"/>
                  </a:lnTo>
                  <a:lnTo>
                    <a:pt x="193624" y="4709960"/>
                  </a:lnTo>
                  <a:lnTo>
                    <a:pt x="221183" y="4708842"/>
                  </a:lnTo>
                  <a:lnTo>
                    <a:pt x="431368" y="4708499"/>
                  </a:lnTo>
                  <a:lnTo>
                    <a:pt x="472351" y="4710392"/>
                  </a:lnTo>
                  <a:lnTo>
                    <a:pt x="480453" y="4711166"/>
                  </a:lnTo>
                  <a:lnTo>
                    <a:pt x="483374" y="4711331"/>
                  </a:lnTo>
                  <a:lnTo>
                    <a:pt x="489229" y="4711852"/>
                  </a:lnTo>
                  <a:lnTo>
                    <a:pt x="490639" y="4708499"/>
                  </a:lnTo>
                  <a:lnTo>
                    <a:pt x="491464" y="4706518"/>
                  </a:lnTo>
                  <a:lnTo>
                    <a:pt x="491464" y="4706340"/>
                  </a:lnTo>
                  <a:lnTo>
                    <a:pt x="492163" y="4703242"/>
                  </a:lnTo>
                  <a:lnTo>
                    <a:pt x="492506" y="4699711"/>
                  </a:lnTo>
                  <a:lnTo>
                    <a:pt x="492506" y="4697641"/>
                  </a:lnTo>
                  <a:lnTo>
                    <a:pt x="492506" y="4689119"/>
                  </a:lnTo>
                  <a:close/>
                </a:path>
                <a:path w="669925" h="5168265">
                  <a:moveTo>
                    <a:pt x="578091" y="4527410"/>
                  </a:moveTo>
                  <a:lnTo>
                    <a:pt x="576719" y="4515269"/>
                  </a:lnTo>
                  <a:lnTo>
                    <a:pt x="576084" y="4513554"/>
                  </a:lnTo>
                  <a:lnTo>
                    <a:pt x="575335" y="4511484"/>
                  </a:lnTo>
                  <a:lnTo>
                    <a:pt x="572236" y="4506493"/>
                  </a:lnTo>
                  <a:lnTo>
                    <a:pt x="569048" y="4503051"/>
                  </a:lnTo>
                  <a:lnTo>
                    <a:pt x="557174" y="4500029"/>
                  </a:lnTo>
                  <a:lnTo>
                    <a:pt x="549770" y="4499991"/>
                  </a:lnTo>
                  <a:lnTo>
                    <a:pt x="549770" y="4528274"/>
                  </a:lnTo>
                  <a:lnTo>
                    <a:pt x="548995" y="4545063"/>
                  </a:lnTo>
                  <a:lnTo>
                    <a:pt x="548233" y="4624375"/>
                  </a:lnTo>
                  <a:lnTo>
                    <a:pt x="545973" y="4673143"/>
                  </a:lnTo>
                  <a:lnTo>
                    <a:pt x="542620" y="4719942"/>
                  </a:lnTo>
                  <a:lnTo>
                    <a:pt x="537819" y="4774679"/>
                  </a:lnTo>
                  <a:lnTo>
                    <a:pt x="532612" y="4829403"/>
                  </a:lnTo>
                  <a:lnTo>
                    <a:pt x="527558" y="4884128"/>
                  </a:lnTo>
                  <a:lnTo>
                    <a:pt x="523240" y="4938915"/>
                  </a:lnTo>
                  <a:lnTo>
                    <a:pt x="515239" y="5034661"/>
                  </a:lnTo>
                  <a:lnTo>
                    <a:pt x="515061" y="5057572"/>
                  </a:lnTo>
                  <a:lnTo>
                    <a:pt x="478383" y="5057787"/>
                  </a:lnTo>
                  <a:lnTo>
                    <a:pt x="470712" y="5057914"/>
                  </a:lnTo>
                  <a:lnTo>
                    <a:pt x="396582" y="5061623"/>
                  </a:lnTo>
                  <a:lnTo>
                    <a:pt x="371868" y="5062563"/>
                  </a:lnTo>
                  <a:lnTo>
                    <a:pt x="355714" y="5062893"/>
                  </a:lnTo>
                  <a:lnTo>
                    <a:pt x="339521" y="5062906"/>
                  </a:lnTo>
                  <a:lnTo>
                    <a:pt x="323329" y="5062537"/>
                  </a:lnTo>
                  <a:lnTo>
                    <a:pt x="183400" y="5055070"/>
                  </a:lnTo>
                  <a:lnTo>
                    <a:pt x="168059" y="5054257"/>
                  </a:lnTo>
                  <a:lnTo>
                    <a:pt x="168059" y="5146179"/>
                  </a:lnTo>
                  <a:lnTo>
                    <a:pt x="164465" y="5142903"/>
                  </a:lnTo>
                  <a:lnTo>
                    <a:pt x="156425" y="5135588"/>
                  </a:lnTo>
                  <a:lnTo>
                    <a:pt x="155575" y="5134635"/>
                  </a:lnTo>
                  <a:lnTo>
                    <a:pt x="152209" y="5130241"/>
                  </a:lnTo>
                  <a:lnTo>
                    <a:pt x="150406" y="5128692"/>
                  </a:lnTo>
                  <a:lnTo>
                    <a:pt x="148424" y="5127053"/>
                  </a:lnTo>
                  <a:lnTo>
                    <a:pt x="146532" y="5126710"/>
                  </a:lnTo>
                  <a:lnTo>
                    <a:pt x="144284" y="5126710"/>
                  </a:lnTo>
                  <a:lnTo>
                    <a:pt x="142570" y="5126977"/>
                  </a:lnTo>
                  <a:lnTo>
                    <a:pt x="139471" y="5129466"/>
                  </a:lnTo>
                  <a:lnTo>
                    <a:pt x="137147" y="5132654"/>
                  </a:lnTo>
                  <a:lnTo>
                    <a:pt x="136537" y="5133340"/>
                  </a:lnTo>
                  <a:lnTo>
                    <a:pt x="128270" y="5143157"/>
                  </a:lnTo>
                  <a:lnTo>
                    <a:pt x="128054" y="5137213"/>
                  </a:lnTo>
                  <a:lnTo>
                    <a:pt x="127952" y="5135588"/>
                  </a:lnTo>
                  <a:lnTo>
                    <a:pt x="123710" y="5083226"/>
                  </a:lnTo>
                  <a:lnTo>
                    <a:pt x="132575" y="5082667"/>
                  </a:lnTo>
                  <a:lnTo>
                    <a:pt x="147548" y="5081473"/>
                  </a:lnTo>
                  <a:lnTo>
                    <a:pt x="151523" y="5081244"/>
                  </a:lnTo>
                  <a:lnTo>
                    <a:pt x="166331" y="5082019"/>
                  </a:lnTo>
                  <a:lnTo>
                    <a:pt x="167284" y="5132057"/>
                  </a:lnTo>
                  <a:lnTo>
                    <a:pt x="168059" y="5146179"/>
                  </a:lnTo>
                  <a:lnTo>
                    <a:pt x="168059" y="5054257"/>
                  </a:lnTo>
                  <a:lnTo>
                    <a:pt x="151269" y="5053355"/>
                  </a:lnTo>
                  <a:lnTo>
                    <a:pt x="146443" y="5053533"/>
                  </a:lnTo>
                  <a:lnTo>
                    <a:pt x="118795" y="5055070"/>
                  </a:lnTo>
                  <a:lnTo>
                    <a:pt x="120065" y="5039436"/>
                  </a:lnTo>
                  <a:lnTo>
                    <a:pt x="120573" y="5032337"/>
                  </a:lnTo>
                  <a:lnTo>
                    <a:pt x="120865" y="5027600"/>
                  </a:lnTo>
                  <a:lnTo>
                    <a:pt x="124663" y="4917821"/>
                  </a:lnTo>
                  <a:lnTo>
                    <a:pt x="125158" y="4869192"/>
                  </a:lnTo>
                  <a:lnTo>
                    <a:pt x="124942" y="4819688"/>
                  </a:lnTo>
                  <a:lnTo>
                    <a:pt x="124472" y="4776927"/>
                  </a:lnTo>
                  <a:lnTo>
                    <a:pt x="123939" y="4722850"/>
                  </a:lnTo>
                  <a:lnTo>
                    <a:pt x="123939" y="4673143"/>
                  </a:lnTo>
                  <a:lnTo>
                    <a:pt x="124701" y="4627638"/>
                  </a:lnTo>
                  <a:lnTo>
                    <a:pt x="127203" y="4569777"/>
                  </a:lnTo>
                  <a:lnTo>
                    <a:pt x="131978" y="4513554"/>
                  </a:lnTo>
                  <a:lnTo>
                    <a:pt x="452462" y="4521733"/>
                  </a:lnTo>
                  <a:lnTo>
                    <a:pt x="537019" y="4527588"/>
                  </a:lnTo>
                  <a:lnTo>
                    <a:pt x="549770" y="4528274"/>
                  </a:lnTo>
                  <a:lnTo>
                    <a:pt x="549770" y="4499991"/>
                  </a:lnTo>
                  <a:lnTo>
                    <a:pt x="542620" y="4499940"/>
                  </a:lnTo>
                  <a:lnTo>
                    <a:pt x="453669" y="4493742"/>
                  </a:lnTo>
                  <a:lnTo>
                    <a:pt x="119570" y="4485221"/>
                  </a:lnTo>
                  <a:lnTo>
                    <a:pt x="111912" y="4484789"/>
                  </a:lnTo>
                  <a:lnTo>
                    <a:pt x="105283" y="4490732"/>
                  </a:lnTo>
                  <a:lnTo>
                    <a:pt x="104940" y="4498391"/>
                  </a:lnTo>
                  <a:lnTo>
                    <a:pt x="104940" y="4500715"/>
                  </a:lnTo>
                  <a:lnTo>
                    <a:pt x="105130" y="4501489"/>
                  </a:lnTo>
                  <a:lnTo>
                    <a:pt x="105067" y="4503051"/>
                  </a:lnTo>
                  <a:lnTo>
                    <a:pt x="99669" y="4562970"/>
                  </a:lnTo>
                  <a:lnTo>
                    <a:pt x="96850" y="4624375"/>
                  </a:lnTo>
                  <a:lnTo>
                    <a:pt x="96024" y="4673143"/>
                  </a:lnTo>
                  <a:lnTo>
                    <a:pt x="96050" y="4722850"/>
                  </a:lnTo>
                  <a:lnTo>
                    <a:pt x="96507" y="4770844"/>
                  </a:lnTo>
                  <a:lnTo>
                    <a:pt x="97053" y="4819688"/>
                  </a:lnTo>
                  <a:lnTo>
                    <a:pt x="97256" y="4868456"/>
                  </a:lnTo>
                  <a:lnTo>
                    <a:pt x="96761" y="4917135"/>
                  </a:lnTo>
                  <a:lnTo>
                    <a:pt x="92964" y="5026317"/>
                  </a:lnTo>
                  <a:lnTo>
                    <a:pt x="92367" y="5032248"/>
                  </a:lnTo>
                  <a:lnTo>
                    <a:pt x="91287" y="5041201"/>
                  </a:lnTo>
                  <a:lnTo>
                    <a:pt x="90360" y="5051145"/>
                  </a:lnTo>
                  <a:lnTo>
                    <a:pt x="90157" y="5059057"/>
                  </a:lnTo>
                  <a:lnTo>
                    <a:pt x="90220" y="5062906"/>
                  </a:lnTo>
                  <a:lnTo>
                    <a:pt x="90385" y="5067643"/>
                  </a:lnTo>
                  <a:lnTo>
                    <a:pt x="92367" y="5073243"/>
                  </a:lnTo>
                  <a:lnTo>
                    <a:pt x="96329" y="5078577"/>
                  </a:lnTo>
                  <a:lnTo>
                    <a:pt x="100888" y="5082375"/>
                  </a:lnTo>
                  <a:lnTo>
                    <a:pt x="108813" y="5083149"/>
                  </a:lnTo>
                  <a:lnTo>
                    <a:pt x="109334" y="5083226"/>
                  </a:lnTo>
                  <a:lnTo>
                    <a:pt x="110617" y="5083226"/>
                  </a:lnTo>
                  <a:lnTo>
                    <a:pt x="114160" y="5126710"/>
                  </a:lnTo>
                  <a:lnTo>
                    <a:pt x="115265" y="5140922"/>
                  </a:lnTo>
                  <a:lnTo>
                    <a:pt x="114668" y="5147983"/>
                  </a:lnTo>
                  <a:lnTo>
                    <a:pt x="115265" y="5157711"/>
                  </a:lnTo>
                  <a:lnTo>
                    <a:pt x="116217" y="5161153"/>
                  </a:lnTo>
                  <a:lnTo>
                    <a:pt x="117513" y="5163401"/>
                  </a:lnTo>
                  <a:lnTo>
                    <a:pt x="119570" y="5166842"/>
                  </a:lnTo>
                  <a:lnTo>
                    <a:pt x="122326" y="5167007"/>
                  </a:lnTo>
                  <a:lnTo>
                    <a:pt x="124574" y="5166665"/>
                  </a:lnTo>
                  <a:lnTo>
                    <a:pt x="125780" y="5166411"/>
                  </a:lnTo>
                  <a:lnTo>
                    <a:pt x="128968" y="5163045"/>
                  </a:lnTo>
                  <a:lnTo>
                    <a:pt x="130251" y="5161331"/>
                  </a:lnTo>
                  <a:lnTo>
                    <a:pt x="133870" y="5156682"/>
                  </a:lnTo>
                  <a:lnTo>
                    <a:pt x="145186" y="5143157"/>
                  </a:lnTo>
                  <a:lnTo>
                    <a:pt x="145415" y="5142903"/>
                  </a:lnTo>
                  <a:lnTo>
                    <a:pt x="146100" y="5143766"/>
                  </a:lnTo>
                  <a:lnTo>
                    <a:pt x="147040" y="5144706"/>
                  </a:lnTo>
                  <a:lnTo>
                    <a:pt x="165125" y="5161331"/>
                  </a:lnTo>
                  <a:lnTo>
                    <a:pt x="166077" y="5162105"/>
                  </a:lnTo>
                  <a:lnTo>
                    <a:pt x="169519" y="5165636"/>
                  </a:lnTo>
                  <a:lnTo>
                    <a:pt x="171411" y="5166753"/>
                  </a:lnTo>
                  <a:lnTo>
                    <a:pt x="172961" y="5167617"/>
                  </a:lnTo>
                  <a:lnTo>
                    <a:pt x="174421" y="5167871"/>
                  </a:lnTo>
                  <a:lnTo>
                    <a:pt x="177787" y="5167871"/>
                  </a:lnTo>
                  <a:lnTo>
                    <a:pt x="179336" y="5166931"/>
                  </a:lnTo>
                  <a:lnTo>
                    <a:pt x="180454" y="5165725"/>
                  </a:lnTo>
                  <a:lnTo>
                    <a:pt x="181660" y="5164518"/>
                  </a:lnTo>
                  <a:lnTo>
                    <a:pt x="181673" y="5157711"/>
                  </a:lnTo>
                  <a:lnTo>
                    <a:pt x="181229" y="5150739"/>
                  </a:lnTo>
                  <a:lnTo>
                    <a:pt x="180962" y="5146179"/>
                  </a:lnTo>
                  <a:lnTo>
                    <a:pt x="180124" y="5132057"/>
                  </a:lnTo>
                  <a:lnTo>
                    <a:pt x="179158" y="5082794"/>
                  </a:lnTo>
                  <a:lnTo>
                    <a:pt x="305219" y="5089601"/>
                  </a:lnTo>
                  <a:lnTo>
                    <a:pt x="322072" y="5090490"/>
                  </a:lnTo>
                  <a:lnTo>
                    <a:pt x="338937" y="5090884"/>
                  </a:lnTo>
                  <a:lnTo>
                    <a:pt x="355790" y="5090871"/>
                  </a:lnTo>
                  <a:lnTo>
                    <a:pt x="372643" y="5090553"/>
                  </a:lnTo>
                  <a:lnTo>
                    <a:pt x="397433" y="5089601"/>
                  </a:lnTo>
                  <a:lnTo>
                    <a:pt x="471843" y="5085905"/>
                  </a:lnTo>
                  <a:lnTo>
                    <a:pt x="479247" y="5085981"/>
                  </a:lnTo>
                  <a:lnTo>
                    <a:pt x="491032" y="5086324"/>
                  </a:lnTo>
                  <a:lnTo>
                    <a:pt x="504469" y="5086477"/>
                  </a:lnTo>
                  <a:lnTo>
                    <a:pt x="516877" y="5085981"/>
                  </a:lnTo>
                  <a:lnTo>
                    <a:pt x="517855" y="5085905"/>
                  </a:lnTo>
                  <a:lnTo>
                    <a:pt x="527723" y="5085042"/>
                  </a:lnTo>
                  <a:lnTo>
                    <a:pt x="531482" y="5082794"/>
                  </a:lnTo>
                  <a:lnTo>
                    <a:pt x="534085" y="5081244"/>
                  </a:lnTo>
                  <a:lnTo>
                    <a:pt x="542188" y="5062906"/>
                  </a:lnTo>
                  <a:lnTo>
                    <a:pt x="542620" y="5057914"/>
                  </a:lnTo>
                  <a:lnTo>
                    <a:pt x="542696" y="5053533"/>
                  </a:lnTo>
                  <a:lnTo>
                    <a:pt x="542810" y="5041201"/>
                  </a:lnTo>
                  <a:lnTo>
                    <a:pt x="542963" y="5037506"/>
                  </a:lnTo>
                  <a:lnTo>
                    <a:pt x="550964" y="4940897"/>
                  </a:lnTo>
                  <a:lnTo>
                    <a:pt x="555282" y="4886185"/>
                  </a:lnTo>
                  <a:lnTo>
                    <a:pt x="560324" y="4831550"/>
                  </a:lnTo>
                  <a:lnTo>
                    <a:pt x="565518" y="4776927"/>
                  </a:lnTo>
                  <a:lnTo>
                    <a:pt x="570204" y="4722850"/>
                  </a:lnTo>
                  <a:lnTo>
                    <a:pt x="573582" y="4675263"/>
                  </a:lnTo>
                  <a:lnTo>
                    <a:pt x="575856" y="4627638"/>
                  </a:lnTo>
                  <a:lnTo>
                    <a:pt x="576618" y="4545063"/>
                  </a:lnTo>
                  <a:lnTo>
                    <a:pt x="576719" y="4538434"/>
                  </a:lnTo>
                  <a:lnTo>
                    <a:pt x="578091" y="4527410"/>
                  </a:lnTo>
                  <a:close/>
                </a:path>
                <a:path w="669925" h="5168265">
                  <a:moveTo>
                    <a:pt x="669823" y="493585"/>
                  </a:moveTo>
                  <a:lnTo>
                    <a:pt x="666457" y="487362"/>
                  </a:lnTo>
                  <a:lnTo>
                    <a:pt x="665022" y="484759"/>
                  </a:lnTo>
                  <a:lnTo>
                    <a:pt x="663168" y="481393"/>
                  </a:lnTo>
                  <a:lnTo>
                    <a:pt x="658710" y="475500"/>
                  </a:lnTo>
                  <a:lnTo>
                    <a:pt x="653580" y="469696"/>
                  </a:lnTo>
                  <a:lnTo>
                    <a:pt x="645680" y="461429"/>
                  </a:lnTo>
                  <a:lnTo>
                    <a:pt x="643940" y="459765"/>
                  </a:lnTo>
                  <a:lnTo>
                    <a:pt x="637387" y="453453"/>
                  </a:lnTo>
                  <a:lnTo>
                    <a:pt x="629246" y="445757"/>
                  </a:lnTo>
                  <a:lnTo>
                    <a:pt x="621868" y="438404"/>
                  </a:lnTo>
                  <a:lnTo>
                    <a:pt x="620598" y="437057"/>
                  </a:lnTo>
                  <a:lnTo>
                    <a:pt x="618998" y="436041"/>
                  </a:lnTo>
                  <a:lnTo>
                    <a:pt x="617410" y="435457"/>
                  </a:lnTo>
                  <a:lnTo>
                    <a:pt x="614883" y="429399"/>
                  </a:lnTo>
                  <a:lnTo>
                    <a:pt x="611593" y="423430"/>
                  </a:lnTo>
                  <a:lnTo>
                    <a:pt x="607898" y="417957"/>
                  </a:lnTo>
                  <a:lnTo>
                    <a:pt x="598932" y="405498"/>
                  </a:lnTo>
                  <a:lnTo>
                    <a:pt x="595363" y="401053"/>
                  </a:lnTo>
                  <a:lnTo>
                    <a:pt x="595363" y="457581"/>
                  </a:lnTo>
                  <a:lnTo>
                    <a:pt x="592162" y="458597"/>
                  </a:lnTo>
                  <a:lnTo>
                    <a:pt x="586447" y="459511"/>
                  </a:lnTo>
                  <a:lnTo>
                    <a:pt x="575589" y="459765"/>
                  </a:lnTo>
                  <a:lnTo>
                    <a:pt x="560984" y="457415"/>
                  </a:lnTo>
                  <a:lnTo>
                    <a:pt x="546481" y="453453"/>
                  </a:lnTo>
                  <a:lnTo>
                    <a:pt x="532104" y="448170"/>
                  </a:lnTo>
                  <a:lnTo>
                    <a:pt x="517715" y="441769"/>
                  </a:lnTo>
                  <a:lnTo>
                    <a:pt x="517461" y="441680"/>
                  </a:lnTo>
                  <a:lnTo>
                    <a:pt x="543915" y="405269"/>
                  </a:lnTo>
                  <a:lnTo>
                    <a:pt x="554228" y="394487"/>
                  </a:lnTo>
                  <a:lnTo>
                    <a:pt x="562356" y="403352"/>
                  </a:lnTo>
                  <a:lnTo>
                    <a:pt x="590067" y="439661"/>
                  </a:lnTo>
                  <a:lnTo>
                    <a:pt x="595363" y="457581"/>
                  </a:lnTo>
                  <a:lnTo>
                    <a:pt x="595363" y="401053"/>
                  </a:lnTo>
                  <a:lnTo>
                    <a:pt x="568274" y="370586"/>
                  </a:lnTo>
                  <a:lnTo>
                    <a:pt x="545896" y="349097"/>
                  </a:lnTo>
                  <a:lnTo>
                    <a:pt x="545896" y="385991"/>
                  </a:lnTo>
                  <a:lnTo>
                    <a:pt x="540372" y="391617"/>
                  </a:lnTo>
                  <a:lnTo>
                    <a:pt x="515518" y="422579"/>
                  </a:lnTo>
                  <a:lnTo>
                    <a:pt x="506691" y="436206"/>
                  </a:lnTo>
                  <a:lnTo>
                    <a:pt x="487730" y="425640"/>
                  </a:lnTo>
                  <a:lnTo>
                    <a:pt x="469252" y="414528"/>
                  </a:lnTo>
                  <a:lnTo>
                    <a:pt x="451345" y="403440"/>
                  </a:lnTo>
                  <a:lnTo>
                    <a:pt x="414909" y="381355"/>
                  </a:lnTo>
                  <a:lnTo>
                    <a:pt x="377494" y="357111"/>
                  </a:lnTo>
                  <a:lnTo>
                    <a:pt x="331647" y="325183"/>
                  </a:lnTo>
                  <a:lnTo>
                    <a:pt x="121881" y="172377"/>
                  </a:lnTo>
                  <a:lnTo>
                    <a:pt x="110693" y="163436"/>
                  </a:lnTo>
                  <a:lnTo>
                    <a:pt x="86880" y="145211"/>
                  </a:lnTo>
                  <a:lnTo>
                    <a:pt x="74930" y="135699"/>
                  </a:lnTo>
                  <a:lnTo>
                    <a:pt x="79082" y="127711"/>
                  </a:lnTo>
                  <a:lnTo>
                    <a:pt x="79286" y="127317"/>
                  </a:lnTo>
                  <a:lnTo>
                    <a:pt x="105003" y="87909"/>
                  </a:lnTo>
                  <a:lnTo>
                    <a:pt x="116332" y="74206"/>
                  </a:lnTo>
                  <a:lnTo>
                    <a:pt x="141516" y="89293"/>
                  </a:lnTo>
                  <a:lnTo>
                    <a:pt x="166116" y="105422"/>
                  </a:lnTo>
                  <a:lnTo>
                    <a:pt x="190398" y="121894"/>
                  </a:lnTo>
                  <a:lnTo>
                    <a:pt x="214591" y="137972"/>
                  </a:lnTo>
                  <a:lnTo>
                    <a:pt x="298792" y="191744"/>
                  </a:lnTo>
                  <a:lnTo>
                    <a:pt x="340436" y="218973"/>
                  </a:lnTo>
                  <a:lnTo>
                    <a:pt x="381419" y="247091"/>
                  </a:lnTo>
                  <a:lnTo>
                    <a:pt x="433997" y="286334"/>
                  </a:lnTo>
                  <a:lnTo>
                    <a:pt x="484314" y="329120"/>
                  </a:lnTo>
                  <a:lnTo>
                    <a:pt x="515200" y="357047"/>
                  </a:lnTo>
                  <a:lnTo>
                    <a:pt x="545896" y="385991"/>
                  </a:lnTo>
                  <a:lnTo>
                    <a:pt x="545896" y="349097"/>
                  </a:lnTo>
                  <a:lnTo>
                    <a:pt x="502310" y="309676"/>
                  </a:lnTo>
                  <a:lnTo>
                    <a:pt x="450684" y="265938"/>
                  </a:lnTo>
                  <a:lnTo>
                    <a:pt x="396735" y="225806"/>
                  </a:lnTo>
                  <a:lnTo>
                    <a:pt x="348602" y="193128"/>
                  </a:lnTo>
                  <a:lnTo>
                    <a:pt x="299643" y="161531"/>
                  </a:lnTo>
                  <a:lnTo>
                    <a:pt x="299389" y="161023"/>
                  </a:lnTo>
                  <a:lnTo>
                    <a:pt x="299224" y="160515"/>
                  </a:lnTo>
                  <a:lnTo>
                    <a:pt x="285407" y="134188"/>
                  </a:lnTo>
                  <a:lnTo>
                    <a:pt x="277901" y="119888"/>
                  </a:lnTo>
                  <a:lnTo>
                    <a:pt x="267258" y="99352"/>
                  </a:lnTo>
                  <a:lnTo>
                    <a:pt x="256654" y="90627"/>
                  </a:lnTo>
                  <a:lnTo>
                    <a:pt x="256654" y="134188"/>
                  </a:lnTo>
                  <a:lnTo>
                    <a:pt x="228561" y="116344"/>
                  </a:lnTo>
                  <a:lnTo>
                    <a:pt x="203923" y="100063"/>
                  </a:lnTo>
                  <a:lnTo>
                    <a:pt x="179197" y="83388"/>
                  </a:lnTo>
                  <a:lnTo>
                    <a:pt x="165100" y="74206"/>
                  </a:lnTo>
                  <a:lnTo>
                    <a:pt x="128524" y="51828"/>
                  </a:lnTo>
                  <a:lnTo>
                    <a:pt x="105562" y="40119"/>
                  </a:lnTo>
                  <a:lnTo>
                    <a:pt x="105562" y="68478"/>
                  </a:lnTo>
                  <a:lnTo>
                    <a:pt x="100114" y="74993"/>
                  </a:lnTo>
                  <a:lnTo>
                    <a:pt x="74625" y="111645"/>
                  </a:lnTo>
                  <a:lnTo>
                    <a:pt x="65760" y="127711"/>
                  </a:lnTo>
                  <a:lnTo>
                    <a:pt x="64503" y="126619"/>
                  </a:lnTo>
                  <a:lnTo>
                    <a:pt x="63157" y="125526"/>
                  </a:lnTo>
                  <a:lnTo>
                    <a:pt x="60375" y="122910"/>
                  </a:lnTo>
                  <a:lnTo>
                    <a:pt x="58864" y="121399"/>
                  </a:lnTo>
                  <a:lnTo>
                    <a:pt x="57264" y="119888"/>
                  </a:lnTo>
                  <a:lnTo>
                    <a:pt x="61201" y="112026"/>
                  </a:lnTo>
                  <a:lnTo>
                    <a:pt x="61937" y="110629"/>
                  </a:lnTo>
                  <a:lnTo>
                    <a:pt x="65290" y="104254"/>
                  </a:lnTo>
                  <a:lnTo>
                    <a:pt x="87363" y="68618"/>
                  </a:lnTo>
                  <a:lnTo>
                    <a:pt x="92100" y="62001"/>
                  </a:lnTo>
                  <a:lnTo>
                    <a:pt x="96558" y="64020"/>
                  </a:lnTo>
                  <a:lnTo>
                    <a:pt x="101104" y="66205"/>
                  </a:lnTo>
                  <a:lnTo>
                    <a:pt x="105562" y="68478"/>
                  </a:lnTo>
                  <a:lnTo>
                    <a:pt x="105562" y="40119"/>
                  </a:lnTo>
                  <a:lnTo>
                    <a:pt x="95224" y="35496"/>
                  </a:lnTo>
                  <a:lnTo>
                    <a:pt x="83769" y="30873"/>
                  </a:lnTo>
                  <a:lnTo>
                    <a:pt x="97307" y="25908"/>
                  </a:lnTo>
                  <a:lnTo>
                    <a:pt x="135839" y="43916"/>
                  </a:lnTo>
                  <a:lnTo>
                    <a:pt x="180721" y="69240"/>
                  </a:lnTo>
                  <a:lnTo>
                    <a:pt x="224002" y="97688"/>
                  </a:lnTo>
                  <a:lnTo>
                    <a:pt x="254977" y="130987"/>
                  </a:lnTo>
                  <a:lnTo>
                    <a:pt x="256654" y="134188"/>
                  </a:lnTo>
                  <a:lnTo>
                    <a:pt x="256654" y="90627"/>
                  </a:lnTo>
                  <a:lnTo>
                    <a:pt x="256311" y="90335"/>
                  </a:lnTo>
                  <a:lnTo>
                    <a:pt x="221322" y="64858"/>
                  </a:lnTo>
                  <a:lnTo>
                    <a:pt x="184861" y="42138"/>
                  </a:lnTo>
                  <a:lnTo>
                    <a:pt x="147955" y="21615"/>
                  </a:lnTo>
                  <a:lnTo>
                    <a:pt x="113461" y="5384"/>
                  </a:lnTo>
                  <a:lnTo>
                    <a:pt x="111366" y="4546"/>
                  </a:lnTo>
                  <a:lnTo>
                    <a:pt x="106146" y="1765"/>
                  </a:lnTo>
                  <a:lnTo>
                    <a:pt x="99085" y="0"/>
                  </a:lnTo>
                  <a:lnTo>
                    <a:pt x="96050" y="88"/>
                  </a:lnTo>
                  <a:lnTo>
                    <a:pt x="93776" y="584"/>
                  </a:lnTo>
                  <a:lnTo>
                    <a:pt x="81076" y="5130"/>
                  </a:lnTo>
                  <a:lnTo>
                    <a:pt x="81076" y="56959"/>
                  </a:lnTo>
                  <a:lnTo>
                    <a:pt x="76631" y="63284"/>
                  </a:lnTo>
                  <a:lnTo>
                    <a:pt x="55943" y="96507"/>
                  </a:lnTo>
                  <a:lnTo>
                    <a:pt x="48602" y="110629"/>
                  </a:lnTo>
                  <a:lnTo>
                    <a:pt x="44246" y="105422"/>
                  </a:lnTo>
                  <a:lnTo>
                    <a:pt x="28016" y="67068"/>
                  </a:lnTo>
                  <a:lnTo>
                    <a:pt x="29425" y="60909"/>
                  </a:lnTo>
                  <a:lnTo>
                    <a:pt x="32283" y="53670"/>
                  </a:lnTo>
                  <a:lnTo>
                    <a:pt x="39344" y="48793"/>
                  </a:lnTo>
                  <a:lnTo>
                    <a:pt x="49949" y="46609"/>
                  </a:lnTo>
                  <a:lnTo>
                    <a:pt x="50279" y="46520"/>
                  </a:lnTo>
                  <a:lnTo>
                    <a:pt x="58127" y="48704"/>
                  </a:lnTo>
                  <a:lnTo>
                    <a:pt x="65874" y="51206"/>
                  </a:lnTo>
                  <a:lnTo>
                    <a:pt x="73520" y="53962"/>
                  </a:lnTo>
                  <a:lnTo>
                    <a:pt x="81076" y="56959"/>
                  </a:lnTo>
                  <a:lnTo>
                    <a:pt x="81076" y="5130"/>
                  </a:lnTo>
                  <a:lnTo>
                    <a:pt x="42710" y="18846"/>
                  </a:lnTo>
                  <a:lnTo>
                    <a:pt x="42202" y="19177"/>
                  </a:lnTo>
                  <a:lnTo>
                    <a:pt x="41617" y="19519"/>
                  </a:lnTo>
                  <a:lnTo>
                    <a:pt x="8623" y="40462"/>
                  </a:lnTo>
                  <a:lnTo>
                    <a:pt x="0" y="69672"/>
                  </a:lnTo>
                  <a:lnTo>
                    <a:pt x="50" y="75311"/>
                  </a:lnTo>
                  <a:lnTo>
                    <a:pt x="14681" y="113055"/>
                  </a:lnTo>
                  <a:lnTo>
                    <a:pt x="42710" y="145211"/>
                  </a:lnTo>
                  <a:lnTo>
                    <a:pt x="73520" y="170484"/>
                  </a:lnTo>
                  <a:lnTo>
                    <a:pt x="89141" y="182333"/>
                  </a:lnTo>
                  <a:lnTo>
                    <a:pt x="103962" y="194005"/>
                  </a:lnTo>
                  <a:lnTo>
                    <a:pt x="315772" y="347713"/>
                  </a:lnTo>
                  <a:lnTo>
                    <a:pt x="362254" y="379895"/>
                  </a:lnTo>
                  <a:lnTo>
                    <a:pt x="400570" y="404583"/>
                  </a:lnTo>
                  <a:lnTo>
                    <a:pt x="441502" y="429361"/>
                  </a:lnTo>
                  <a:lnTo>
                    <a:pt x="461606" y="441680"/>
                  </a:lnTo>
                  <a:lnTo>
                    <a:pt x="506183" y="466242"/>
                  </a:lnTo>
                  <a:lnTo>
                    <a:pt x="556094" y="483971"/>
                  </a:lnTo>
                  <a:lnTo>
                    <a:pt x="572985" y="486600"/>
                  </a:lnTo>
                  <a:lnTo>
                    <a:pt x="590905" y="486105"/>
                  </a:lnTo>
                  <a:lnTo>
                    <a:pt x="593090" y="485762"/>
                  </a:lnTo>
                  <a:lnTo>
                    <a:pt x="595198" y="485254"/>
                  </a:lnTo>
                  <a:lnTo>
                    <a:pt x="597128" y="484759"/>
                  </a:lnTo>
                  <a:lnTo>
                    <a:pt x="632548" y="498475"/>
                  </a:lnTo>
                  <a:lnTo>
                    <a:pt x="647611" y="504101"/>
                  </a:lnTo>
                  <a:lnTo>
                    <a:pt x="653999" y="506628"/>
                  </a:lnTo>
                  <a:lnTo>
                    <a:pt x="655510" y="506628"/>
                  </a:lnTo>
                  <a:lnTo>
                    <a:pt x="661238" y="506463"/>
                  </a:lnTo>
                  <a:lnTo>
                    <a:pt x="664514" y="503516"/>
                  </a:lnTo>
                  <a:lnTo>
                    <a:pt x="666457" y="500151"/>
                  </a:lnTo>
                  <a:lnTo>
                    <a:pt x="667715" y="497878"/>
                  </a:lnTo>
                  <a:lnTo>
                    <a:pt x="669823" y="4935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14880" y="5600498"/>
              <a:ext cx="3888651" cy="4506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28284" y="242282"/>
              <a:ext cx="1233015" cy="118745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152743" y="1329679"/>
            <a:ext cx="6731000" cy="944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0" dirty="0"/>
              <a:t>Benefits of DLOPs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4057847" y="903939"/>
            <a:ext cx="234950" cy="573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dirty="0">
                <a:solidFill>
                  <a:srgbClr val="000709"/>
                </a:solidFill>
                <a:latin typeface="Tahoma"/>
                <a:cs typeface="Tahoma"/>
              </a:rPr>
              <a:t>7</a:t>
            </a:r>
            <a:endParaRPr sz="36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86041" y="2765617"/>
            <a:ext cx="104775" cy="5362575"/>
            <a:chOff x="3286041" y="2765617"/>
            <a:chExt cx="104775" cy="536257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86041" y="2765617"/>
              <a:ext cx="104775" cy="10477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86041" y="4080067"/>
              <a:ext cx="104775" cy="10477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86041" y="6708967"/>
              <a:ext cx="104775" cy="10477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86041" y="8023417"/>
              <a:ext cx="104775" cy="10477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551947" y="2530204"/>
            <a:ext cx="10319385" cy="70247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7300"/>
              </a:lnSpc>
              <a:spcBef>
                <a:spcPts val="95"/>
              </a:spcBef>
            </a:pPr>
            <a:r>
              <a:rPr sz="2450" b="1" dirty="0">
                <a:solidFill>
                  <a:srgbClr val="000709"/>
                </a:solidFill>
                <a:latin typeface="Tahoma"/>
                <a:cs typeface="Tahoma"/>
              </a:rPr>
              <a:t>Reduced Data Drift: </a:t>
            </a:r>
            <a:r>
              <a:rPr sz="2450" dirty="0">
                <a:solidFill>
                  <a:srgbClr val="000709"/>
                </a:solidFill>
                <a:latin typeface="Tahoma"/>
                <a:cs typeface="Tahoma"/>
              </a:rPr>
              <a:t>Continuous data monitoring and version control resulted in a  significant reduction in data drift, ensuring that models were trained on accurate and  representative datasets.</a:t>
            </a:r>
            <a:endParaRPr sz="2450">
              <a:latin typeface="Tahoma"/>
              <a:cs typeface="Tahoma"/>
            </a:endParaRPr>
          </a:p>
          <a:p>
            <a:pPr marL="12700" marR="5080" algn="just">
              <a:lnSpc>
                <a:spcPct val="117300"/>
              </a:lnSpc>
            </a:pPr>
            <a:r>
              <a:rPr sz="2450" b="1" dirty="0">
                <a:solidFill>
                  <a:srgbClr val="000709"/>
                </a:solidFill>
                <a:latin typeface="Tahoma"/>
                <a:cs typeface="Tahoma"/>
              </a:rPr>
              <a:t>Improved Model Performance: </a:t>
            </a:r>
            <a:r>
              <a:rPr sz="2450" dirty="0">
                <a:solidFill>
                  <a:srgbClr val="000709"/>
                </a:solidFill>
                <a:latin typeface="Tahoma"/>
                <a:cs typeface="Tahoma"/>
              </a:rPr>
              <a:t>Efficient collaboration, model tracking, and  optimization strategies led to a notable improvement in model performance, reducing  instances of model drift.</a:t>
            </a:r>
            <a:endParaRPr sz="2450">
              <a:latin typeface="Tahoma"/>
              <a:cs typeface="Tahoma"/>
            </a:endParaRPr>
          </a:p>
          <a:p>
            <a:pPr marL="12700" marR="5080" algn="just">
              <a:lnSpc>
                <a:spcPct val="117300"/>
              </a:lnSpc>
            </a:pPr>
            <a:r>
              <a:rPr sz="2450" b="1" dirty="0">
                <a:solidFill>
                  <a:srgbClr val="000709"/>
                </a:solidFill>
                <a:latin typeface="Tahoma"/>
                <a:cs typeface="Tahoma"/>
              </a:rPr>
              <a:t>Resource Optimization: </a:t>
            </a:r>
            <a:r>
              <a:rPr sz="2450" dirty="0">
                <a:solidFill>
                  <a:srgbClr val="000709"/>
                </a:solidFill>
                <a:latin typeface="Tahoma"/>
                <a:cs typeface="Tahoma"/>
              </a:rPr>
              <a:t>Measuring Success: Key metrics, such as data drift  percentage, model performance metrics, and resource utilization efficiency, were  tracked to quantify the impact of DLOPs.</a:t>
            </a:r>
            <a:endParaRPr sz="2450">
              <a:latin typeface="Tahoma"/>
              <a:cs typeface="Tahoma"/>
            </a:endParaRPr>
          </a:p>
          <a:p>
            <a:pPr marL="12700" marR="5080" algn="just">
              <a:lnSpc>
                <a:spcPct val="117300"/>
              </a:lnSpc>
              <a:spcBef>
                <a:spcPts val="5"/>
              </a:spcBef>
            </a:pPr>
            <a:r>
              <a:rPr sz="2450" b="1" dirty="0">
                <a:solidFill>
                  <a:srgbClr val="000709"/>
                </a:solidFill>
                <a:latin typeface="Tahoma"/>
                <a:cs typeface="Tahoma"/>
              </a:rPr>
              <a:t>Comparison Before and After DLOPs: </a:t>
            </a:r>
            <a:r>
              <a:rPr sz="2450" dirty="0">
                <a:solidFill>
                  <a:srgbClr val="000709"/>
                </a:solidFill>
                <a:latin typeface="Tahoma"/>
                <a:cs typeface="Tahoma"/>
              </a:rPr>
              <a:t>A comparative analysis of data drift, model  performance, and resource usage before and after DLOPs implementation highlights  the tangible benefits achieved.</a:t>
            </a:r>
            <a:endParaRPr sz="2450">
              <a:latin typeface="Tahoma"/>
              <a:cs typeface="Tahoma"/>
            </a:endParaRPr>
          </a:p>
          <a:p>
            <a:pPr marL="12700" marR="5080" algn="just">
              <a:lnSpc>
                <a:spcPct val="117300"/>
              </a:lnSpc>
            </a:pPr>
            <a:r>
              <a:rPr sz="2450" b="1" dirty="0">
                <a:solidFill>
                  <a:srgbClr val="000709"/>
                </a:solidFill>
                <a:latin typeface="Tahoma"/>
                <a:cs typeface="Tahoma"/>
              </a:rPr>
              <a:t>Business Impact: </a:t>
            </a:r>
            <a:r>
              <a:rPr sz="2450" dirty="0">
                <a:solidFill>
                  <a:srgbClr val="000709"/>
                </a:solidFill>
                <a:latin typeface="Tahoma"/>
                <a:cs typeface="Tahoma"/>
              </a:rPr>
              <a:t>These quantifiable benefits not only enhance the technical aspects  of deep learning operations but also contribute to overall business success by ensuring  more reliable and cost-effective model deployments.</a:t>
            </a:r>
            <a:endParaRPr sz="2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7" y="0"/>
                </a:lnTo>
                <a:lnTo>
                  <a:pt x="18287997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ln w="1314449">
            <a:solidFill>
              <a:srgbClr val="1D3F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4072" y="4092151"/>
            <a:ext cx="7579359" cy="16363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50" dirty="0"/>
              <a:t>Thank You!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6000" y="7770913"/>
            <a:ext cx="5912485" cy="185499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3600" dirty="0">
                <a:solidFill>
                  <a:srgbClr val="000709"/>
                </a:solidFill>
                <a:latin typeface="Tahoma"/>
                <a:cs typeface="Tahoma"/>
              </a:rPr>
              <a:t>Name:</a:t>
            </a:r>
            <a:r>
              <a:rPr lang="en-US" sz="360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lang="en-US" sz="3600" dirty="0" err="1">
                <a:solidFill>
                  <a:srgbClr val="000709"/>
                </a:solidFill>
                <a:latin typeface="Tahoma"/>
                <a:cs typeface="Tahoma"/>
              </a:rPr>
              <a:t>pedda</a:t>
            </a:r>
            <a:r>
              <a:rPr lang="en-US" sz="360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lang="en-US" sz="3600" dirty="0" err="1">
                <a:solidFill>
                  <a:srgbClr val="000709"/>
                </a:solidFill>
                <a:latin typeface="Tahoma"/>
                <a:cs typeface="Tahoma"/>
              </a:rPr>
              <a:t>babu</a:t>
            </a:r>
            <a:endParaRPr sz="36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3600" dirty="0">
                <a:solidFill>
                  <a:srgbClr val="000709"/>
                </a:solidFill>
                <a:latin typeface="Tahoma"/>
                <a:cs typeface="Tahoma"/>
              </a:rPr>
              <a:t>Enrollment Number: 200125310</a:t>
            </a:r>
            <a:r>
              <a:rPr lang="en-US" sz="3600" dirty="0">
                <a:solidFill>
                  <a:srgbClr val="000709"/>
                </a:solidFill>
                <a:latin typeface="Tahoma"/>
                <a:cs typeface="Tahoma"/>
              </a:rPr>
              <a:t>36</a:t>
            </a:r>
            <a:endParaRPr sz="36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07110" y="7770913"/>
            <a:ext cx="4805045" cy="1874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100"/>
              </a:spcBef>
            </a:pPr>
            <a:r>
              <a:rPr sz="3600" dirty="0">
                <a:solidFill>
                  <a:srgbClr val="000709"/>
                </a:solidFill>
                <a:latin typeface="Tahoma"/>
                <a:cs typeface="Tahoma"/>
              </a:rPr>
              <a:t>Subject: Ml-Ops (2CEAI702)  Class: 7CEIT-A (7A-</a:t>
            </a:r>
            <a:r>
              <a:rPr lang="en-US" sz="3600" dirty="0">
                <a:solidFill>
                  <a:srgbClr val="000709"/>
                </a:solidFill>
                <a:latin typeface="Tahoma"/>
                <a:cs typeface="Tahoma"/>
              </a:rPr>
              <a:t>3</a:t>
            </a:r>
            <a:r>
              <a:rPr sz="3600" dirty="0">
                <a:solidFill>
                  <a:srgbClr val="000709"/>
                </a:solidFill>
                <a:latin typeface="Tahoma"/>
                <a:cs typeface="Tahoma"/>
              </a:rPr>
              <a:t>)</a:t>
            </a:r>
            <a:endParaRPr sz="3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666</Words>
  <Application>Microsoft Office PowerPoint</Application>
  <PresentationFormat>Custom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Georgia</vt:lpstr>
      <vt:lpstr>Tahoma</vt:lpstr>
      <vt:lpstr>Office Theme</vt:lpstr>
      <vt:lpstr>Practical - 12</vt:lpstr>
      <vt:lpstr>Overview</vt:lpstr>
      <vt:lpstr>Introduction to Deep Learning Operations (DLOPs)</vt:lpstr>
      <vt:lpstr>Challenges in Deep Learning</vt:lpstr>
      <vt:lpstr>DataOps Implementation - A Real-World Case Study</vt:lpstr>
      <vt:lpstr>Tools and Technologies</vt:lpstr>
      <vt:lpstr>Benefits of DLOPs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Illustrative Creative Literature Project Presentation</dc:title>
  <dc:creator>ALAUKI PATEL</dc:creator>
  <cp:keywords>DAF1nEUckCo,BAElo_-EkjE</cp:keywords>
  <cp:lastModifiedBy>BABU</cp:lastModifiedBy>
  <cp:revision>4</cp:revision>
  <dcterms:created xsi:type="dcterms:W3CDTF">2023-12-01T08:55:21Z</dcterms:created>
  <dcterms:modified xsi:type="dcterms:W3CDTF">2023-12-04T00:51:07Z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2023-11-30T00:00:00Z</vt:filetime>
  </property>
  <property fmtid="{D5CDD505-2E9C-101B-9397-08002B2CF9AE}" pid="3" name="Creator">
    <vt:lpwstr>Canva</vt:lpwstr>
  </property>
  <property fmtid="{D5CDD505-2E9C-101B-9397-08002B2CF9AE}" pid="4" name="LastSaved">
    <vt:filetime>2023-12-01T00:00:00Z</vt:filetime>
  </property>
</Properties>
</file>