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27A7-B1A0-4289-B880-FEE5A43DB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WEBSITE FOR NAUKRI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40F9E-3417-4B5E-AD40-35B71F151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6DBDD-0909-4EE5-ABE0-D42AC256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3602039"/>
            <a:ext cx="879157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8C21-D400-493A-A8F7-510CD96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2B48-4E21-4FF9-9D24-C55FEFA3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IN" dirty="0"/>
              <a:t>h</a:t>
            </a:r>
            <a:r>
              <a:rPr lang="en-US" dirty="0"/>
              <a:t>ave navigate t</a:t>
            </a:r>
            <a:r>
              <a:rPr lang="en-IN" dirty="0"/>
              <a:t>h</a:t>
            </a:r>
            <a:r>
              <a:rPr lang="en-US" dirty="0"/>
              <a:t>e Naukri web application and find out t</a:t>
            </a:r>
            <a:r>
              <a:rPr lang="en-IN" dirty="0"/>
              <a:t>h</a:t>
            </a:r>
            <a:r>
              <a:rPr lang="en-US" dirty="0"/>
              <a:t>e positive  / pass and negative / fail test cases. T</a:t>
            </a:r>
            <a:r>
              <a:rPr lang="en-IN" dirty="0"/>
              <a:t>h</a:t>
            </a:r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 to improve t</a:t>
            </a:r>
            <a:r>
              <a:rPr lang="en-IN" dirty="0"/>
              <a:t>h</a:t>
            </a:r>
            <a:r>
              <a:rPr lang="en-US" dirty="0"/>
              <a:t>e application performance in better manner.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F50D43-4C3D-432D-B0B4-DD843DD1D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94" y="1934678"/>
            <a:ext cx="7401827" cy="3176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54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E7F-4CDF-488A-87E6-2727EEAB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1110-5E7C-4572-A4B4-B75F3F67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TO ANALYSE E-COMMERCE APPLICATION FOR NAUKRI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EB950-E20A-4F4E-AD02-217C5FC7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53" y="3207026"/>
            <a:ext cx="5399315" cy="23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C110-167C-4B11-8014-2207CAF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 for e-job portals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672E-5721-451A-BECE-628104C2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Internet connection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e-mail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LOGIN –user ID\user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valid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graduation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9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4D11B-4FD9-4498-805D-D866DE32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191" y="967410"/>
            <a:ext cx="6811618" cy="4810538"/>
          </a:xfrm>
        </p:spPr>
      </p:pic>
    </p:spTree>
    <p:extLst>
      <p:ext uri="{BB962C8B-B14F-4D97-AF65-F5344CB8AC3E}">
        <p14:creationId xmlns:p14="http://schemas.microsoft.com/office/powerpoint/2010/main" val="98645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799B-DAD9-4D21-8E25-2545C03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Positive test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3C7D-C883-47E2-90AD-9C1E86C6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791"/>
            <a:ext cx="9905999" cy="4863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Enter valid user name.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Enter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Click on forget password link and forget password page.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Click on create new account button and verify if it takes to new account page.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Select keep the signed in option to retain login session.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Need internet connection ,done only by online.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Need to do work in online from home.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Flexible schedule and work areas.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Increased the productivity.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Spend more time with family.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738E-8F3D-4A0D-B893-CBBF8971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Negative test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DDC8-D083-444D-A018-8D092E64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863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Enter invalid user name and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Enter valid username and invalid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Less reliable internet connection is a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Is concerns on cyber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Lacl</a:t>
            </a:r>
            <a:r>
              <a:rPr lang="en-IN" dirty="0"/>
              <a:t> of /less collaboration.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Not for everyone only for loneliness.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Fail to login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Enter invalid user name and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Keep one field blank either username or password and check login.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Lack of internet connection.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4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7137-60EC-4CF1-AE48-A19D65B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 cases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2A38F0-636D-47D9-A691-7978A6102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2079"/>
              </p:ext>
            </p:extLst>
          </p:nvPr>
        </p:nvGraphicFramePr>
        <p:xfrm>
          <a:off x="1141413" y="1656522"/>
          <a:ext cx="9906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92890477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517360377"/>
                    </a:ext>
                  </a:extLst>
                </a:gridCol>
              </a:tblGrid>
              <a:tr h="80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Test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Test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70278"/>
                  </a:ext>
                </a:extLst>
              </a:tr>
              <a:tr h="80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will be able to login with valid username and valid password.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01363"/>
                  </a:ext>
                </a:extLst>
              </a:tr>
              <a:tr h="56518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forget password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4721"/>
                  </a:ext>
                </a:extLst>
              </a:tr>
              <a:tr h="565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remember me functionality.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3189"/>
                  </a:ext>
                </a:extLst>
              </a:tr>
              <a:tr h="80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the data in password field is either visible as asterisk bullet signs.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88640"/>
                  </a:ext>
                </a:extLst>
              </a:tr>
              <a:tr h="807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cannot enter the characters more than the specified range in each field.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8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DD3505-20AF-4251-AAF6-38AC052D0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63200"/>
              </p:ext>
            </p:extLst>
          </p:nvPr>
        </p:nvGraphicFramePr>
        <p:xfrm>
          <a:off x="1141413" y="861392"/>
          <a:ext cx="9906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6977552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051140159"/>
                    </a:ext>
                  </a:extLst>
                </a:gridCol>
              </a:tblGrid>
              <a:tr h="80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Test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Test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06895"/>
                  </a:ext>
                </a:extLst>
              </a:tr>
              <a:tr h="80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cannot login with a valid username and an invalid password.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Negative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84324"/>
                  </a:ext>
                </a:extLst>
              </a:tr>
              <a:tr h="804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login page for both ,when the field is blank and submit button is clicked.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Negative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03982"/>
                  </a:ext>
                </a:extLst>
              </a:tr>
              <a:tr h="1045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should not be allowed to login with different credentials from the same browser at the same time.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Negative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4229"/>
                  </a:ext>
                </a:extLst>
              </a:tr>
              <a:tr h="5631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login page against SQL injection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Negative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10688"/>
                  </a:ext>
                </a:extLst>
              </a:tr>
              <a:tr h="563101">
                <a:tc>
                  <a:txBody>
                    <a:bodyPr/>
                    <a:lstStyle/>
                    <a:p>
                      <a:r>
                        <a:rPr lang="en-US" dirty="0"/>
                        <a:t>Verify the use can login in different systems at a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Negative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1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4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60BA4AC-20B7-4C64-8E14-57ECF5DD8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4191" y="463550"/>
            <a:ext cx="5114992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36759-DCFA-48B2-8B02-C4FB56ED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92" y="435430"/>
            <a:ext cx="4538091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395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APPLICATION WEBSITE FOR NAUKRI</vt:lpstr>
      <vt:lpstr>AIM</vt:lpstr>
      <vt:lpstr>Requirement for e-job portals</vt:lpstr>
      <vt:lpstr>PowerPoint Presentation</vt:lpstr>
      <vt:lpstr>Positive test scenario</vt:lpstr>
      <vt:lpstr>Negative test scenario</vt:lpstr>
      <vt:lpstr>Test cases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WEBSITE FOR NAUKRI</dc:title>
  <dc:creator>DUNNE SWAROOPA RANI</dc:creator>
  <cp:lastModifiedBy>DUNNE SWAROOPA RANI</cp:lastModifiedBy>
  <cp:revision>2</cp:revision>
  <dcterms:created xsi:type="dcterms:W3CDTF">2022-10-01T03:34:59Z</dcterms:created>
  <dcterms:modified xsi:type="dcterms:W3CDTF">2022-10-01T03:55:59Z</dcterms:modified>
</cp:coreProperties>
</file>