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52802" y="3214396"/>
            <a:ext cx="7007827" cy="13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 Classification of Fire Types in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2"/>
                </a:solidFill>
              </a:rPr>
              <a:t> India using MODIS Satellite Data</a:t>
            </a:r>
            <a:endParaRPr lang="en-US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C40134E-453D-1281-FBA2-62A3C9D194E0}"/>
              </a:ext>
            </a:extLst>
          </p:cNvPr>
          <p:cNvSpPr txBox="1"/>
          <p:nvPr/>
        </p:nvSpPr>
        <p:spPr>
          <a:xfrm>
            <a:off x="4053406" y="6429718"/>
            <a:ext cx="783379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https://github.com/Peddamangari-Manoj/Deforestration_fire_detection.git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52F29-82BE-D4A3-D1A0-9CE4C56EFB71}"/>
              </a:ext>
            </a:extLst>
          </p:cNvPr>
          <p:cNvSpPr txBox="1"/>
          <p:nvPr/>
        </p:nvSpPr>
        <p:spPr>
          <a:xfrm>
            <a:off x="587829" y="1894115"/>
            <a:ext cx="100957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Successfully classified fire types using satellite data with a robust machine learning pipeline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Preprocessing techniques such as scaling, encoding, and SMOTE contributed to model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 Forest Classifier achieved good performance in handling class imbalance and non-linear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can be expanded or deployed in real-time monitoring systems to support environmental management and disaster preparedness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32E0A-DEB8-CEA2-26A4-4C7B66C55300}"/>
              </a:ext>
            </a:extLst>
          </p:cNvPr>
          <p:cNvSpPr txBox="1"/>
          <p:nvPr/>
        </p:nvSpPr>
        <p:spPr>
          <a:xfrm>
            <a:off x="2845837" y="2665491"/>
            <a:ext cx="6102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767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C7A73-7504-4BE7-1243-5EF41F47F073}"/>
              </a:ext>
            </a:extLst>
          </p:cNvPr>
          <p:cNvSpPr txBox="1"/>
          <p:nvPr/>
        </p:nvSpPr>
        <p:spPr>
          <a:xfrm>
            <a:off x="345440" y="1656581"/>
            <a:ext cx="6990081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Understand the role of satellite imagery in environmental monitoring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Analyze</a:t>
            </a:r>
            <a:r>
              <a:rPr lang="en-IN" dirty="0"/>
              <a:t> MODIS satellite fire detection data to identify patterns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Learn to clean, preprocess, and transform raw spatial-temporal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Apply outlier removal techniques such as the IQR method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Encode categorical data and scale numerical features for machine learning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Handle imbalanced datasets using SMOTE (Synthetic Minority Over-sampling Technique)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Train and evaluate a Random Forest classification model to detect fire types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Interpret model results and use classification reports for performance assessment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20C7D-4AE5-2E02-4223-CBD8395AC704}"/>
              </a:ext>
            </a:extLst>
          </p:cNvPr>
          <p:cNvSpPr txBox="1"/>
          <p:nvPr/>
        </p:nvSpPr>
        <p:spPr>
          <a:xfrm>
            <a:off x="307910" y="1786486"/>
            <a:ext cx="1127137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Source</a:t>
            </a:r>
            <a:r>
              <a:rPr lang="en-IN" dirty="0"/>
              <a:t> - Dataset: MODIS Satellite Data (2021, 2022, 2023) - Data Provider: NASA FIRMS</a:t>
            </a:r>
          </a:p>
          <a:p>
            <a:r>
              <a:rPr lang="en-IN" dirty="0"/>
              <a:t> (https:// firms.modaps.eosdis.nasa.gov)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FEAEB-B05A-1772-ADAB-AA12408B63EE}"/>
              </a:ext>
            </a:extLst>
          </p:cNvPr>
          <p:cNvSpPr txBox="1"/>
          <p:nvPr/>
        </p:nvSpPr>
        <p:spPr>
          <a:xfrm>
            <a:off x="307910" y="2639274"/>
            <a:ext cx="7445829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/>
              <a:t>Tools and Technologies Used </a:t>
            </a:r>
            <a:r>
              <a:rPr lang="en-IN" dirty="0"/>
              <a:t>–</a:t>
            </a:r>
          </a:p>
          <a:p>
            <a:pPr lvl="2"/>
            <a:endParaRPr lang="en-IN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dirty="0"/>
              <a:t>Python 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dirty="0"/>
              <a:t>Pandas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dirty="0"/>
              <a:t>NumPy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dirty="0"/>
              <a:t>Scikit-learn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dirty="0"/>
              <a:t>Imbalanced-learn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dirty="0" err="1"/>
              <a:t>Jupyter</a:t>
            </a:r>
            <a:r>
              <a:rPr lang="en-IN" dirty="0"/>
              <a:t> Notebook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BD50-1280-2B27-3755-2F1E91D4CAB5}"/>
              </a:ext>
            </a:extLst>
          </p:cNvPr>
          <p:cNvSpPr txBox="1"/>
          <p:nvPr/>
        </p:nvSpPr>
        <p:spPr>
          <a:xfrm>
            <a:off x="447869" y="5317508"/>
            <a:ext cx="10692881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 : </a:t>
            </a:r>
            <a:r>
              <a:rPr lang="en-US" dirty="0"/>
              <a:t>To classify the type of fire detected from satellite data into categories like natural fire, prescribed fire, etc., using machine learning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4656B-8081-F5C8-6E20-9FAEA444EB6D}"/>
              </a:ext>
            </a:extLst>
          </p:cNvPr>
          <p:cNvSpPr txBox="1"/>
          <p:nvPr/>
        </p:nvSpPr>
        <p:spPr>
          <a:xfrm>
            <a:off x="606488" y="1853727"/>
            <a:ext cx="9647855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and merge 2021-2023 MODIS datasets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 and preprocess data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 missing values and convert date-time fields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outliers using IQR method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Encode categorical features using one-hot encoding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Normalize numerical columns such as brightness and </a:t>
            </a:r>
            <a:r>
              <a:rPr lang="en-US" dirty="0" err="1"/>
              <a:t>frp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SMOTE to generate synthetic samples for minority classes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a </a:t>
            </a:r>
            <a:r>
              <a:rPr lang="en-US" dirty="0" err="1"/>
              <a:t>RandomForestClassifier</a:t>
            </a:r>
            <a:r>
              <a:rPr lang="en-US" dirty="0"/>
              <a:t> on the balanced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model using classification metrics and save model for future predictions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098C3-C7D8-89BA-CD95-6907654AD522}"/>
              </a:ext>
            </a:extLst>
          </p:cNvPr>
          <p:cNvSpPr txBox="1"/>
          <p:nvPr/>
        </p:nvSpPr>
        <p:spPr>
          <a:xfrm>
            <a:off x="513182" y="1900055"/>
            <a:ext cx="8808099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Wildfires are becoming increasingly frequent and destructive across various Indian states.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methods of detection and classification are reactive and time-consuming.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Leveraging satellite data and machine learning offers a proactive solution to identify fire types quickly and accurately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which can help allocate resources efficiently and minimize ecological damage.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C6272-BE50-7F3B-A746-1A8F1EFB55D8}"/>
              </a:ext>
            </a:extLst>
          </p:cNvPr>
          <p:cNvSpPr txBox="1"/>
          <p:nvPr/>
        </p:nvSpPr>
        <p:spPr>
          <a:xfrm>
            <a:off x="606488" y="1904236"/>
            <a:ext cx="9470574" cy="345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and preprocess MODIS fire datasets for multiple years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and select critical features that influence fire behavior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Balance the class distribution using SMOTE to address under-represented fire types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a machine learning model capable of classifying fire types with high accuracy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early intervention and intelligent fire type forecasting using satellite data insights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3F060-48B0-F452-AE3F-B3B96020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8" y="1835194"/>
            <a:ext cx="5107648" cy="416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25618-CF8B-1D86-3B9C-1B8D678350B1}"/>
              </a:ext>
            </a:extLst>
          </p:cNvPr>
          <p:cNvSpPr txBox="1"/>
          <p:nvPr/>
        </p:nvSpPr>
        <p:spPr>
          <a:xfrm>
            <a:off x="606490" y="1073020"/>
            <a:ext cx="548951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 Training and generating of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50990-6D45-E977-246D-B274E131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089"/>
          <a:stretch>
            <a:fillRect/>
          </a:stretch>
        </p:blipFill>
        <p:spPr>
          <a:xfrm>
            <a:off x="6547400" y="2588278"/>
            <a:ext cx="5106113" cy="2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9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2EF4DF-9585-6584-B538-7ED8292A73F6}"/>
              </a:ext>
            </a:extLst>
          </p:cNvPr>
          <p:cNvSpPr txBox="1"/>
          <p:nvPr/>
        </p:nvSpPr>
        <p:spPr>
          <a:xfrm>
            <a:off x="317240" y="1163110"/>
            <a:ext cx="610222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2: Utilising of generated Model for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D58B8-0167-F933-2760-273D66C7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7" y="1749489"/>
            <a:ext cx="4133462" cy="47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25C21-2171-28F2-B91B-D8012B4C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45" y="1996751"/>
            <a:ext cx="6633069" cy="41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104</TotalTime>
  <Words>457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poojitha peddamangari</cp:lastModifiedBy>
  <cp:revision>6</cp:revision>
  <dcterms:created xsi:type="dcterms:W3CDTF">2024-12-31T09:40:01Z</dcterms:created>
  <dcterms:modified xsi:type="dcterms:W3CDTF">2025-08-04T14:12:48Z</dcterms:modified>
</cp:coreProperties>
</file>