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3" r:id="rId9"/>
    <p:sldId id="265" r:id="rId10"/>
    <p:sldId id="264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166" y="32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834345" y="3102428"/>
            <a:ext cx="7495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Roboto" panose="020F0502020204030204" pitchFamily="2" charset="0"/>
              </a:rPr>
              <a:t>Energy Consumption Trend Analysis 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Roboto" panose="020F0502020204030204" pitchFamily="2" charset="0"/>
              </a:rPr>
              <a:t>with Power BI</a:t>
            </a:r>
            <a:endParaRPr lang="en-US" sz="36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948291-2A14-1197-EF81-B1FC53F0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61" y="1342662"/>
            <a:ext cx="9011062" cy="468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82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3163"/>
                </a:solidFill>
              </a:rPr>
              <a:t>Conclusion</a:t>
            </a:r>
            <a:r>
              <a:rPr lang="en-US" sz="2000" b="1" dirty="0">
                <a:solidFill>
                  <a:srgbClr val="213163"/>
                </a:solidFill>
              </a:rPr>
              <a:t>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81521-FE97-F8E8-2718-4100337E5636}"/>
              </a:ext>
            </a:extLst>
          </p:cNvPr>
          <p:cNvSpPr txBox="1"/>
          <p:nvPr/>
        </p:nvSpPr>
        <p:spPr>
          <a:xfrm>
            <a:off x="840921" y="1887819"/>
            <a:ext cx="10687050" cy="2554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Energy Consumption Trend Analysis</a:t>
            </a:r>
            <a:r>
              <a:rPr lang="en-US" dirty="0"/>
              <a:t> project using </a:t>
            </a:r>
            <a:r>
              <a:rPr lang="en-US" b="1" dirty="0"/>
              <a:t>Power BI</a:t>
            </a:r>
            <a:r>
              <a:rPr lang="en-US" dirty="0"/>
              <a:t> aims to empower organizations 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Track and analyze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consumption in real-time and over extended periods.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Identify inefficiencies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cost-saving opportunities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recognizing peak demand times and areas of high energy usage.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Optimize energy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contribute to sustainability efforts by providing actionable insights to reduce energy waste.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0A2A0-7539-5128-7383-BE65425719AC}"/>
              </a:ext>
            </a:extLst>
          </p:cNvPr>
          <p:cNvSpPr txBox="1"/>
          <p:nvPr/>
        </p:nvSpPr>
        <p:spPr>
          <a:xfrm>
            <a:off x="248715" y="4695894"/>
            <a:ext cx="1169457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GITHUB LINK : </a:t>
            </a:r>
            <a:r>
              <a:rPr lang="en-US" dirty="0">
                <a:solidFill>
                  <a:srgbClr val="0066FF"/>
                </a:solidFill>
              </a:rPr>
              <a:t>https://github.com/Peddamangari-Manoj/ENERGY-CONSUMPTION-USING-POWER-BI.git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3689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23264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79C683-B146-A8F5-5ABC-284493BE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590345"/>
            <a:ext cx="71537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 Import and Preparation in Power BI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energy datasets from multiple sources (Excel, CSV,    databases, APIs).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transform raw energy data using Power Query Editor.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date and time hierarchies for temporal analysis (hourly, daily, monthly).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Build Dynamic Visualizations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line charts, area charts, and bar graphs to visualize energy trends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slicers and filters to allow users to explore energy usage by building, time period, or equipment.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custom visuals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89404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6D26C80-0DE5-1C8B-9C09-9537F68FF027}"/>
              </a:ext>
            </a:extLst>
          </p:cNvPr>
          <p:cNvSpPr txBox="1"/>
          <p:nvPr/>
        </p:nvSpPr>
        <p:spPr>
          <a:xfrm>
            <a:off x="436775" y="1410238"/>
            <a:ext cx="10964287" cy="5217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Power BI Desktop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Main tool to build reports and </a:t>
            </a:r>
            <a:r>
              <a:rPr lang="en-IN" sz="1600" dirty="0" err="1"/>
              <a:t>dashboards.Allows</a:t>
            </a:r>
            <a:r>
              <a:rPr lang="en-IN" sz="1600" dirty="0"/>
              <a:t> you to connect, model, and visualize your data.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Power Query Editor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Cleans and prepares raw energy </a:t>
            </a:r>
            <a:r>
              <a:rPr lang="en-IN" sz="1600" dirty="0" err="1"/>
              <a:t>data.Helps</a:t>
            </a:r>
            <a:r>
              <a:rPr lang="en-IN" sz="1600" dirty="0"/>
              <a:t> filter, split, and transform columns easily.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Data Connectors (Excel, CSV, Database, API)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Bring in data from files, databases, or online </a:t>
            </a:r>
            <a:r>
              <a:rPr lang="en-IN" sz="1600" dirty="0" err="1"/>
              <a:t>sources.Supports</a:t>
            </a:r>
            <a:r>
              <a:rPr lang="en-IN" sz="1600" dirty="0"/>
              <a:t> formats like Excel, SQL Server, and web APIs.</a:t>
            </a:r>
          </a:p>
          <a:p>
            <a:pPr algn="just">
              <a:lnSpc>
                <a:spcPct val="150000"/>
              </a:lnSpc>
            </a:pPr>
            <a:r>
              <a:rPr lang="en-IN" sz="1600" dirty="0"/>
              <a:t> </a:t>
            </a: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Power BI Data Model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Links multiple tables using </a:t>
            </a:r>
            <a:r>
              <a:rPr lang="en-IN" sz="1600" dirty="0" err="1"/>
              <a:t>relationships.Supports</a:t>
            </a:r>
            <a:r>
              <a:rPr lang="en-IN" sz="1600" dirty="0"/>
              <a:t> fast and efficient analysis.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DAX (Data Analysis Expressions)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Used to create custom calculations like totals or </a:t>
            </a:r>
            <a:r>
              <a:rPr lang="en-IN" sz="1600" dirty="0" err="1"/>
              <a:t>trends.Supports</a:t>
            </a:r>
            <a:r>
              <a:rPr lang="en-IN" sz="1600" dirty="0"/>
              <a:t> time-based functions like YoY and MoM change.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Power BI Visuals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Show data using charts, graphs, and </a:t>
            </a:r>
            <a:r>
              <a:rPr lang="en-IN" sz="1600" dirty="0" err="1"/>
              <a:t>KPIs.Helps</a:t>
            </a:r>
            <a:r>
              <a:rPr lang="en-IN" sz="1600" dirty="0"/>
              <a:t> users understand trends and patterns quickly.</a:t>
            </a:r>
          </a:p>
          <a:p>
            <a:pPr algn="just">
              <a:lnSpc>
                <a:spcPct val="150000"/>
              </a:lnSpc>
            </a:pPr>
            <a:r>
              <a:rPr lang="en-IN" sz="1600" b="1" dirty="0">
                <a:solidFill>
                  <a:schemeClr val="accent1">
                    <a:lumMod val="50000"/>
                  </a:schemeClr>
                </a:solidFill>
              </a:rPr>
              <a:t>Power BI Service (Cloud)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Publishes and shares dashboards </a:t>
            </a:r>
            <a:r>
              <a:rPr lang="en-IN" sz="1600" dirty="0" err="1"/>
              <a:t>online.Allows</a:t>
            </a:r>
            <a:r>
              <a:rPr lang="en-IN" sz="1600" dirty="0"/>
              <a:t> secure access for teams and stakeholders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5009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80007-99A0-5BF6-C925-9F62DC5D77A9}"/>
              </a:ext>
            </a:extLst>
          </p:cNvPr>
          <p:cNvSpPr txBox="1"/>
          <p:nvPr/>
        </p:nvSpPr>
        <p:spPr>
          <a:xfrm>
            <a:off x="579665" y="1796815"/>
            <a:ext cx="6101442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ETI (Extract, Transform, Integrate) in Power BI: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F26C9-63EC-1D71-E60A-0AE593E9BF29}"/>
              </a:ext>
            </a:extLst>
          </p:cNvPr>
          <p:cNvSpPr txBox="1"/>
          <p:nvPr/>
        </p:nvSpPr>
        <p:spPr>
          <a:xfrm>
            <a:off x="481694" y="2558520"/>
            <a:ext cx="10262508" cy="348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/>
              <a:t>1. Extract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 Goal:</a:t>
            </a:r>
            <a:r>
              <a:rPr lang="en-IN" dirty="0"/>
              <a:t> To bring in data from various sources (e.g., energy usage data, weather data, building information) into Power BI.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 Tools/Tech:</a:t>
            </a:r>
            <a:r>
              <a:rPr lang="en-IN" dirty="0"/>
              <a:t> Power BI Desktop’s </a:t>
            </a:r>
            <a:r>
              <a:rPr lang="en-IN" i="1" dirty="0"/>
              <a:t>Get Data</a:t>
            </a:r>
            <a:r>
              <a:rPr lang="en-IN" dirty="0"/>
              <a:t> function; common data sources include: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CSV/Excel</a:t>
            </a:r>
            <a:r>
              <a:rPr lang="en-IN" dirty="0"/>
              <a:t> files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Databases</a:t>
            </a:r>
            <a:r>
              <a:rPr lang="en-IN" dirty="0"/>
              <a:t> (SQL, Azure, etc.)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APIs</a:t>
            </a:r>
            <a:r>
              <a:rPr lang="en-IN" dirty="0"/>
              <a:t> (for real-time or external data, such as weather)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dirty="0"/>
              <a:t>Cloud services</a:t>
            </a:r>
            <a:r>
              <a:rPr lang="en-IN" dirty="0"/>
              <a:t> (Azure, SharePoint, etc.)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A28D68-FA9E-9266-77A8-A3C6A2B5B3E8}"/>
              </a:ext>
            </a:extLst>
          </p:cNvPr>
          <p:cNvSpPr txBox="1"/>
          <p:nvPr/>
        </p:nvSpPr>
        <p:spPr>
          <a:xfrm>
            <a:off x="574221" y="1048150"/>
            <a:ext cx="10785021" cy="2625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/>
              <a:t>2.Transform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  Goal:</a:t>
            </a:r>
            <a:r>
              <a:rPr lang="en-IN" dirty="0"/>
              <a:t> To clean, reshape, and prepare the raw data for analysis.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  Tools:</a:t>
            </a:r>
            <a:r>
              <a:rPr lang="en-IN" dirty="0"/>
              <a:t> Power Query Editor in Power BI, using the </a:t>
            </a:r>
            <a:r>
              <a:rPr lang="en-IN" b="1" dirty="0"/>
              <a:t>M Language</a:t>
            </a:r>
            <a:r>
              <a:rPr lang="en-IN" dirty="0"/>
              <a:t> for custom transformations: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Filter and Clean data (remove nulls, duplicates)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Parse/Format dates or time stamps (e.g., from "timestamp" to separate date and hour)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Normalize data (e.g., ensuring energy consumption is in consistent units like kWh)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A5897F-2218-E249-7FF8-1C3B46A4F882}"/>
              </a:ext>
            </a:extLst>
          </p:cNvPr>
          <p:cNvSpPr txBox="1"/>
          <p:nvPr/>
        </p:nvSpPr>
        <p:spPr>
          <a:xfrm>
            <a:off x="476249" y="3582375"/>
            <a:ext cx="10687051" cy="305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3.Integrate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Goal:</a:t>
            </a:r>
            <a:r>
              <a:rPr lang="en-US" dirty="0"/>
              <a:t> To combine data from different sources into a single, unified model.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   Tools:</a:t>
            </a:r>
            <a:r>
              <a:rPr lang="en-US" dirty="0"/>
              <a:t> Power BI's </a:t>
            </a:r>
            <a:r>
              <a:rPr lang="en-US" b="1" dirty="0"/>
              <a:t>Data Model</a:t>
            </a:r>
            <a:r>
              <a:rPr lang="en-US" dirty="0"/>
              <a:t> and </a:t>
            </a:r>
            <a:r>
              <a:rPr lang="en-US" b="1" dirty="0"/>
              <a:t>DAX (Data Analysis Expressions)</a:t>
            </a:r>
            <a:r>
              <a:rPr lang="en-US" dirty="0"/>
              <a:t>:</a:t>
            </a:r>
          </a:p>
          <a:p>
            <a:pPr marL="8001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Relationships: Link tables using primary/foreign keys (e.g., date table, building info, energy consumption data)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Lookup Tables: Help categorize data, like linking energy usage to building type or geographical region.</a:t>
            </a:r>
          </a:p>
        </p:txBody>
      </p:sp>
    </p:spTree>
    <p:extLst>
      <p:ext uri="{BB962C8B-B14F-4D97-AF65-F5344CB8AC3E}">
        <p14:creationId xmlns:p14="http://schemas.microsoft.com/office/powerpoint/2010/main" val="267472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E0C3B-A15C-3E37-24FF-0B03C6907153}"/>
              </a:ext>
            </a:extLst>
          </p:cNvPr>
          <p:cNvSpPr txBox="1"/>
          <p:nvPr/>
        </p:nvSpPr>
        <p:spPr>
          <a:xfrm>
            <a:off x="612320" y="1823183"/>
            <a:ext cx="10338708" cy="305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Organizations often face challenges in efficiently tracking and managing their energy consumption, leading to: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Higher energy costs  in high demand periods or inefficiencies.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Lack of clear insights on energy usage trends over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Difficulty in forecasting future energy needs and optimizing consumption.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Prediction of raise in requirements of users.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746703-5526-928E-2002-36DAA718EEBD}"/>
              </a:ext>
            </a:extLst>
          </p:cNvPr>
          <p:cNvSpPr txBox="1"/>
          <p:nvPr/>
        </p:nvSpPr>
        <p:spPr>
          <a:xfrm>
            <a:off x="446315" y="1581552"/>
            <a:ext cx="10646228" cy="2194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Using Power BI, we can create an Energy Consumption Trend Analysis Dashboard that: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Tracks energy consumption in real-time and over time (daily, monthly).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Identifies patterns such as peak energy usage and inefficiencies.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interactive reports for decision-makers to make data-driven decisions.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Forecasts future energy needs to plan for cost reductions and sustainability goals.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B8633B-C2A9-067E-7B7E-726994663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287" y="3995925"/>
            <a:ext cx="12061371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IT WILL PROVIDE SOLUTION FOR ORGASATION BY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energy usage, lowering operational costs.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informed decisions to reduce energy waste.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 sustainability goals by improving energy efficiency.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32919A-B226-A1D1-181F-35F8B2DC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016" y="1698171"/>
            <a:ext cx="7314537" cy="410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6C8A87-D7DA-6EA0-CBF2-2D596318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29" y="1231092"/>
            <a:ext cx="8556170" cy="462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52676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81</TotalTime>
  <Words>753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Roboto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poojitha peddamangari</cp:lastModifiedBy>
  <cp:revision>6</cp:revision>
  <dcterms:created xsi:type="dcterms:W3CDTF">2024-12-31T09:40:01Z</dcterms:created>
  <dcterms:modified xsi:type="dcterms:W3CDTF">2025-05-15T12:04:39Z</dcterms:modified>
</cp:coreProperties>
</file>