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6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E53D0-6D11-4D04-8F07-4E216A199E4D}" v="26" dt="2020-05-15T07:43:0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Delgado Schwartz" userId="b344b2188dd7c69c" providerId="LiveId" clId="{911E53D0-6D11-4D04-8F07-4E216A199E4D}"/>
    <pc:docChg chg="undo custSel addSld delSld modSld modMainMaster">
      <pc:chgData name="Marco Delgado Schwartz" userId="b344b2188dd7c69c" providerId="LiveId" clId="{911E53D0-6D11-4D04-8F07-4E216A199E4D}" dt="2020-05-15T08:12:09.907" v="628" actId="47"/>
      <pc:docMkLst>
        <pc:docMk/>
      </pc:docMkLst>
      <pc:sldChg chg="addSp modSp new mod">
        <pc:chgData name="Marco Delgado Schwartz" userId="b344b2188dd7c69c" providerId="LiveId" clId="{911E53D0-6D11-4D04-8F07-4E216A199E4D}" dt="2020-05-15T07:46:14.878" v="627" actId="20577"/>
        <pc:sldMkLst>
          <pc:docMk/>
          <pc:sldMk cId="3485031575" sldId="256"/>
        </pc:sldMkLst>
        <pc:spChg chg="mod">
          <ac:chgData name="Marco Delgado Schwartz" userId="b344b2188dd7c69c" providerId="LiveId" clId="{911E53D0-6D11-4D04-8F07-4E216A199E4D}" dt="2020-05-15T07:46:14.878" v="627" actId="20577"/>
          <ac:spMkLst>
            <pc:docMk/>
            <pc:sldMk cId="3485031575" sldId="256"/>
            <ac:spMk id="2" creationId="{11C8842D-D879-473C-B760-3B674D530536}"/>
          </ac:spMkLst>
        </pc:spChg>
        <pc:spChg chg="mod">
          <ac:chgData name="Marco Delgado Schwartz" userId="b344b2188dd7c69c" providerId="LiveId" clId="{911E53D0-6D11-4D04-8F07-4E216A199E4D}" dt="2020-05-15T07:45:51.927" v="608" actId="1076"/>
          <ac:spMkLst>
            <pc:docMk/>
            <pc:sldMk cId="3485031575" sldId="256"/>
            <ac:spMk id="3" creationId="{5CC98196-4699-4EC7-9B2F-B026BD3765A0}"/>
          </ac:spMkLst>
        </pc:spChg>
        <pc:picChg chg="add mod ord">
          <ac:chgData name="Marco Delgado Schwartz" userId="b344b2188dd7c69c" providerId="LiveId" clId="{911E53D0-6D11-4D04-8F07-4E216A199E4D}" dt="2020-05-15T07:11:28.066" v="98" actId="1076"/>
          <ac:picMkLst>
            <pc:docMk/>
            <pc:sldMk cId="3485031575" sldId="256"/>
            <ac:picMk id="5" creationId="{A7F6629F-1CD3-4631-A506-D105308975E0}"/>
          </ac:picMkLst>
        </pc:picChg>
      </pc:sldChg>
      <pc:sldChg chg="addSp delSp modSp new mod delAnim modAnim">
        <pc:chgData name="Marco Delgado Schwartz" userId="b344b2188dd7c69c" providerId="LiveId" clId="{911E53D0-6D11-4D04-8F07-4E216A199E4D}" dt="2020-05-15T07:43:25.846" v="556" actId="1076"/>
        <pc:sldMkLst>
          <pc:docMk/>
          <pc:sldMk cId="690352910" sldId="257"/>
        </pc:sldMkLst>
        <pc:spChg chg="mod">
          <ac:chgData name="Marco Delgado Schwartz" userId="b344b2188dd7c69c" providerId="LiveId" clId="{911E53D0-6D11-4D04-8F07-4E216A199E4D}" dt="2020-05-15T07:15:57.498" v="162" actId="20577"/>
          <ac:spMkLst>
            <pc:docMk/>
            <pc:sldMk cId="690352910" sldId="257"/>
            <ac:spMk id="2" creationId="{23FE3093-56FF-43C7-9CC6-8C26BEBC9103}"/>
          </ac:spMkLst>
        </pc:spChg>
        <pc:spChg chg="del mod">
          <ac:chgData name="Marco Delgado Schwartz" userId="b344b2188dd7c69c" providerId="LiveId" clId="{911E53D0-6D11-4D04-8F07-4E216A199E4D}" dt="2020-05-15T07:14:41.804" v="107" actId="478"/>
          <ac:spMkLst>
            <pc:docMk/>
            <pc:sldMk cId="690352910" sldId="257"/>
            <ac:spMk id="3" creationId="{A04B72BB-2778-445B-9117-716AFF3A2044}"/>
          </ac:spMkLst>
        </pc:spChg>
        <pc:spChg chg="add del mod">
          <ac:chgData name="Marco Delgado Schwartz" userId="b344b2188dd7c69c" providerId="LiveId" clId="{911E53D0-6D11-4D04-8F07-4E216A199E4D}" dt="2020-05-15T07:42:52.106" v="553" actId="478"/>
          <ac:spMkLst>
            <pc:docMk/>
            <pc:sldMk cId="690352910" sldId="257"/>
            <ac:spMk id="6" creationId="{FE3E2C09-4252-436A-BE3D-294FB78B3925}"/>
          </ac:spMkLst>
        </pc:spChg>
        <pc:picChg chg="add mod ord">
          <ac:chgData name="Marco Delgado Schwartz" userId="b344b2188dd7c69c" providerId="LiveId" clId="{911E53D0-6D11-4D04-8F07-4E216A199E4D}" dt="2020-05-15T07:43:25.846" v="556" actId="1076"/>
          <ac:picMkLst>
            <pc:docMk/>
            <pc:sldMk cId="690352910" sldId="257"/>
            <ac:picMk id="5" creationId="{DA3A6008-EA20-4021-8295-925473EE61B2}"/>
          </ac:picMkLst>
        </pc:picChg>
      </pc:sldChg>
      <pc:sldChg chg="modSp new del mod">
        <pc:chgData name="Marco Delgado Schwartz" userId="b344b2188dd7c69c" providerId="LiveId" clId="{911E53D0-6D11-4D04-8F07-4E216A199E4D}" dt="2020-05-15T07:22:43.611" v="494" actId="47"/>
        <pc:sldMkLst>
          <pc:docMk/>
          <pc:sldMk cId="2348818524" sldId="258"/>
        </pc:sldMkLst>
        <pc:spChg chg="mod">
          <ac:chgData name="Marco Delgado Schwartz" userId="b344b2188dd7c69c" providerId="LiveId" clId="{911E53D0-6D11-4D04-8F07-4E216A199E4D}" dt="2020-05-15T07:18:14.787" v="176" actId="6549"/>
          <ac:spMkLst>
            <pc:docMk/>
            <pc:sldMk cId="2348818524" sldId="258"/>
            <ac:spMk id="2" creationId="{8947FA41-F843-4217-B061-FF34B77EA7FF}"/>
          </ac:spMkLst>
        </pc:spChg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2348818524" sldId="258"/>
            <ac:spMk id="3" creationId="{7D46618F-6D60-42E8-91D5-A9B88ADD2AE0}"/>
          </ac:spMkLst>
        </pc:spChg>
      </pc:sldChg>
      <pc:sldChg chg="modSp new del">
        <pc:chgData name="Marco Delgado Schwartz" userId="b344b2188dd7c69c" providerId="LiveId" clId="{911E53D0-6D11-4D04-8F07-4E216A199E4D}" dt="2020-05-15T07:22:46.745" v="495" actId="47"/>
        <pc:sldMkLst>
          <pc:docMk/>
          <pc:sldMk cId="4248535740" sldId="259"/>
        </pc:sldMkLst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4248535740" sldId="259"/>
            <ac:spMk id="2" creationId="{43000F21-65AE-4CBC-BAF1-CBA0590A93CF}"/>
          </ac:spMkLst>
        </pc:spChg>
        <pc:spChg chg="mod">
          <ac:chgData name="Marco Delgado Schwartz" userId="b344b2188dd7c69c" providerId="LiveId" clId="{911E53D0-6D11-4D04-8F07-4E216A199E4D}" dt="2020-05-15T07:02:21.841" v="6"/>
          <ac:spMkLst>
            <pc:docMk/>
            <pc:sldMk cId="4248535740" sldId="259"/>
            <ac:spMk id="3" creationId="{B1FBD537-F6A0-4058-B346-E017C12D63C3}"/>
          </ac:spMkLst>
        </pc:spChg>
      </pc:sldChg>
      <pc:sldChg chg="addSp delSp modSp add mod modTransition">
        <pc:chgData name="Marco Delgado Schwartz" userId="b344b2188dd7c69c" providerId="LiveId" clId="{911E53D0-6D11-4D04-8F07-4E216A199E4D}" dt="2020-05-15T07:40:19.510" v="551"/>
        <pc:sldMkLst>
          <pc:docMk/>
          <pc:sldMk cId="1512823589" sldId="266"/>
        </pc:sldMkLst>
        <pc:spChg chg="del mod">
          <ac:chgData name="Marco Delgado Schwartz" userId="b344b2188dd7c69c" providerId="LiveId" clId="{911E53D0-6D11-4D04-8F07-4E216A199E4D}" dt="2020-05-15T07:13:44.973" v="103" actId="478"/>
          <ac:spMkLst>
            <pc:docMk/>
            <pc:sldMk cId="1512823589" sldId="266"/>
            <ac:spMk id="2" creationId="{00000000-0000-0000-0000-000000000000}"/>
          </ac:spMkLst>
        </pc:spChg>
        <pc:spChg chg="del mod">
          <ac:chgData name="Marco Delgado Schwartz" userId="b344b2188dd7c69c" providerId="LiveId" clId="{911E53D0-6D11-4D04-8F07-4E216A199E4D}" dt="2020-05-15T07:13:37.888" v="99" actId="931"/>
          <ac:spMkLst>
            <pc:docMk/>
            <pc:sldMk cId="1512823589" sldId="266"/>
            <ac:spMk id="3" creationId="{00000000-0000-0000-0000-000000000000}"/>
          </ac:spMkLst>
        </pc:spChg>
        <pc:picChg chg="add mod">
          <ac:chgData name="Marco Delgado Schwartz" userId="b344b2188dd7c69c" providerId="LiveId" clId="{911E53D0-6D11-4D04-8F07-4E216A199E4D}" dt="2020-05-15T07:14:27.826" v="106" actId="1076"/>
          <ac:picMkLst>
            <pc:docMk/>
            <pc:sldMk cId="1512823589" sldId="266"/>
            <ac:picMk id="5" creationId="{59A3F04E-0FC0-4E86-8815-86D938CBC6EC}"/>
          </ac:picMkLst>
        </pc:picChg>
      </pc:sldChg>
      <pc:sldChg chg="add del modTransition">
        <pc:chgData name="Marco Delgado Schwartz" userId="b344b2188dd7c69c" providerId="LiveId" clId="{911E53D0-6D11-4D04-8F07-4E216A199E4D}" dt="2020-05-15T08:12:09.907" v="628" actId="47"/>
        <pc:sldMkLst>
          <pc:docMk/>
          <pc:sldMk cId="3391530520" sldId="267"/>
        </pc:sldMkLst>
      </pc:sldChg>
      <pc:sldChg chg="add del">
        <pc:chgData name="Marco Delgado Schwartz" userId="b344b2188dd7c69c" providerId="LiveId" clId="{911E53D0-6D11-4D04-8F07-4E216A199E4D}" dt="2020-05-15T07:02:09.995" v="5" actId="47"/>
        <pc:sldMkLst>
          <pc:docMk/>
          <pc:sldMk cId="1217921569" sldId="269"/>
        </pc:sldMkLst>
      </pc:sldChg>
      <pc:sldMasterChg chg="delSldLayout">
        <pc:chgData name="Marco Delgado Schwartz" userId="b344b2188dd7c69c" providerId="LiveId" clId="{911E53D0-6D11-4D04-8F07-4E216A199E4D}" dt="2020-05-15T07:02:09.995" v="5" actId="47"/>
        <pc:sldMasterMkLst>
          <pc:docMk/>
          <pc:sldMasterMk cId="0" sldId="2147483648"/>
        </pc:sldMasterMkLst>
        <pc:sldLayoutChg chg="del">
          <pc:chgData name="Marco Delgado Schwartz" userId="b344b2188dd7c69c" providerId="LiveId" clId="{911E53D0-6D11-4D04-8F07-4E216A199E4D}" dt="2020-05-15T07:02:09.995" v="5" actId="47"/>
          <pc:sldLayoutMkLst>
            <pc:docMk/>
            <pc:sldMasterMk cId="0" sldId="2147483648"/>
            <pc:sldLayoutMk cId="2917524745" sldId="2147483660"/>
          </pc:sldLayoutMkLst>
        </pc:sldLayoutChg>
      </pc:sldMasterChg>
      <pc:sldMasterChg chg="modSp modSldLayout">
        <pc:chgData name="Marco Delgado Schwartz" userId="b344b2188dd7c69c" providerId="LiveId" clId="{911E53D0-6D11-4D04-8F07-4E216A199E4D}" dt="2020-05-15T07:03:22.421" v="9"/>
        <pc:sldMasterMkLst>
          <pc:docMk/>
          <pc:sldMasterMk cId="2761729811" sldId="2147483660"/>
        </pc:sldMasterMkLst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2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3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9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2761729811" sldId="2147483660"/>
            <ac:spMk id="10" creationId="{00000000-0000-0000-0000-000000000000}"/>
          </ac:spMkLst>
        </pc:sp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2761729811" sldId="2147483660"/>
            <ac:picMk id="8" creationId="{00000000-0000-0000-0000-000000000000}"/>
          </ac:picMkLst>
        </pc:pic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2761729811" sldId="2147483660"/>
            <ac:picMk id="11" creationId="{00000000-0000-0000-0000-000000000000}"/>
          </ac:picMkLst>
        </pc:pic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2761729811" sldId="2147483660"/>
            <pc:sldLayoutMk cId="4025663190" sldId="2147483661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2761729811" sldId="2147483660"/>
              <pc:sldLayoutMk cId="4025663190" sldId="2147483661"/>
              <ac:spMk id="2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2761729811" sldId="2147483660"/>
              <pc:sldLayoutMk cId="4025663190" sldId="2147483661"/>
              <ac:spMk id="3" creationId="{00000000-0000-0000-0000-000000000000}"/>
            </ac:spMkLst>
          </pc:spChg>
        </pc:sldLayoutChg>
      </pc:sldMasterChg>
      <pc:sldMasterChg chg="modSp modSldLayout">
        <pc:chgData name="Marco Delgado Schwartz" userId="b344b2188dd7c69c" providerId="LiveId" clId="{911E53D0-6D11-4D04-8F07-4E216A199E4D}" dt="2020-05-15T07:03:22.421" v="9"/>
        <pc:sldMasterMkLst>
          <pc:docMk/>
          <pc:sldMasterMk cId="3740735260" sldId="2147483664"/>
        </pc:sldMasterMkLst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2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3" creationId="{00000000-0000-0000-0000-000000000000}"/>
          </ac:spMkLst>
        </pc:spChg>
        <pc:spChg chg="mod">
          <ac:chgData name="Marco Delgado Schwartz" userId="b344b2188dd7c69c" providerId="LiveId" clId="{911E53D0-6D11-4D04-8F07-4E216A199E4D}" dt="2020-05-15T07:03:22.421" v="9"/>
          <ac:spMkLst>
            <pc:docMk/>
            <pc:sldMasterMk cId="3740735260" sldId="2147483664"/>
            <ac:spMk id="9" creationId="{00000000-0000-0000-0000-000000000000}"/>
          </ac:spMkLst>
        </pc:spChg>
        <pc:picChg chg="mod">
          <ac:chgData name="Marco Delgado Schwartz" userId="b344b2188dd7c69c" providerId="LiveId" clId="{911E53D0-6D11-4D04-8F07-4E216A199E4D}" dt="2020-05-15T07:03:22.421" v="9"/>
          <ac:picMkLst>
            <pc:docMk/>
            <pc:sldMasterMk cId="3740735260" sldId="2147483664"/>
            <ac:picMk id="6" creationId="{00000000-0000-0000-0000-000000000000}"/>
          </ac:picMkLst>
        </pc:pic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3389810220" sldId="2147483665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3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10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3389810220" sldId="2147483665"/>
              <ac:spMk id="13" creationId="{00000000-0000-0000-0000-000000000000}"/>
            </ac:spMkLst>
          </pc:spChg>
          <pc:picChg chg="mod">
            <ac:chgData name="Marco Delgado Schwartz" userId="b344b2188dd7c69c" providerId="LiveId" clId="{911E53D0-6D11-4D04-8F07-4E216A199E4D}" dt="2020-05-15T07:03:22.421" v="9"/>
            <ac:picMkLst>
              <pc:docMk/>
              <pc:sldMasterMk cId="3740735260" sldId="2147483664"/>
              <pc:sldLayoutMk cId="3389810220" sldId="2147483665"/>
              <ac:picMk id="12" creationId="{00000000-0000-0000-0000-000000000000}"/>
            </ac:picMkLst>
          </pc:picChg>
        </pc:sldLayout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2400111636" sldId="2147483666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4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5" creationId="{00000000-0000-0000-0000-000000000000}"/>
            </ac:spMkLst>
          </pc:spChg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2400111636" sldId="2147483666"/>
              <ac:spMk id="6" creationId="{00000000-0000-0000-0000-000000000000}"/>
            </ac:spMkLst>
          </pc:spChg>
        </pc:sldLayoutChg>
        <pc:sldLayoutChg chg="modSp">
          <pc:chgData name="Marco Delgado Schwartz" userId="b344b2188dd7c69c" providerId="LiveId" clId="{911E53D0-6D11-4D04-8F07-4E216A199E4D}" dt="2020-05-15T07:03:22.421" v="9"/>
          <pc:sldLayoutMkLst>
            <pc:docMk/>
            <pc:sldMasterMk cId="3740735260" sldId="2147483664"/>
            <pc:sldLayoutMk cId="4187451114" sldId="2147483667"/>
          </pc:sldLayoutMkLst>
          <pc:spChg chg="mod">
            <ac:chgData name="Marco Delgado Schwartz" userId="b344b2188dd7c69c" providerId="LiveId" clId="{911E53D0-6D11-4D04-8F07-4E216A199E4D}" dt="2020-05-15T07:03:22.421" v="9"/>
            <ac:spMkLst>
              <pc:docMk/>
              <pc:sldMasterMk cId="3740735260" sldId="2147483664"/>
              <pc:sldLayoutMk cId="4187451114" sldId="214748366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924" y="822999"/>
            <a:ext cx="9687379" cy="2972717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924" y="4271063"/>
            <a:ext cx="9423171" cy="1367736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58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4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28" y="6218340"/>
            <a:ext cx="1472392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5320373" y="5582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898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"/>
            <a:ext cx="12192000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08" y="274639"/>
            <a:ext cx="9475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08" y="1600200"/>
            <a:ext cx="9475285" cy="46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9" y="6108245"/>
            <a:ext cx="1825177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2101845" cy="686534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8577" tIns="34289" rIns="68577" bIns="34289" anchor="ctr"/>
          <a:lstStyle/>
          <a:p>
            <a:pPr algn="r"/>
            <a:endParaRPr lang="nl-NL" sz="1575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9" y="5852443"/>
            <a:ext cx="1825177" cy="11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209" y="274639"/>
            <a:ext cx="94540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209" y="1600204"/>
            <a:ext cx="9454017" cy="482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868748" y="6420939"/>
            <a:ext cx="308849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65" y="6020099"/>
            <a:ext cx="1472392" cy="5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7F6629F-1CD3-4631-A506-D1053089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3" y="0"/>
            <a:ext cx="10058400" cy="7745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8842D-D879-473C-B760-3B674D53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3902241"/>
            <a:ext cx="7777390" cy="1191654"/>
          </a:xfrm>
          <a:solidFill>
            <a:srgbClr val="00B0F0"/>
          </a:solidFill>
        </p:spPr>
        <p:txBody>
          <a:bodyPr/>
          <a:lstStyle/>
          <a:p>
            <a:r>
              <a:rPr lang="en-GB" sz="4400" dirty="0">
                <a:solidFill>
                  <a:schemeClr val="bg1"/>
                </a:solidFill>
              </a:rPr>
              <a:t>SC42035 - Integration Project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1</a:t>
            </a:r>
            <a:r>
              <a:rPr lang="en-GB" sz="3200" baseline="30000" dirty="0">
                <a:solidFill>
                  <a:schemeClr val="bg1"/>
                </a:solidFill>
              </a:rPr>
              <a:t>st</a:t>
            </a:r>
            <a:r>
              <a:rPr lang="en-GB" sz="3200" dirty="0">
                <a:solidFill>
                  <a:schemeClr val="bg1"/>
                </a:solidFill>
              </a:rPr>
              <a:t> Discussion – 15</a:t>
            </a:r>
            <a:r>
              <a:rPr lang="en-GB" sz="3200" baseline="30000" dirty="0">
                <a:solidFill>
                  <a:schemeClr val="bg1"/>
                </a:solidFill>
              </a:rPr>
              <a:t>th</a:t>
            </a:r>
            <a:r>
              <a:rPr lang="en-GB" sz="3200" dirty="0">
                <a:solidFill>
                  <a:schemeClr val="bg1"/>
                </a:solidFill>
              </a:rPr>
              <a:t> May 2020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98196-4699-4EC7-9B2F-B026BD37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5228196"/>
            <a:ext cx="5955759" cy="1191654"/>
          </a:xfrm>
          <a:solidFill>
            <a:srgbClr val="00B0F0"/>
          </a:solidFill>
        </p:spPr>
        <p:txBody>
          <a:bodyPr/>
          <a:lstStyle/>
          <a:p>
            <a:r>
              <a:rPr lang="pt-BR" sz="2000" b="1" dirty="0">
                <a:solidFill>
                  <a:schemeClr val="bg1"/>
                </a:solidFill>
              </a:rPr>
              <a:t>Group 39:</a:t>
            </a:r>
          </a:p>
          <a:p>
            <a:r>
              <a:rPr lang="pt-BR" dirty="0">
                <a:solidFill>
                  <a:schemeClr val="bg1"/>
                </a:solidFill>
              </a:rPr>
              <a:t>Pim de Bruin – 4545702 </a:t>
            </a:r>
          </a:p>
          <a:p>
            <a:r>
              <a:rPr lang="pt-BR" dirty="0">
                <a:solidFill>
                  <a:schemeClr val="bg1"/>
                </a:solidFill>
              </a:rPr>
              <a:t>Marco Delgado Gosálvez – 4268083 &lt;speaker&gt;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9A3F04E-0FC0-4E86-8815-86D938CBC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1921"/>
            <a:ext cx="7543800" cy="6694158"/>
          </a:xfr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stove, room, kitchen&#10;&#10;Description automatically generated">
            <a:extLst>
              <a:ext uri="{FF2B5EF4-FFF2-40B4-BE49-F238E27FC236}">
                <a16:creationId xmlns:a16="http://schemas.microsoft.com/office/drawing/2014/main" id="{DA3A6008-EA20-4021-8295-925473EE6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39444"/>
            <a:ext cx="10984637" cy="39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E3093-56FF-43C7-9CC6-8C26BEBC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 for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690352910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 stramien 16 9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 stramien 16 9</Template>
  <TotalTime>39</TotalTime>
  <Words>32</Words>
  <Application>Microsoft Office PowerPoint</Application>
  <PresentationFormat>Widescreen</PresentationFormat>
  <Paragraphs>5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tudelft stramien 16 9</vt:lpstr>
      <vt:lpstr>Custom Design</vt:lpstr>
      <vt:lpstr>SC42035 - Integration Project 1st Discussion – 15th May 2020</vt:lpstr>
      <vt:lpstr>PowerPoint Presentation</vt:lpstr>
      <vt:lpstr>Gantt chart for Integration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SC42035 - Integration Project</dc:title>
  <dc:creator>Marco Delgado Schwartz</dc:creator>
  <cp:lastModifiedBy>Marco Delgado Schwartz</cp:lastModifiedBy>
  <cp:revision>1</cp:revision>
  <dcterms:created xsi:type="dcterms:W3CDTF">2006-08-16T00:00:00Z</dcterms:created>
  <dcterms:modified xsi:type="dcterms:W3CDTF">2020-05-15T08:12:11Z</dcterms:modified>
</cp:coreProperties>
</file>