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536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2510A6B-39DE-D8C2-5226-D1D4EC9A0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9C35D50B-CF61-B1C8-FFFA-98D533D26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B6A8E45-7A6B-272E-B0EB-DE8D03B44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A185-39DE-4286-833C-014379148BB2}" type="datetimeFigureOut">
              <a:rPr lang="nb-NO" smtClean="0"/>
              <a:t>05.04.2025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EDCC122-026E-363B-16D7-55ABAFAA1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BB79965-D7E2-7F6B-2D6C-C1C01227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6042-3436-4BD7-9859-C3FBCD9D50D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8476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DE45156-F947-757F-2468-DF745FA4F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E536491A-F3FA-EF5B-FCB9-1B89EF65F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4C3A18D-2EE1-9855-F2F3-6A8CAB16E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A185-39DE-4286-833C-014379148BB2}" type="datetimeFigureOut">
              <a:rPr lang="nb-NO" smtClean="0"/>
              <a:t>05.04.2025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955EBC6-AD99-4E52-9B36-3ACE7F2F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1A33E62-4187-CEFC-5CA1-9D544F9E1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6042-3436-4BD7-9859-C3FBCD9D50D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88099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5C624F53-A478-F4BD-1C71-E90C4793D0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343B4D13-39FB-E961-4669-0E34208E3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D3EA4F2-6670-C456-CC72-4C3908F72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A185-39DE-4286-833C-014379148BB2}" type="datetimeFigureOut">
              <a:rPr lang="nb-NO" smtClean="0"/>
              <a:t>05.04.2025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05E43F8-D96F-D43F-A639-D95094972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B1B8D93-939F-CF66-48BE-237447474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6042-3436-4BD7-9859-C3FBCD9D50D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8989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9852E2A-1ADD-EC39-B98A-4432A3CE4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17CFD4E-96E0-B75F-EA14-8947D7F5D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A93951C-B543-514E-2568-ED887CBEC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A185-39DE-4286-833C-014379148BB2}" type="datetimeFigureOut">
              <a:rPr lang="nb-NO" smtClean="0"/>
              <a:t>05.04.2025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C53C530-6D26-8E19-EEE4-DFF6850E0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990E1AF-E214-2D23-D2EE-015332CC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6042-3436-4BD7-9859-C3FBCD9D50D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01046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AD62E86-A6B6-B7D3-48B9-B58FC4780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4879758-4DAD-7BB3-1A66-E249617DD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EE786E5-D602-C3EB-2F71-FC06F322A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A185-39DE-4286-833C-014379148BB2}" type="datetimeFigureOut">
              <a:rPr lang="nb-NO" smtClean="0"/>
              <a:t>05.04.2025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84DC7FB-6E65-E8E5-FCF2-20D0C4C9B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FA40B93-03A0-8E8A-EECC-6CE19031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6042-3436-4BD7-9859-C3FBCD9D50D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52780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323487F-F5D7-9A98-E101-C8BD653E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47227D7-3CB0-07FB-FFAC-6A6A905154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90039894-2FD5-E08C-EF1C-26497E0BF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6434E011-212D-01B9-5441-9A0D3B004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A185-39DE-4286-833C-014379148BB2}" type="datetimeFigureOut">
              <a:rPr lang="nb-NO" smtClean="0"/>
              <a:t>05.04.2025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DDEEBA38-92D6-9998-64BF-888FB921F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C8E6192A-BB71-D044-5369-F24689A3D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6042-3436-4BD7-9859-C3FBCD9D50D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3476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2034341-BE5A-779E-7E13-E1B4421FE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7B9B3233-C26B-52FE-9E84-BE8F6BC31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608C2294-681B-0A6F-7684-43B197C7E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341F81F1-A9EF-F0F2-140F-172FA1ACF9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FDBDF816-0510-CCB3-1F00-9655808D33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B8961183-9EBF-B038-83A3-27B4F6B9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A185-39DE-4286-833C-014379148BB2}" type="datetimeFigureOut">
              <a:rPr lang="nb-NO" smtClean="0"/>
              <a:t>05.04.2025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5BD1FEDC-6338-2610-0C76-22D22C273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28FBA288-69BA-D2DC-E2A5-BBE136092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6042-3436-4BD7-9859-C3FBCD9D50D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3112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B1DD736-5D7B-D607-5272-061CEE289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74F57EBD-883E-185E-ED2D-549409EB9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A185-39DE-4286-833C-014379148BB2}" type="datetimeFigureOut">
              <a:rPr lang="nb-NO" smtClean="0"/>
              <a:t>05.04.2025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DB695462-4C3B-8C3F-BCA2-3F1ED1279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6C6E776C-438D-C7B7-67E1-4D7D3F1E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6042-3436-4BD7-9859-C3FBCD9D50D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12307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55CE884E-A521-B142-6BE2-51768799A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A185-39DE-4286-833C-014379148BB2}" type="datetimeFigureOut">
              <a:rPr lang="nb-NO" smtClean="0"/>
              <a:t>05.04.2025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990DB381-48DA-88DF-9308-91B2B8983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45F9994D-ECA3-1F52-F1DF-EEC852AE1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6042-3436-4BD7-9859-C3FBCD9D50D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14452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C4AD97D-8482-65F2-6999-F886AE73F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D15DE4E-086C-04DE-D979-F9DC342CD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873EC144-8978-CB22-25C8-E4CD3177B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815CF50E-9540-603B-5D76-483E367E9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A185-39DE-4286-833C-014379148BB2}" type="datetimeFigureOut">
              <a:rPr lang="nb-NO" smtClean="0"/>
              <a:t>05.04.2025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EFBC622-3345-4A51-F1EE-C6B4B00A0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AC6188B7-C4A7-0D09-01E0-829EF191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6042-3436-4BD7-9859-C3FBCD9D50D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82549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7C37FC0-672C-F060-A5F0-48F28F9A3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1114FECA-5D81-BE9F-F0F1-811418009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EE983DAA-E792-DFF6-BDCF-985E51B48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68A1112B-B323-FBE2-1C78-20140DBDD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A185-39DE-4286-833C-014379148BB2}" type="datetimeFigureOut">
              <a:rPr lang="nb-NO" smtClean="0"/>
              <a:t>05.04.2025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4F2DC2A1-A8E8-3295-FA8F-75E2730ED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15F0400B-53AC-3841-AE9C-9FDEC903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6042-3436-4BD7-9859-C3FBCD9D50D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3919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BB544A01-8236-826A-FDFE-16FF3B2B3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4141DC04-BD14-CB20-9E86-448F6B22C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39D8ABF-35F3-A6F6-25B9-3FB8D70971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57A185-39DE-4286-833C-014379148BB2}" type="datetimeFigureOut">
              <a:rPr lang="nb-NO" smtClean="0"/>
              <a:t>05.04.2025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19916D2-205C-D7FD-163A-A6B56301C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64E1013-AF4C-06B6-4C90-035179B475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236042-3436-4BD7-9859-C3FBCD9D50D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60438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 descr="Et bilde som inneholder brann, varme, flamme, natur&#10;&#10;KI-generert innhold kan være feil.">
            <a:extLst>
              <a:ext uri="{FF2B5EF4-FFF2-40B4-BE49-F238E27FC236}">
                <a16:creationId xmlns:a16="http://schemas.microsoft.com/office/drawing/2014/main" id="{4AC54DF0-4C29-18C7-BDEB-BE96E592C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0" t="16625" r="5050" b="17750"/>
          <a:stretch/>
        </p:blipFill>
        <p:spPr>
          <a:xfrm>
            <a:off x="10058400" y="2615184"/>
            <a:ext cx="1517904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919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71A8A-5EC7-A908-C955-F90FAD29A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 descr="Et bilde som inneholder brann, varme, flamme, natur&#10;&#10;KI-generert innhold kan være feil.">
            <a:extLst>
              <a:ext uri="{FF2B5EF4-FFF2-40B4-BE49-F238E27FC236}">
                <a16:creationId xmlns:a16="http://schemas.microsoft.com/office/drawing/2014/main" id="{0A1BD6EA-1821-4701-EFF7-159352C76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75" t="16625" r="17575" b="17750"/>
          <a:stretch/>
        </p:blipFill>
        <p:spPr>
          <a:xfrm>
            <a:off x="10058400" y="2615184"/>
            <a:ext cx="1517904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691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1377D-482E-6397-D4F5-7F12F4375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 descr="Et bilde som inneholder brann, varme, flamme, natur&#10;&#10;KI-generert innhold kan være feil.">
            <a:extLst>
              <a:ext uri="{FF2B5EF4-FFF2-40B4-BE49-F238E27FC236}">
                <a16:creationId xmlns:a16="http://schemas.microsoft.com/office/drawing/2014/main" id="{75BD6DDA-54B6-1DE1-1B79-8052CE98E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50" t="16625" r="33100" b="17750"/>
          <a:stretch/>
        </p:blipFill>
        <p:spPr>
          <a:xfrm>
            <a:off x="10058400" y="2615184"/>
            <a:ext cx="1517904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384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ECA38B-9BA4-7CC0-7A25-82E260515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 descr="Et bilde som inneholder brann, varme, flamme, natur&#10;&#10;KI-generert innhold kan være feil.">
            <a:extLst>
              <a:ext uri="{FF2B5EF4-FFF2-40B4-BE49-F238E27FC236}">
                <a16:creationId xmlns:a16="http://schemas.microsoft.com/office/drawing/2014/main" id="{8A41F880-F4AA-C8EA-CE68-CA35DF568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00" t="16625" r="48250" b="17750"/>
          <a:stretch/>
        </p:blipFill>
        <p:spPr>
          <a:xfrm>
            <a:off x="10058400" y="2615184"/>
            <a:ext cx="1517904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086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7F7D64-567F-1961-3442-1A36AD015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 descr="Et bilde som inneholder brann, varme, flamme, natur&#10;&#10;KI-generert innhold kan være feil.">
            <a:extLst>
              <a:ext uri="{FF2B5EF4-FFF2-40B4-BE49-F238E27FC236}">
                <a16:creationId xmlns:a16="http://schemas.microsoft.com/office/drawing/2014/main" id="{F8950170-E21C-F86A-4B34-403E91C8D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5" t="16625" r="61675" b="17750"/>
          <a:stretch/>
        </p:blipFill>
        <p:spPr>
          <a:xfrm>
            <a:off x="10058400" y="2615184"/>
            <a:ext cx="1517904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22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61C795-C42B-C987-82AD-029D339C83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 descr="Et bilde som inneholder brann, varme, flamme, natur&#10;&#10;KI-generert innhold kan være feil.">
            <a:extLst>
              <a:ext uri="{FF2B5EF4-FFF2-40B4-BE49-F238E27FC236}">
                <a16:creationId xmlns:a16="http://schemas.microsoft.com/office/drawing/2014/main" id="{13B06ACB-ED31-1E4C-59A3-DBFC4FF84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25" t="16625" r="74125" b="17750"/>
          <a:stretch/>
        </p:blipFill>
        <p:spPr>
          <a:xfrm>
            <a:off x="10058400" y="2615184"/>
            <a:ext cx="1517904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962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E43B22-26EC-7E21-6B12-C2DD80E17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 descr="Et bilde som inneholder brann, varme, flamme, natur&#10;&#10;KI-generert innhold kan være feil.">
            <a:extLst>
              <a:ext uri="{FF2B5EF4-FFF2-40B4-BE49-F238E27FC236}">
                <a16:creationId xmlns:a16="http://schemas.microsoft.com/office/drawing/2014/main" id="{9607697F-840A-F35B-3268-94E664D9E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5" t="16625" r="84175" b="17750"/>
          <a:stretch/>
        </p:blipFill>
        <p:spPr>
          <a:xfrm>
            <a:off x="10058400" y="2615184"/>
            <a:ext cx="1517904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60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Office-tema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Peder Aa. Hoff</dc:creator>
  <cp:lastModifiedBy>Peder Aa. Hoff</cp:lastModifiedBy>
  <cp:revision>1</cp:revision>
  <dcterms:created xsi:type="dcterms:W3CDTF">2025-04-05T13:43:47Z</dcterms:created>
  <dcterms:modified xsi:type="dcterms:W3CDTF">2025-04-05T13:56:08Z</dcterms:modified>
</cp:coreProperties>
</file>