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83B9A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4E575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18"/>
          <c:y val="0.0607375"/>
          <c:w val="0.87382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4E5755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4E5755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83B9A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DBE3E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18"/>
          <c:y val="0.0607375"/>
          <c:w val="0.87382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B997B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DBE3E2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DBE3E2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Relationship Id="rId4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jwb@eaaa.dk" TargetMode="External"/><Relationship Id="rId4" Type="http://schemas.openxmlformats.org/officeDocument/2006/relationships/hyperlink" Target="http://www.baaa.dk" TargetMode="Externa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Relationship Id="rId4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/>
            </a:lvl1pPr>
          </a:lstStyle>
          <a:p>
            <a:pPr/>
            <a:r>
              <a:t>Topic</a:t>
            </a:r>
          </a:p>
        </p:txBody>
      </p:sp>
      <p:sp>
        <p:nvSpPr>
          <p:cNvPr id="14" name="Shape 14"/>
          <p:cNvSpPr/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E6EEEE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Short description</a:t>
            </a:r>
          </a:p>
        </p:txBody>
      </p:sp>
      <p:sp>
        <p:nvSpPr>
          <p:cNvPr id="15" name="Shape 15"/>
          <p:cNvSpPr/>
          <p:nvPr>
            <p:ph type="body" sz="quarter" idx="15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Light Grey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Green">
    <p:bg>
      <p:bgPr>
        <a:solidFill>
          <a:srgbClr val="83B9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Brown">
    <p:bg>
      <p:bgPr>
        <a:solidFill>
          <a:srgbClr val="BB99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Blue">
    <p:bg>
      <p:bgPr>
        <a:solidFill>
          <a:srgbClr val="99C7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Pink">
    <p:bg>
      <p:bgPr>
        <a:solidFill>
          <a:srgbClr val="CEB8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White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hapes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0" name="Shape 170"/>
          <p:cNvSpPr/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1" name="Shape 171"/>
          <p:cNvSpPr/>
          <p:nvPr>
            <p:ph type="body" sz="quarter" idx="15"/>
          </p:nvPr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2" name="Shape 172"/>
          <p:cNvSpPr/>
          <p:nvPr>
            <p:ph type="body" sz="quarter" idx="16"/>
          </p:nvPr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3" name="Shape 173"/>
          <p:cNvSpPr/>
          <p:nvPr>
            <p:ph type="body" sz="quarter" idx="17"/>
          </p:nvPr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4" name="Shape 174"/>
          <p:cNvSpPr/>
          <p:nvPr>
            <p:ph type="body" sz="quarter" idx="18"/>
          </p:nvPr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5" name="Shape 175"/>
          <p:cNvSpPr/>
          <p:nvPr>
            <p:ph type="body" sz="quarter" idx="19"/>
          </p:nvPr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6" name="Shape 176"/>
          <p:cNvSpPr/>
          <p:nvPr>
            <p:ph type="body" sz="quarter" idx="20"/>
          </p:nvPr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7" name="Shape 177"/>
          <p:cNvSpPr/>
          <p:nvPr>
            <p:ph type="body" sz="quarter" idx="21"/>
          </p:nvPr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8" name="Shape 178"/>
          <p:cNvSpPr/>
          <p:nvPr>
            <p:ph type="body" sz="quarter" idx="22"/>
          </p:nvPr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9" name="Shape 179"/>
          <p:cNvSpPr/>
          <p:nvPr>
            <p:ph type="body" sz="quarter" idx="23"/>
          </p:nvPr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0" name="Shape 180"/>
          <p:cNvSpPr/>
          <p:nvPr>
            <p:ph type="body" sz="quarter" idx="24"/>
          </p:nvPr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1" name="Shape 181"/>
          <p:cNvSpPr/>
          <p:nvPr>
            <p:ph type="body" sz="quarter" idx="25"/>
          </p:nvPr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2" name="Shape 182"/>
          <p:cNvSpPr/>
          <p:nvPr>
            <p:ph type="body" sz="quarter" idx="26"/>
          </p:nvPr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3" name="Shape 183"/>
          <p:cNvSpPr/>
          <p:nvPr>
            <p:ph type="body" sz="quarter" idx="27"/>
          </p:nvPr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4" name="Shape 184"/>
          <p:cNvSpPr/>
          <p:nvPr>
            <p:ph type="body" sz="quarter" idx="28"/>
          </p:nvPr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5" name="Shape 185"/>
          <p:cNvSpPr/>
          <p:nvPr>
            <p:ph type="body" sz="quarter" idx="29"/>
          </p:nvPr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6" name="Shape 186"/>
          <p:cNvSpPr/>
          <p:nvPr>
            <p:ph type="body" sz="quarter" idx="30"/>
          </p:nvPr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7" name="Shape 187"/>
          <p:cNvSpPr/>
          <p:nvPr>
            <p:ph type="body" sz="quarter" idx="31"/>
          </p:nvPr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8" name="Shape 188"/>
          <p:cNvSpPr/>
          <p:nvPr>
            <p:ph type="body" sz="quarter" idx="32"/>
          </p:nvPr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9" name="Shape 189"/>
          <p:cNvSpPr/>
          <p:nvPr>
            <p:ph type="body" sz="quarter" idx="33"/>
          </p:nvPr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0" name="Shape 190"/>
          <p:cNvSpPr/>
          <p:nvPr>
            <p:ph type="body" sz="quarter" idx="34"/>
          </p:nvPr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1" name="Shape 191"/>
          <p:cNvSpPr/>
          <p:nvPr>
            <p:ph type="body" sz="quarter" idx="35"/>
          </p:nvPr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2" name="Shape 192"/>
          <p:cNvSpPr/>
          <p:nvPr>
            <p:ph type="body" sz="quarter" idx="36"/>
          </p:nvPr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3" name="Shape 193"/>
          <p:cNvSpPr/>
          <p:nvPr>
            <p:ph type="body" sz="quarter" idx="37"/>
          </p:nvPr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4" name="Shape 194"/>
          <p:cNvSpPr/>
          <p:nvPr>
            <p:ph type="body" sz="quarter" idx="38"/>
          </p:nvPr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5" name="Shape 195"/>
          <p:cNvSpPr/>
          <p:nvPr>
            <p:ph type="body" sz="quarter" idx="39"/>
          </p:nvPr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6" name="Shape 196"/>
          <p:cNvSpPr/>
          <p:nvPr>
            <p:ph type="body" sz="quarter" idx="40"/>
          </p:nvPr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7" name="Shape 197"/>
          <p:cNvSpPr/>
          <p:nvPr>
            <p:ph type="body" sz="quarter" idx="41"/>
          </p:nvPr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8" name="Shape 198"/>
          <p:cNvSpPr/>
          <p:nvPr>
            <p:ph type="body" sz="quarter" idx="42"/>
          </p:nvPr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hapes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208" name="Shape 208"/>
          <p:cNvSpPr/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209" name="Shape 209"/>
          <p:cNvSpPr/>
          <p:nvPr/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0" name="Shape 210"/>
          <p:cNvSpPr/>
          <p:nvPr/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1" name="Shape 211"/>
          <p:cNvSpPr/>
          <p:nvPr/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2" name="Shape 212"/>
          <p:cNvSpPr/>
          <p:nvPr/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3" name="Shape 213"/>
          <p:cNvSpPr/>
          <p:nvPr/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4" name="Shape 214"/>
          <p:cNvSpPr/>
          <p:nvPr/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5" name="Shape 215"/>
          <p:cNvSpPr/>
          <p:nvPr/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6" name="Shape 216"/>
          <p:cNvSpPr/>
          <p:nvPr/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7" name="Shape 217"/>
          <p:cNvSpPr/>
          <p:nvPr/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8" name="Shape 218"/>
          <p:cNvSpPr/>
          <p:nvPr/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9" name="Shape 219"/>
          <p:cNvSpPr/>
          <p:nvPr/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0" name="Shape 220"/>
          <p:cNvSpPr/>
          <p:nvPr/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1" name="Shape 221"/>
          <p:cNvSpPr/>
          <p:nvPr/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2" name="Shape 222"/>
          <p:cNvSpPr/>
          <p:nvPr/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3" name="Shape 223"/>
          <p:cNvSpPr/>
          <p:nvPr/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4" name="Shape 224"/>
          <p:cNvSpPr/>
          <p:nvPr/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5" name="Shape 225"/>
          <p:cNvSpPr/>
          <p:nvPr/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6" name="Shape 226"/>
          <p:cNvSpPr/>
          <p:nvPr/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7" name="Shape 227"/>
          <p:cNvSpPr/>
          <p:nvPr/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8" name="Shape 228"/>
          <p:cNvSpPr/>
          <p:nvPr/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9" name="Shape 229"/>
          <p:cNvSpPr/>
          <p:nvPr/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0" name="Shape 230"/>
          <p:cNvSpPr/>
          <p:nvPr/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1" name="Shape 231"/>
          <p:cNvSpPr/>
          <p:nvPr/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2" name="Shape 232"/>
          <p:cNvSpPr/>
          <p:nvPr/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3" name="Shape 233"/>
          <p:cNvSpPr/>
          <p:nvPr/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4" name="Shape 234"/>
          <p:cNvSpPr/>
          <p:nvPr/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5" name="Shape 235"/>
          <p:cNvSpPr/>
          <p:nvPr/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6" name="Shape 236"/>
          <p:cNvSpPr/>
          <p:nvPr/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s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Chart 245"/>
          <p:cNvGraphicFramePr/>
          <p:nvPr/>
        </p:nvGraphicFramePr>
        <p:xfrm>
          <a:off x="406108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816354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247" name="Shape 24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rst Page copy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83B9AA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DBE3E2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Short description</a:t>
            </a:r>
          </a:p>
        </p:txBody>
      </p:sp>
      <p:sp>
        <p:nvSpPr>
          <p:cNvPr id="25" name="Shape 25"/>
          <p:cNvSpPr/>
          <p:nvPr/>
        </p:nvSpPr>
        <p:spPr>
          <a:xfrm>
            <a:off x="246662" y="8250866"/>
            <a:ext cx="45727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26" name="Shape 2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pic>
        <p:nvPicPr>
          <p:cNvPr id="27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s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Chart 254"/>
          <p:cNvGraphicFramePr/>
          <p:nvPr/>
        </p:nvGraphicFramePr>
        <p:xfrm>
          <a:off x="406108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55" name="Chart 255"/>
          <p:cNvGraphicFramePr/>
          <p:nvPr/>
        </p:nvGraphicFramePr>
        <p:xfrm>
          <a:off x="6816354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25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tyles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6" name="Shape 266"/>
          <p:cNvSpPr/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7" name="Shape 267"/>
          <p:cNvSpPr/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8" name="Shape 268"/>
          <p:cNvSpPr/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9" name="Shape 269"/>
          <p:cNvSpPr/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0" name="Shape 270"/>
          <p:cNvSpPr/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1" name="Shape 271"/>
          <p:cNvSpPr/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2" name="Shape 272"/>
          <p:cNvSpPr/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3" name="Shape 273"/>
          <p:cNvSpPr/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4" name="Shape 274"/>
          <p:cNvSpPr/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5" name="Shape 275"/>
          <p:cNvSpPr/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6" name="Shape 276"/>
          <p:cNvSpPr/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s copy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6" name="Shape 286"/>
          <p:cNvSpPr/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7" name="Shape 287"/>
          <p:cNvSpPr/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8" name="Shape 288"/>
          <p:cNvSpPr/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9" name="Shape 289"/>
          <p:cNvSpPr/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0" name="Shape 290"/>
          <p:cNvSpPr/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1" name="Shape 291"/>
          <p:cNvSpPr/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2" name="Shape 292"/>
          <p:cNvSpPr/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3" name="Shape 293"/>
          <p:cNvSpPr/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4" name="Shape 294"/>
          <p:cNvSpPr/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5" name="Shape 295"/>
          <p:cNvSpPr/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6" name="Shape 296"/>
          <p:cNvSpPr/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7" name="Shape 29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 Page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34" y="8164351"/>
            <a:ext cx="3913132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3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4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 Page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pic>
        <p:nvPicPr>
          <p:cNvPr id="31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834" y="8164351"/>
            <a:ext cx="3913131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1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313636"/>
                </a:solidFill>
              </a:defRPr>
            </a:lvl1pPr>
          </a:lstStyle>
          <a:p>
            <a:pPr/>
            <a:r>
              <a:t>Headline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1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DCE3E2"/>
                </a:solidFill>
              </a:defRPr>
            </a:lvl1pPr>
          </a:lstStyle>
          <a:p>
            <a:pPr/>
            <a:r>
              <a:t>Headline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2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pPr/>
            <a:r>
              <a:t>Level 2</a:t>
            </a:r>
          </a:p>
        </p:txBody>
      </p:sp>
      <p:pic>
        <p:nvPicPr>
          <p:cNvPr id="5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2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Paragraph text that spans across several lines</a:t>
            </a:r>
          </a:p>
        </p:txBody>
      </p:sp>
      <p:sp>
        <p:nvSpPr>
          <p:cNvPr id="74" name="Shape 74"/>
          <p:cNvSpPr/>
          <p:nvPr>
            <p:ph type="body" sz="quarter" idx="14"/>
          </p:nvPr>
        </p:nvSpPr>
        <p:spPr>
          <a:xfrm>
            <a:off x="1293582" y="38862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Wide paragraph text spans across several lines on the slide</a:t>
            </a:r>
          </a:p>
        </p:txBody>
      </p:sp>
      <p:sp>
        <p:nvSpPr>
          <p:cNvPr id="75" name="Shape 75"/>
          <p:cNvSpPr/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/>
          </a:lstStyle>
          <a:p>
            <a:pPr/>
            <a:r>
              <a:t>Bullet item that spans across several lines</a:t>
            </a:r>
          </a:p>
        </p:txBody>
      </p:sp>
      <p:sp>
        <p:nvSpPr>
          <p:cNvPr id="76" name="Shape 76"/>
          <p:cNvSpPr/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/>
            </a:lvl1pPr>
          </a:lstStyle>
          <a:p>
            <a:pPr/>
            <a:r>
              <a:t>Level 3 heading</a:t>
            </a:r>
          </a:p>
        </p:txBody>
      </p:sp>
      <p:sp>
        <p:nvSpPr>
          <p:cNvPr id="77" name="Shape 77"/>
          <p:cNvSpPr/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pPr/>
            <a:r>
              <a:t>Level 2</a:t>
            </a:r>
          </a:p>
        </p:txBody>
      </p:sp>
      <p:sp>
        <p:nvSpPr>
          <p:cNvPr id="78" name="Shape 78"/>
          <p:cNvSpPr/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/>
            </a:lvl1pPr>
          </a:lstStyle>
          <a:p>
            <a:pPr/>
            <a:r>
              <a:t>Level 4 heading</a:t>
            </a:r>
          </a:p>
        </p:txBody>
      </p:sp>
      <p:sp>
        <p:nvSpPr>
          <p:cNvPr id="79" name="Shape 79"/>
          <p:cNvSpPr/>
          <p:nvPr/>
        </p:nvSpPr>
        <p:spPr>
          <a:xfrm>
            <a:off x="1293582" y="8824728"/>
            <a:ext cx="84752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Level 4 heading</a:t>
            </a:r>
          </a:p>
        </p:txBody>
      </p:sp>
      <p:pic>
        <p:nvPicPr>
          <p:cNvPr id="80" name="BAA_RGB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pPr/>
            <a:r>
              <a:t>Paragraph text that spans across several lines</a:t>
            </a:r>
          </a:p>
        </p:txBody>
      </p:sp>
      <p:sp>
        <p:nvSpPr>
          <p:cNvPr id="91" name="Shape 91"/>
          <p:cNvSpPr/>
          <p:nvPr>
            <p:ph type="body" sz="quarter" idx="14"/>
          </p:nvPr>
        </p:nvSpPr>
        <p:spPr>
          <a:xfrm>
            <a:off x="1293582" y="38989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pPr/>
            <a:r>
              <a:t>Wide paragraph text spans across several lines on the slide</a:t>
            </a:r>
          </a:p>
        </p:txBody>
      </p:sp>
      <p:sp>
        <p:nvSpPr>
          <p:cNvPr id="92" name="Shape 92"/>
          <p:cNvSpPr/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>
              <a:defRPr>
                <a:solidFill>
                  <a:srgbClr val="DCE3E2"/>
                </a:solidFill>
              </a:defRPr>
            </a:lvl1pPr>
          </a:lstStyle>
          <a:p>
            <a:pPr/>
            <a:r>
              <a:t>Bullet item that spans across several lines</a:t>
            </a:r>
          </a:p>
        </p:txBody>
      </p:sp>
      <p:sp>
        <p:nvSpPr>
          <p:cNvPr id="93" name="Shape 93"/>
          <p:cNvSpPr/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>
                <a:solidFill>
                  <a:srgbClr val="DCE3E2"/>
                </a:solidFill>
              </a:defRPr>
            </a:lvl1pPr>
          </a:lstStyle>
          <a:p>
            <a:pPr/>
            <a:r>
              <a:t>Level 3 heading</a:t>
            </a:r>
          </a:p>
        </p:txBody>
      </p:sp>
      <p:sp>
        <p:nvSpPr>
          <p:cNvPr id="94" name="Shape 94"/>
          <p:cNvSpPr/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95" name="Shape 95"/>
          <p:cNvSpPr/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>
                <a:solidFill>
                  <a:srgbClr val="DCE3E2"/>
                </a:solidFill>
              </a:defRPr>
            </a:lvl1pPr>
          </a:lstStyle>
          <a:p>
            <a:pPr/>
            <a:r>
              <a:t>Level 4 heading</a:t>
            </a:r>
          </a:p>
        </p:txBody>
      </p:sp>
      <p:pic>
        <p:nvPicPr>
          <p:cNvPr id="9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Grey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7D807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46393" y="9314875"/>
            <a:ext cx="312014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31363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1pPr>
      <a:lvl2pPr marL="889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2pPr>
      <a:lvl3pPr marL="1333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3pPr>
      <a:lvl4pPr marL="1778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4pPr>
      <a:lvl5pPr marL="2222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5pPr>
      <a:lvl6pPr marL="2667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6pPr>
      <a:lvl7pPr marL="3111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7pPr>
      <a:lvl8pPr marL="3556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8pPr>
      <a:lvl9pPr marL="4000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2168690" y="1409700"/>
            <a:ext cx="8667420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Description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Use this template to build your 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presentation. Adjust the look and feel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to fit your agency.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You must cover the content in this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presentation but you decide how to do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that.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574745" y="2539999"/>
            <a:ext cx="614873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Who we are (as an agency)</a:t>
            </a:r>
          </a:p>
          <a:p>
            <a:pPr/>
            <a:r>
              <a:t>e.g. name, logo, slogan,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991522" y="2870199"/>
            <a:ext cx="702175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our client wanted us to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015547" y="2539999"/>
            <a:ext cx="297370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What we did</a:t>
            </a:r>
          </a:p>
          <a:p>
            <a:pPr algn="ctr"/>
            <a:r>
              <a:t>and how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439081" y="2209800"/>
            <a:ext cx="4126638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Demo</a:t>
            </a:r>
          </a:p>
          <a:p>
            <a:pPr algn="ctr"/>
            <a:r>
              <a:t>How it was before</a:t>
            </a:r>
          </a:p>
          <a:p>
            <a:pPr algn="ctr"/>
            <a:r>
              <a:t>How it is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4E5755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