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4E575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36288"/>
        <c:axId val="235200"/>
      </c:barChart>
      <c:catAx>
        <c:axId val="236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235200"/>
        <c:crosses val="autoZero"/>
        <c:auto val="1"/>
        <c:lblAlgn val="ctr"/>
        <c:lblOffset val="100"/>
        <c:noMultiLvlLbl val="1"/>
      </c:catAx>
      <c:valAx>
        <c:axId val="2352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236288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DBE3E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B997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41728"/>
        <c:axId val="233568"/>
      </c:barChart>
      <c:catAx>
        <c:axId val="241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233568"/>
        <c:crosses val="autoZero"/>
        <c:auto val="1"/>
        <c:lblAlgn val="ctr"/>
        <c:lblOffset val="100"/>
        <c:noMultiLvlLbl val="1"/>
      </c:catAx>
      <c:valAx>
        <c:axId val="23356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241728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mailto:jwb@eaaa.dk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baaa.dk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/>
            </a:lvl1pPr>
          </a:lstStyle>
          <a:p>
            <a:r>
              <a:t>Topic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E6EEEE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5"/>
          </p:nvPr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6"/>
          </p:nvPr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7"/>
          </p:nvPr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8"/>
          </p:nvPr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9"/>
          </p:nvPr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20"/>
          </p:nvPr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21"/>
          </p:nvPr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22"/>
          </p:nvPr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23"/>
          </p:nvPr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24"/>
          </p:nvPr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25"/>
          </p:nvPr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26"/>
          </p:nvPr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27"/>
          </p:nvPr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28"/>
          </p:nvPr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29"/>
          </p:nvPr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30"/>
          </p:nvPr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31"/>
          </p:nvPr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32"/>
          </p:nvPr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33"/>
          </p:nvPr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34"/>
          </p:nvPr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35"/>
          </p:nvPr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36"/>
          </p:nvPr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37"/>
          </p:nvPr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38"/>
          </p:nvPr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39"/>
          </p:nvPr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40"/>
          </p:nvPr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41"/>
          </p:nvPr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42"/>
          </p:nvPr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Chart 245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83B9AA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DBE3E2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25" name="Shape 25"/>
          <p:cNvSpPr/>
          <p:nvPr/>
        </p:nvSpPr>
        <p:spPr>
          <a:xfrm>
            <a:off x="246662" y="8250866"/>
            <a:ext cx="45727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26" name="Shape 2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27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Chart 254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5" name="Chart 255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ph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34" y="8164351"/>
            <a:ext cx="3913132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3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4"/>
              </a:rPr>
              <a:t>www.baaa.dk</a:t>
            </a:r>
            <a:r>
              <a:t>)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31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834" y="8164351"/>
            <a:ext cx="3913131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313636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DCE3E2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pic>
        <p:nvPicPr>
          <p:cNvPr id="5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4"/>
          </p:nvPr>
        </p:nvSpPr>
        <p:spPr>
          <a:xfrm>
            <a:off x="1293582" y="38862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/>
          </a:lstStyle>
          <a:p>
            <a:r>
              <a:t>Bullet item that spans across several lines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/>
            </a:lvl1pPr>
          </a:lstStyle>
          <a:p>
            <a:r>
              <a:t>Level 3 heading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/>
            </a:lvl1pPr>
          </a:lstStyle>
          <a:p>
            <a:r>
              <a:t>Level 4 heading</a:t>
            </a:r>
          </a:p>
        </p:txBody>
      </p:sp>
      <p:sp>
        <p:nvSpPr>
          <p:cNvPr id="79" name="Shape 79"/>
          <p:cNvSpPr/>
          <p:nvPr/>
        </p:nvSpPr>
        <p:spPr>
          <a:xfrm>
            <a:off x="1293582" y="8824728"/>
            <a:ext cx="84752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r>
              <a:t>Level 4 heading</a:t>
            </a:r>
          </a:p>
        </p:txBody>
      </p:sp>
      <p:pic>
        <p:nvPicPr>
          <p:cNvPr id="80" name="BAA_RGB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4"/>
          </p:nvPr>
        </p:nvSpPr>
        <p:spPr>
          <a:xfrm>
            <a:off x="1293582" y="38989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>
              <a:defRPr>
                <a:solidFill>
                  <a:srgbClr val="DCE3E2"/>
                </a:solidFill>
              </a:defRPr>
            </a:lvl1pPr>
          </a:lstStyle>
          <a:p>
            <a:r>
              <a:t>Bullet item that spans across several lines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>
                <a:solidFill>
                  <a:srgbClr val="DCE3E2"/>
                </a:solidFill>
              </a:defRPr>
            </a:lvl1pPr>
          </a:lstStyle>
          <a:p>
            <a:r>
              <a:t>Level 3 heading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>
                <a:solidFill>
                  <a:srgbClr val="DCE3E2"/>
                </a:solidFill>
              </a:defRPr>
            </a:lvl1pPr>
          </a:lstStyle>
          <a:p>
            <a:r>
              <a:t>Level 4 heading</a:t>
            </a:r>
          </a:p>
        </p:txBody>
      </p:sp>
      <p:pic>
        <p:nvPicPr>
          <p:cNvPr id="9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A_RGB-filtered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7D807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6393" y="9314875"/>
            <a:ext cx="312014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31363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1pPr>
      <a:lvl2pPr marL="889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2pPr>
      <a:lvl3pPr marL="1333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3pPr>
      <a:lvl4pPr marL="1778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4pPr>
      <a:lvl5pPr marL="2222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5pPr>
      <a:lvl6pPr marL="2667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6pPr>
      <a:lvl7pPr marL="3111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7pPr>
      <a:lvl8pPr marL="3556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8pPr>
      <a:lvl9pPr marL="4000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leminckxdesausmeester.nl/e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120391" y="8276441"/>
            <a:ext cx="56388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venir Book"/>
              </a:rPr>
              <a:t>Slogan:</a:t>
            </a:r>
            <a:r>
              <a:rPr kumimoji="0" lang="da-DK" sz="38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Avenir Book"/>
              </a:rPr>
              <a:t>Money well spent</a:t>
            </a: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Avenir Book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8318500" y="964160"/>
            <a:ext cx="4686300" cy="2349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Who we are: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 take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care of your needs – No problem is too big.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247650" y="553791"/>
            <a:ext cx="32194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Emanuel</a:t>
            </a:r>
            <a:r>
              <a:rPr kumimoji="0" lang="da-DK" sz="20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&amp; Peter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697181" y="1072078"/>
            <a:ext cx="7056419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i="1" dirty="0">
                <a:solidFill>
                  <a:schemeClr val="bg1"/>
                </a:solidFill>
              </a:rPr>
              <a:t>What our client wanted us to </a:t>
            </a:r>
            <a:r>
              <a:rPr i="1" dirty="0" smtClean="0">
                <a:solidFill>
                  <a:schemeClr val="bg1"/>
                </a:solidFill>
              </a:rPr>
              <a:t>do</a:t>
            </a:r>
            <a:r>
              <a:rPr lang="da-DK" i="1" dirty="0" smtClean="0">
                <a:solidFill>
                  <a:schemeClr val="bg1"/>
                </a:solidFill>
              </a:rPr>
              <a:t>: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7975600" y="2022783"/>
            <a:ext cx="476885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the site responsive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Menu on site instead of pdf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168143" y="633928"/>
            <a:ext cx="2782813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dirty="0">
                <a:solidFill>
                  <a:srgbClr val="FFFFFF"/>
                </a:solidFill>
              </a:rPr>
              <a:t>What we did</a:t>
            </a:r>
          </a:p>
          <a:p>
            <a:pPr algn="ctr"/>
            <a:r>
              <a:rPr dirty="0">
                <a:solidFill>
                  <a:srgbClr val="FFFFFF"/>
                </a:solidFill>
              </a:rPr>
              <a:t>and how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1733550" y="2295904"/>
            <a:ext cx="10896600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olidFill>
                  <a:srgbClr val="FFFFFF"/>
                </a:solidFill>
              </a:rPr>
              <a:t>Started by viewing our objectives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FFFF"/>
                </a:solidFill>
              </a:rPr>
              <a:t> Setting up a template for the site (&lt;header&gt;,&lt;</a:t>
            </a:r>
            <a:r>
              <a:rPr lang="en-US" dirty="0" err="1" smtClean="0">
                <a:solidFill>
                  <a:srgbClr val="FFFFFF"/>
                </a:solidFill>
              </a:rPr>
              <a:t>nav</a:t>
            </a:r>
            <a:r>
              <a:rPr lang="en-US" dirty="0" smtClean="0">
                <a:solidFill>
                  <a:srgbClr val="FFFFFF"/>
                </a:solidFill>
              </a:rPr>
              <a:t>&gt;,&lt;section&gt;, etc.)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Filling in content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Styling content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solidFill>
                  <a:srgbClr val="FFFFFF"/>
                </a:solidFill>
                <a:sym typeface="Wingdings" panose="05000000000000000000" pitchFamily="2" charset="2"/>
              </a:rPr>
              <a:t>Used GitHub throughout the process for easy collaboration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5914955" y="986640"/>
            <a:ext cx="140262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smtClean="0">
                <a:solidFill>
                  <a:srgbClr val="FFFFFF"/>
                </a:solidFill>
              </a:rPr>
              <a:t>Demo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400050" y="2764354"/>
            <a:ext cx="4152900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How it </a:t>
            </a:r>
            <a:r>
              <a:rPr lang="da-DK" dirty="0" err="1">
                <a:solidFill>
                  <a:srgbClr val="FFFFFF"/>
                </a:solidFill>
              </a:rPr>
              <a:t>was</a:t>
            </a:r>
            <a:r>
              <a:rPr lang="da-DK" dirty="0">
                <a:solidFill>
                  <a:srgbClr val="FFFFFF"/>
                </a:solidFill>
              </a:rPr>
              <a:t> </a:t>
            </a:r>
            <a:r>
              <a:rPr lang="da-DK" dirty="0" err="1">
                <a:solidFill>
                  <a:srgbClr val="FFFFFF"/>
                </a:solidFill>
              </a:rPr>
              <a:t>before</a:t>
            </a:r>
            <a:endParaRPr lang="da-DK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7943850" y="2764354"/>
            <a:ext cx="5308600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How it is </a:t>
            </a:r>
            <a:r>
              <a:rPr lang="da-DK" dirty="0" err="1">
                <a:solidFill>
                  <a:srgbClr val="FFFFFF"/>
                </a:solidFill>
              </a:rPr>
              <a:t>now</a:t>
            </a:r>
            <a:endParaRPr lang="da-DK" dirty="0">
              <a:solidFill>
                <a:srgbClr val="FFFFFF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pic>
        <p:nvPicPr>
          <p:cNvPr id="4" name="Billed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6285335" cy="353377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77" y="3712255"/>
            <a:ext cx="6306715" cy="3545795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247650" y="553791"/>
            <a:ext cx="32194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Emanuel</a:t>
            </a:r>
            <a:r>
              <a:rPr kumimoji="0" lang="da-DK" sz="20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&amp; Peter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4E5755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99</Words>
  <Application>Microsoft Office PowerPoint</Application>
  <PresentationFormat>Brugerdefineret</PresentationFormat>
  <Paragraphs>19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3" baseType="lpstr">
      <vt:lpstr>Arial</vt:lpstr>
      <vt:lpstr>Avenir Book</vt:lpstr>
      <vt:lpstr>Avenir Book Oblique</vt:lpstr>
      <vt:lpstr>Avenir Heavy</vt:lpstr>
      <vt:lpstr>Avenir Light</vt:lpstr>
      <vt:lpstr>Helvetica Light</vt:lpstr>
      <vt:lpstr>Helvetica Neue</vt:lpstr>
      <vt:lpstr>Wingdings</vt:lpstr>
      <vt:lpstr>Black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Emanuel Kweku Asem Nielsen</cp:lastModifiedBy>
  <cp:revision>6</cp:revision>
  <dcterms:modified xsi:type="dcterms:W3CDTF">2017-01-31T12:13:56Z</dcterms:modified>
</cp:coreProperties>
</file>