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902" r:id="rId8"/>
    <p:sldId id="905" r:id="rId9"/>
    <p:sldId id="906" r:id="rId1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E93"/>
    <a:srgbClr val="000000"/>
    <a:srgbClr val="FF297B"/>
    <a:srgbClr val="E6005A"/>
    <a:srgbClr val="0D0D0D"/>
    <a:srgbClr val="31495D"/>
    <a:srgbClr val="1D2B37"/>
    <a:srgbClr val="002642"/>
    <a:srgbClr val="004F8A"/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>
        <p:scale>
          <a:sx n="60" d="100"/>
          <a:sy n="60" d="100"/>
        </p:scale>
        <p:origin x="732" y="3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08/11/2021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08/11/2021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6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27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99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29">
            <a:extLst>
              <a:ext uri="{FF2B5EF4-FFF2-40B4-BE49-F238E27FC236}">
                <a16:creationId xmlns:a16="http://schemas.microsoft.com/office/drawing/2014/main" id="{14B853F8-D11C-4FFF-91F4-8D633AB0F7AC}"/>
              </a:ext>
            </a:extLst>
          </p:cNvPr>
          <p:cNvSpPr/>
          <p:nvPr/>
        </p:nvSpPr>
        <p:spPr>
          <a:xfrm>
            <a:off x="3423597" y="3231765"/>
            <a:ext cx="2985652" cy="350119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Fluxograma: Disco Magnético 5">
            <a:extLst>
              <a:ext uri="{FF2B5EF4-FFF2-40B4-BE49-F238E27FC236}">
                <a16:creationId xmlns:a16="http://schemas.microsoft.com/office/drawing/2014/main" id="{2EBDFFB5-65B1-40B4-90A0-C6556F918E28}"/>
              </a:ext>
            </a:extLst>
          </p:cNvPr>
          <p:cNvSpPr/>
          <p:nvPr/>
        </p:nvSpPr>
        <p:spPr>
          <a:xfrm>
            <a:off x="3686754" y="316281"/>
            <a:ext cx="2500031" cy="2144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tângulo 20">
            <a:extLst>
              <a:ext uri="{FF2B5EF4-FFF2-40B4-BE49-F238E27FC236}">
                <a16:creationId xmlns:a16="http://schemas.microsoft.com/office/drawing/2014/main" id="{815EF645-82AE-4337-8700-AA9F1A6C8E22}"/>
              </a:ext>
            </a:extLst>
          </p:cNvPr>
          <p:cNvSpPr/>
          <p:nvPr/>
        </p:nvSpPr>
        <p:spPr>
          <a:xfrm>
            <a:off x="3529340" y="929009"/>
            <a:ext cx="2729804" cy="6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68" name="Retângulo 20">
            <a:extLst>
              <a:ext uri="{FF2B5EF4-FFF2-40B4-BE49-F238E27FC236}">
                <a16:creationId xmlns:a16="http://schemas.microsoft.com/office/drawing/2014/main" id="{1782754A-C6CA-43DC-95D3-7ED72819E626}"/>
              </a:ext>
            </a:extLst>
          </p:cNvPr>
          <p:cNvSpPr/>
          <p:nvPr/>
        </p:nvSpPr>
        <p:spPr>
          <a:xfrm>
            <a:off x="3582688" y="1694920"/>
            <a:ext cx="2729804" cy="62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das máquinas e dos cadastros.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69" name="Agrupar 11">
            <a:extLst>
              <a:ext uri="{FF2B5EF4-FFF2-40B4-BE49-F238E27FC236}">
                <a16:creationId xmlns:a16="http://schemas.microsoft.com/office/drawing/2014/main" id="{58ADAE29-90B1-45B2-8E60-AD1C6840F562}"/>
              </a:ext>
            </a:extLst>
          </p:cNvPr>
          <p:cNvGrpSpPr/>
          <p:nvPr/>
        </p:nvGrpSpPr>
        <p:grpSpPr>
          <a:xfrm>
            <a:off x="250156" y="3494442"/>
            <a:ext cx="2811556" cy="2144548"/>
            <a:chOff x="80988" y="1548384"/>
            <a:chExt cx="2643318" cy="2016223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80988" y="1548384"/>
              <a:ext cx="2536031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GOOGLE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</a:t>
              </a:r>
              <a:r>
                <a:rPr lang="pt-BR" sz="1600" dirty="0" err="1"/>
                <a:t>GeoCoding</a:t>
              </a:r>
              <a:r>
                <a:rPr lang="pt-BR" sz="1600" dirty="0"/>
                <a:t>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integração com os mapas do Google.</a:t>
              </a:r>
              <a:endParaRPr lang="pt-BR" sz="12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0BC1D9-D8B8-491C-8D6E-20F61385227C}"/>
              </a:ext>
            </a:extLst>
          </p:cNvPr>
          <p:cNvGrpSpPr/>
          <p:nvPr/>
        </p:nvGrpSpPr>
        <p:grpSpPr>
          <a:xfrm>
            <a:off x="7192393" y="1856574"/>
            <a:ext cx="2845576" cy="2144551"/>
            <a:chOff x="7014179" y="4654462"/>
            <a:chExt cx="2675302" cy="20162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 institucional da Aplicação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92" idx="0"/>
            <a:endCxn id="59" idx="3"/>
          </p:cNvCxnSpPr>
          <p:nvPr/>
        </p:nvCxnSpPr>
        <p:spPr>
          <a:xfrm flipV="1">
            <a:off x="4932967" y="2460830"/>
            <a:ext cx="3803" cy="10466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29A06E-089E-4478-84AA-DA3CD6343757}"/>
              </a:ext>
            </a:extLst>
          </p:cNvPr>
          <p:cNvGrpSpPr/>
          <p:nvPr/>
        </p:nvGrpSpPr>
        <p:grpSpPr>
          <a:xfrm>
            <a:off x="3561046" y="3507465"/>
            <a:ext cx="2729804" cy="2144549"/>
            <a:chOff x="8741678" y="1501253"/>
            <a:chExt cx="2566458" cy="2016224"/>
          </a:xfrm>
        </p:grpSpPr>
        <p:sp>
          <p:nvSpPr>
            <p:cNvPr id="92" name="Retângulo 17">
              <a:extLst>
                <a:ext uri="{FF2B5EF4-FFF2-40B4-BE49-F238E27FC236}">
                  <a16:creationId xmlns:a16="http://schemas.microsoft.com/office/drawing/2014/main" id="{56C5A53E-C887-4215-B92E-6B10B935ADE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742F3199-6A20-4F82-8BE3-36813E70CE5B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94" name="Retângulo 20">
              <a:extLst>
                <a:ext uri="{FF2B5EF4-FFF2-40B4-BE49-F238E27FC236}">
                  <a16:creationId xmlns:a16="http://schemas.microsoft.com/office/drawing/2014/main" id="{D5F88291-A9E4-44A4-B691-58AE323DBAF8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Backend</a:t>
              </a:r>
              <a:r>
                <a:rPr lang="pt-BR" sz="1600" dirty="0">
                  <a:solidFill>
                    <a:prstClr val="white"/>
                  </a:solidFill>
                </a:rPr>
                <a:t> da aplicação e tratamento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1"/>
            <a:endCxn id="92" idx="3"/>
          </p:cNvCxnSpPr>
          <p:nvPr/>
        </p:nvCxnSpPr>
        <p:spPr>
          <a:xfrm flipH="1">
            <a:off x="6196719" y="2928850"/>
            <a:ext cx="1139434" cy="16508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FEB810-380D-4568-926E-CC83ABED21EB}"/>
              </a:ext>
            </a:extLst>
          </p:cNvPr>
          <p:cNvGrpSpPr/>
          <p:nvPr/>
        </p:nvGrpSpPr>
        <p:grpSpPr>
          <a:xfrm>
            <a:off x="7195388" y="4588408"/>
            <a:ext cx="2845576" cy="2144551"/>
            <a:chOff x="7014179" y="4654462"/>
            <a:chExt cx="2675302" cy="201622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7123023" y="5819930"/>
              <a:ext cx="25664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Plataforma para </a:t>
              </a:r>
              <a:r>
                <a:rPr lang="pt-BR" sz="16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600" dirty="0">
                  <a:solidFill>
                    <a:prstClr val="white"/>
                  </a:solidFill>
                </a:rPr>
                <a:t> (adotante e ONG), cadastro e login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Agrupar 11">
            <a:extLst>
              <a:ext uri="{FF2B5EF4-FFF2-40B4-BE49-F238E27FC236}">
                <a16:creationId xmlns:a16="http://schemas.microsoft.com/office/drawing/2014/main" id="{AE491B7F-90EA-4F46-A4CB-02599FD49274}"/>
              </a:ext>
            </a:extLst>
          </p:cNvPr>
          <p:cNvGrpSpPr/>
          <p:nvPr/>
        </p:nvGrpSpPr>
        <p:grpSpPr>
          <a:xfrm>
            <a:off x="10532567" y="4588411"/>
            <a:ext cx="2806395" cy="2144548"/>
            <a:chOff x="85840" y="1548384"/>
            <a:chExt cx="2638466" cy="2016223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ViaCEP</a:t>
              </a:r>
              <a:r>
                <a:rPr lang="pt-BR" sz="2000" b="1" dirty="0"/>
                <a:t>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API </a:t>
              </a:r>
              <a:r>
                <a:rPr lang="pt-BR" sz="1600" dirty="0" err="1"/>
                <a:t>ViaCEP</a:t>
              </a:r>
              <a:r>
                <a:rPr lang="pt-BR" sz="1600" dirty="0"/>
                <a:t>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consulta de endereço via CEP</a:t>
              </a:r>
              <a:endParaRPr lang="pt-BR" sz="1200" dirty="0"/>
            </a:p>
          </p:txBody>
        </p:sp>
      </p:grpSp>
      <p:cxnSp>
        <p:nvCxnSpPr>
          <p:cNvPr id="119" name="Conector de Seta Reta 107">
            <a:extLst>
              <a:ext uri="{FF2B5EF4-FFF2-40B4-BE49-F238E27FC236}">
                <a16:creationId xmlns:a16="http://schemas.microsoft.com/office/drawing/2014/main" id="{D188AB2C-C9CA-41E6-A812-CAC5B07204B7}"/>
              </a:ext>
            </a:extLst>
          </p:cNvPr>
          <p:cNvCxnSpPr>
            <a:cxnSpLocks/>
            <a:stCxn id="104" idx="1"/>
            <a:endCxn id="92" idx="3"/>
          </p:cNvCxnSpPr>
          <p:nvPr/>
        </p:nvCxnSpPr>
        <p:spPr>
          <a:xfrm flipH="1" flipV="1">
            <a:off x="6196719" y="4579740"/>
            <a:ext cx="1142430" cy="108094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</p:cNvCxnSpPr>
          <p:nvPr/>
        </p:nvCxnSpPr>
        <p:spPr>
          <a:xfrm flipV="1">
            <a:off x="9959211" y="5660684"/>
            <a:ext cx="737039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</p:cNvCxnSpPr>
          <p:nvPr/>
        </p:nvCxnSpPr>
        <p:spPr>
          <a:xfrm flipH="1">
            <a:off x="2947596" y="4566716"/>
            <a:ext cx="72161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41">
            <a:extLst>
              <a:ext uri="{FF2B5EF4-FFF2-40B4-BE49-F238E27FC236}">
                <a16:creationId xmlns:a16="http://schemas.microsoft.com/office/drawing/2014/main" id="{CE5188D7-3727-4AD6-A44A-B0EF75747A4E}"/>
              </a:ext>
            </a:extLst>
          </p:cNvPr>
          <p:cNvSpPr/>
          <p:nvPr/>
        </p:nvSpPr>
        <p:spPr>
          <a:xfrm>
            <a:off x="2920765" y="6500957"/>
            <a:ext cx="4123660" cy="646331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VAMOS DAR ZOOM NO MICROSERVICE</a:t>
            </a:r>
          </a:p>
        </p:txBody>
      </p:sp>
    </p:spTree>
    <p:extLst>
      <p:ext uri="{BB962C8B-B14F-4D97-AF65-F5344CB8AC3E}">
        <p14:creationId xmlns:p14="http://schemas.microsoft.com/office/powerpoint/2010/main" val="24151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cxnSp>
        <p:nvCxnSpPr>
          <p:cNvPr id="69" name="Conector de Seta Reta 107">
            <a:extLst>
              <a:ext uri="{FF2B5EF4-FFF2-40B4-BE49-F238E27FC236}">
                <a16:creationId xmlns:a16="http://schemas.microsoft.com/office/drawing/2014/main" id="{3AF9C43E-1840-4006-84E1-832D0B890C76}"/>
              </a:ext>
            </a:extLst>
          </p:cNvPr>
          <p:cNvCxnSpPr>
            <a:cxnSpLocks/>
            <a:stCxn id="104" idx="0"/>
            <a:endCxn id="149" idx="2"/>
          </p:cNvCxnSpPr>
          <p:nvPr/>
        </p:nvCxnSpPr>
        <p:spPr>
          <a:xfrm flipV="1">
            <a:off x="8096518" y="4380018"/>
            <a:ext cx="4094866" cy="6848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E5ABD69C-647E-4D8E-8BCE-B05C7F1ABD96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8096518" y="4374915"/>
            <a:ext cx="1577285" cy="6899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94" idx="2"/>
          </p:cNvCxnSpPr>
          <p:nvPr/>
        </p:nvCxnSpPr>
        <p:spPr>
          <a:xfrm flipH="1" flipV="1">
            <a:off x="8086928" y="4380017"/>
            <a:ext cx="9590" cy="684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70B1CDCD-1CEB-4F52-B5A9-4AE8F3CE8ECB}"/>
              </a:ext>
            </a:extLst>
          </p:cNvPr>
          <p:cNvCxnSpPr>
            <a:cxnSpLocks/>
            <a:stCxn id="104" idx="0"/>
            <a:endCxn id="80" idx="2"/>
          </p:cNvCxnSpPr>
          <p:nvPr/>
        </p:nvCxnSpPr>
        <p:spPr>
          <a:xfrm flipH="1" flipV="1">
            <a:off x="6034700" y="4380019"/>
            <a:ext cx="2061818" cy="6848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94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6039433" y="2196236"/>
            <a:ext cx="2047494" cy="5762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130">
            <a:extLst>
              <a:ext uri="{FF2B5EF4-FFF2-40B4-BE49-F238E27FC236}">
                <a16:creationId xmlns:a16="http://schemas.microsoft.com/office/drawing/2014/main" id="{FF469E54-B88B-4777-9954-9721346CEA5A}"/>
              </a:ext>
            </a:extLst>
          </p:cNvPr>
          <p:cNvGrpSpPr/>
          <p:nvPr/>
        </p:nvGrpSpPr>
        <p:grpSpPr>
          <a:xfrm>
            <a:off x="5101295" y="2772519"/>
            <a:ext cx="1876275" cy="1607500"/>
            <a:chOff x="3777031" y="2523155"/>
            <a:chExt cx="1876275" cy="1607500"/>
          </a:xfrm>
        </p:grpSpPr>
        <p:sp>
          <p:nvSpPr>
            <p:cNvPr id="80" name="Retângulo 17">
              <a:extLst>
                <a:ext uri="{FF2B5EF4-FFF2-40B4-BE49-F238E27FC236}">
                  <a16:creationId xmlns:a16="http://schemas.microsoft.com/office/drawing/2014/main" id="{60DA7EBE-7211-46DE-8D25-3FDABA2E84A2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Retângulo 20">
              <a:extLst>
                <a:ext uri="{FF2B5EF4-FFF2-40B4-BE49-F238E27FC236}">
                  <a16:creationId xmlns:a16="http://schemas.microsoft.com/office/drawing/2014/main" id="{6CE6B529-E58B-4C27-B8C5-AA1A4D5737FF}"/>
                </a:ext>
              </a:extLst>
            </p:cNvPr>
            <p:cNvSpPr/>
            <p:nvPr/>
          </p:nvSpPr>
          <p:spPr>
            <a:xfrm>
              <a:off x="3777031" y="2523155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ProcessoAdocao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BC52F4A4-472B-4EE0-B846-2342969C4C2C}"/>
                </a:ext>
              </a:extLst>
            </p:cNvPr>
            <p:cNvSpPr/>
            <p:nvPr/>
          </p:nvSpPr>
          <p:spPr>
            <a:xfrm>
              <a:off x="3786501" y="3531267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grpSp>
        <p:nvGrpSpPr>
          <p:cNvPr id="86" name="Group 151">
            <a:extLst>
              <a:ext uri="{FF2B5EF4-FFF2-40B4-BE49-F238E27FC236}">
                <a16:creationId xmlns:a16="http://schemas.microsoft.com/office/drawing/2014/main" id="{8C5654D0-8A9F-48A6-8440-362BCC9771AC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94" name="Retângulo 17">
              <a:extLst>
                <a:ext uri="{FF2B5EF4-FFF2-40B4-BE49-F238E27FC236}">
                  <a16:creationId xmlns:a16="http://schemas.microsoft.com/office/drawing/2014/main" id="{737D65FE-767C-451E-9F7D-3C39924F9C82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etângulo 20">
              <a:extLst>
                <a:ext uri="{FF2B5EF4-FFF2-40B4-BE49-F238E27FC236}">
                  <a16:creationId xmlns:a16="http://schemas.microsoft.com/office/drawing/2014/main" id="{79CB7665-F23C-4CF3-B86C-D3156BEBA500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00" name="Retângulo 20">
              <a:extLst>
                <a:ext uri="{FF2B5EF4-FFF2-40B4-BE49-F238E27FC236}">
                  <a16:creationId xmlns:a16="http://schemas.microsoft.com/office/drawing/2014/main" id="{916D2C58-CFC0-49C0-AFAD-1457EEEAE1AF}"/>
                </a:ext>
              </a:extLst>
            </p:cNvPr>
            <p:cNvSpPr/>
            <p:nvPr/>
          </p:nvSpPr>
          <p:spPr>
            <a:xfrm>
              <a:off x="3793040" y="3583292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grpSp>
        <p:nvGrpSpPr>
          <p:cNvPr id="101" name="Group 9">
            <a:extLst>
              <a:ext uri="{FF2B5EF4-FFF2-40B4-BE49-F238E27FC236}">
                <a16:creationId xmlns:a16="http://schemas.microsoft.com/office/drawing/2014/main" id="{155C9EFF-9403-433C-A585-E1722FAD8278}"/>
              </a:ext>
            </a:extLst>
          </p:cNvPr>
          <p:cNvGrpSpPr/>
          <p:nvPr/>
        </p:nvGrpSpPr>
        <p:grpSpPr>
          <a:xfrm>
            <a:off x="9175521" y="5088925"/>
            <a:ext cx="1875600" cy="1584000"/>
            <a:chOff x="561681" y="4929649"/>
            <a:chExt cx="2697441" cy="2144548"/>
          </a:xfrm>
        </p:grpSpPr>
        <p:sp>
          <p:nvSpPr>
            <p:cNvPr id="103" name="Retângulo 29">
              <a:extLst>
                <a:ext uri="{FF2B5EF4-FFF2-40B4-BE49-F238E27FC236}">
                  <a16:creationId xmlns:a16="http://schemas.microsoft.com/office/drawing/2014/main" id="{AA6DDFB8-177D-4D97-8349-96408CAC41AB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5" name="Retângulo 20">
              <a:extLst>
                <a:ext uri="{FF2B5EF4-FFF2-40B4-BE49-F238E27FC236}">
                  <a16:creationId xmlns:a16="http://schemas.microsoft.com/office/drawing/2014/main" id="{8F1639EA-628E-4304-8E2C-59BE7C17D327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112" name="Retângulo 20">
              <a:extLst>
                <a:ext uri="{FF2B5EF4-FFF2-40B4-BE49-F238E27FC236}">
                  <a16:creationId xmlns:a16="http://schemas.microsoft.com/office/drawing/2014/main" id="{4211C7C6-DF4D-48F3-A172-DBF92CB31088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cxnSp>
        <p:nvCxnSpPr>
          <p:cNvPr id="113" name="Conector de Seta Reta 107">
            <a:extLst>
              <a:ext uri="{FF2B5EF4-FFF2-40B4-BE49-F238E27FC236}">
                <a16:creationId xmlns:a16="http://schemas.microsoft.com/office/drawing/2014/main" id="{EE7E5211-8A8E-49C8-9C30-EAB0A0EF2ECA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10113321" y="4374915"/>
            <a:ext cx="0" cy="714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07">
            <a:extLst>
              <a:ext uri="{FF2B5EF4-FFF2-40B4-BE49-F238E27FC236}">
                <a16:creationId xmlns:a16="http://schemas.microsoft.com/office/drawing/2014/main" id="{D5BA87C9-0D81-4709-A84D-ED1C45E74995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8593683" y="4374915"/>
            <a:ext cx="1519638" cy="714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24E2-F505-4489-B0D4-7293CE66A349}"/>
              </a:ext>
            </a:extLst>
          </p:cNvPr>
          <p:cNvGrpSpPr/>
          <p:nvPr/>
        </p:nvGrpSpPr>
        <p:grpSpPr>
          <a:xfrm>
            <a:off x="9175521" y="5088925"/>
            <a:ext cx="1875600" cy="1584000"/>
            <a:chOff x="561681" y="4929649"/>
            <a:chExt cx="2697441" cy="2144548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D62EA0-59C7-4177-8773-6EFE80997487}"/>
              </a:ext>
            </a:extLst>
          </p:cNvPr>
          <p:cNvGrpSpPr/>
          <p:nvPr/>
        </p:nvGrpSpPr>
        <p:grpSpPr>
          <a:xfrm>
            <a:off x="5101295" y="2772519"/>
            <a:ext cx="1876275" cy="1607500"/>
            <a:chOff x="3777031" y="2523155"/>
            <a:chExt cx="1876275" cy="1607500"/>
          </a:xfrm>
        </p:grpSpPr>
        <p:sp>
          <p:nvSpPr>
            <p:cNvPr id="132" name="Retângulo 17">
              <a:extLst>
                <a:ext uri="{FF2B5EF4-FFF2-40B4-BE49-F238E27FC236}">
                  <a16:creationId xmlns:a16="http://schemas.microsoft.com/office/drawing/2014/main" id="{87A997FF-1F38-4315-BD74-EBB522B9C1CE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tângulo 20">
              <a:extLst>
                <a:ext uri="{FF2B5EF4-FFF2-40B4-BE49-F238E27FC236}">
                  <a16:creationId xmlns:a16="http://schemas.microsoft.com/office/drawing/2014/main" id="{DD3151C2-A61B-4DFF-BEAF-685D6DB8F05A}"/>
                </a:ext>
              </a:extLst>
            </p:cNvPr>
            <p:cNvSpPr/>
            <p:nvPr/>
          </p:nvSpPr>
          <p:spPr>
            <a:xfrm>
              <a:off x="3777031" y="2523155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ProcessoAdocao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34" name="Retângulo 20">
              <a:extLst>
                <a:ext uri="{FF2B5EF4-FFF2-40B4-BE49-F238E27FC236}">
                  <a16:creationId xmlns:a16="http://schemas.microsoft.com/office/drawing/2014/main" id="{1F6011CD-7BDB-4266-BACA-E4DF341B6F4E}"/>
                </a:ext>
              </a:extLst>
            </p:cNvPr>
            <p:cNvSpPr/>
            <p:nvPr/>
          </p:nvSpPr>
          <p:spPr>
            <a:xfrm>
              <a:off x="3786501" y="3531267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675A40-4951-4982-96C1-23BD20B97D16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153" name="Retângulo 17">
              <a:extLst>
                <a:ext uri="{FF2B5EF4-FFF2-40B4-BE49-F238E27FC236}">
                  <a16:creationId xmlns:a16="http://schemas.microsoft.com/office/drawing/2014/main" id="{736D63E8-81C9-474B-9316-0AF197992D93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3FAF479-0AEC-4F5B-9B5B-1CD08A1B7C7F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55" name="Retângulo 20">
              <a:extLst>
                <a:ext uri="{FF2B5EF4-FFF2-40B4-BE49-F238E27FC236}">
                  <a16:creationId xmlns:a16="http://schemas.microsoft.com/office/drawing/2014/main" id="{03D84B51-0E59-465D-85E9-67286CA4F0DA}"/>
                </a:ext>
              </a:extLst>
            </p:cNvPr>
            <p:cNvSpPr/>
            <p:nvPr/>
          </p:nvSpPr>
          <p:spPr>
            <a:xfrm>
              <a:off x="3793040" y="3583292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47" idx="2"/>
          </p:cNvCxnSpPr>
          <p:nvPr/>
        </p:nvCxnSpPr>
        <p:spPr>
          <a:xfrm flipH="1" flipV="1">
            <a:off x="8033069" y="4607198"/>
            <a:ext cx="0" cy="4576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153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05C3CF80-0FF6-4059-B88A-DF4121C87C6D}"/>
              </a:ext>
            </a:extLst>
          </p:cNvPr>
          <p:cNvCxnSpPr>
            <a:cxnSpLocks/>
            <a:stCxn id="70" idx="0"/>
            <a:endCxn id="144" idx="2"/>
          </p:cNvCxnSpPr>
          <p:nvPr/>
        </p:nvCxnSpPr>
        <p:spPr>
          <a:xfrm flipV="1">
            <a:off x="10113321" y="4374915"/>
            <a:ext cx="0" cy="714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132" idx="0"/>
            <a:endCxn id="52" idx="2"/>
          </p:cNvCxnSpPr>
          <p:nvPr/>
        </p:nvCxnSpPr>
        <p:spPr>
          <a:xfrm flipV="1">
            <a:off x="6034700" y="2196236"/>
            <a:ext cx="2052227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107">
            <a:extLst>
              <a:ext uri="{FF2B5EF4-FFF2-40B4-BE49-F238E27FC236}">
                <a16:creationId xmlns:a16="http://schemas.microsoft.com/office/drawing/2014/main" id="{2FA11E5D-29D1-4F58-AB47-FA02AEE14004}"/>
              </a:ext>
            </a:extLst>
          </p:cNvPr>
          <p:cNvCxnSpPr>
            <a:cxnSpLocks/>
            <a:stCxn id="70" idx="0"/>
            <a:endCxn id="153" idx="2"/>
          </p:cNvCxnSpPr>
          <p:nvPr/>
        </p:nvCxnSpPr>
        <p:spPr>
          <a:xfrm flipH="1" flipV="1">
            <a:off x="8086928" y="4380017"/>
            <a:ext cx="2026393" cy="70890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234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bcd8c33-6940-4d4c-a587-bbc736ca1e4d"/>
    <ds:schemaRef ds:uri="4327b14a-fe89-488e-9f6d-9658cacf37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</TotalTime>
  <Words>415</Words>
  <Application>Microsoft Office PowerPoint</Application>
  <PresentationFormat>Personalizar</PresentationFormat>
  <Paragraphs>88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Victor Pederzini</cp:lastModifiedBy>
  <cp:revision>263</cp:revision>
  <dcterms:created xsi:type="dcterms:W3CDTF">2016-12-01T16:19:35Z</dcterms:created>
  <dcterms:modified xsi:type="dcterms:W3CDTF">2021-11-08T21:00:07Z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