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256" r:id="rId7"/>
    <p:sldId id="902" r:id="rId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howGuides="1">
      <p:cViewPr varScale="1">
        <p:scale>
          <a:sx n="58" d="100"/>
          <a:sy n="58" d="100"/>
        </p:scale>
        <p:origin x="822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20/10/2021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20/10/2021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56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361F675-DEE4-4B91-80C9-B1E32F20CA9E}"/>
              </a:ext>
            </a:extLst>
          </p:cNvPr>
          <p:cNvGrpSpPr/>
          <p:nvPr/>
        </p:nvGrpSpPr>
        <p:grpSpPr>
          <a:xfrm>
            <a:off x="250156" y="316281"/>
            <a:ext cx="13088806" cy="6416678"/>
            <a:chOff x="250156" y="316281"/>
            <a:chExt cx="12305598" cy="6032717"/>
          </a:xfrm>
        </p:grpSpPr>
        <p:sp>
          <p:nvSpPr>
            <p:cNvPr id="59" name="Fluxograma: Disco Magnético 5">
              <a:extLst>
                <a:ext uri="{FF2B5EF4-FFF2-40B4-BE49-F238E27FC236}">
                  <a16:creationId xmlns:a16="http://schemas.microsoft.com/office/drawing/2014/main" id="{2EBDFFB5-65B1-40B4-90A0-C6556F918E28}"/>
                </a:ext>
              </a:extLst>
            </p:cNvPr>
            <p:cNvSpPr/>
            <p:nvPr/>
          </p:nvSpPr>
          <p:spPr>
            <a:xfrm>
              <a:off x="3481115" y="316281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15EF645-82AE-4337-8700-AA9F1A6C8E22}"/>
                </a:ext>
              </a:extLst>
            </p:cNvPr>
            <p:cNvSpPr/>
            <p:nvPr/>
          </p:nvSpPr>
          <p:spPr>
            <a:xfrm>
              <a:off x="3333120" y="892345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68" name="Retângulo 20">
              <a:extLst>
                <a:ext uri="{FF2B5EF4-FFF2-40B4-BE49-F238E27FC236}">
                  <a16:creationId xmlns:a16="http://schemas.microsoft.com/office/drawing/2014/main" id="{1782754A-C6CA-43DC-95D3-7ED72819E626}"/>
                </a:ext>
              </a:extLst>
            </p:cNvPr>
            <p:cNvSpPr/>
            <p:nvPr/>
          </p:nvSpPr>
          <p:spPr>
            <a:xfrm>
              <a:off x="3383276" y="1612425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das máquinas e dos cadastros.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69" name="Agrupar 11">
              <a:extLst>
                <a:ext uri="{FF2B5EF4-FFF2-40B4-BE49-F238E27FC236}">
                  <a16:creationId xmlns:a16="http://schemas.microsoft.com/office/drawing/2014/main" id="{58ADAE29-90B1-45B2-8E60-AD1C6840F562}"/>
                </a:ext>
              </a:extLst>
            </p:cNvPr>
            <p:cNvGrpSpPr/>
            <p:nvPr/>
          </p:nvGrpSpPr>
          <p:grpSpPr>
            <a:xfrm>
              <a:off x="250156" y="3304267"/>
              <a:ext cx="2643318" cy="2016223"/>
              <a:chOff x="80988" y="1548384"/>
              <a:chExt cx="2643318" cy="2016223"/>
            </a:xfrm>
          </p:grpSpPr>
          <p:sp>
            <p:nvSpPr>
              <p:cNvPr id="70" name="Retângulo 29">
                <a:extLst>
                  <a:ext uri="{FF2B5EF4-FFF2-40B4-BE49-F238E27FC236}">
                    <a16:creationId xmlns:a16="http://schemas.microsoft.com/office/drawing/2014/main" id="{A1AA79BC-35E8-40D6-A4F5-43492D9675D6}"/>
                  </a:ext>
                </a:extLst>
              </p:cNvPr>
              <p:cNvSpPr/>
              <p:nvPr/>
            </p:nvSpPr>
            <p:spPr>
              <a:xfrm>
                <a:off x="80988" y="1548384"/>
                <a:ext cx="2536031" cy="2016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25374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1" name="Retângulo 20">
                <a:extLst>
                  <a:ext uri="{FF2B5EF4-FFF2-40B4-BE49-F238E27FC236}">
                    <a16:creationId xmlns:a16="http://schemas.microsoft.com/office/drawing/2014/main" id="{BCA5C6BC-75FE-471E-98D5-2AEC02E773B6}"/>
                  </a:ext>
                </a:extLst>
              </p:cNvPr>
              <p:cNvSpPr/>
              <p:nvPr/>
            </p:nvSpPr>
            <p:spPr>
              <a:xfrm>
                <a:off x="85840" y="1686174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/>
                  <a:t>GOOGLE Application</a:t>
                </a:r>
              </a:p>
              <a:p>
                <a:pPr lvl="0" algn="ctr">
                  <a:defRPr/>
                </a:pPr>
                <a:r>
                  <a:rPr lang="pt-BR" sz="1600" dirty="0"/>
                  <a:t>[Container: </a:t>
                </a:r>
                <a:r>
                  <a:rPr lang="pt-BR" sz="1600" dirty="0" err="1"/>
                  <a:t>GeoCoding</a:t>
                </a:r>
                <a:r>
                  <a:rPr lang="pt-BR" sz="1600" dirty="0"/>
                  <a:t> API]</a:t>
                </a:r>
              </a:p>
            </p:txBody>
          </p:sp>
          <p:sp>
            <p:nvSpPr>
              <p:cNvPr id="72" name="Retângulo 20">
                <a:extLst>
                  <a:ext uri="{FF2B5EF4-FFF2-40B4-BE49-F238E27FC236}">
                    <a16:creationId xmlns:a16="http://schemas.microsoft.com/office/drawing/2014/main" id="{765D59F3-C09D-49AE-A075-CEED42A64093}"/>
                  </a:ext>
                </a:extLst>
              </p:cNvPr>
              <p:cNvSpPr/>
              <p:nvPr/>
            </p:nvSpPr>
            <p:spPr>
              <a:xfrm>
                <a:off x="157848" y="2542903"/>
                <a:ext cx="25664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/>
                  <a:t>API para integração com os mapas do Google.</a:t>
                </a:r>
                <a:endParaRPr lang="pt-BR" sz="1200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A0BC1D9-D8B8-491C-8D6E-20F61385227C}"/>
                </a:ext>
              </a:extLst>
            </p:cNvPr>
            <p:cNvGrpSpPr/>
            <p:nvPr/>
          </p:nvGrpSpPr>
          <p:grpSpPr>
            <a:xfrm>
              <a:off x="6776983" y="1764406"/>
              <a:ext cx="2675302" cy="2016225"/>
              <a:chOff x="7014179" y="4654462"/>
              <a:chExt cx="2675302" cy="201622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E75E514-261D-4C65-874F-12C6C5CFE6CE}"/>
                  </a:ext>
                </a:extLst>
              </p:cNvPr>
              <p:cNvGrpSpPr/>
              <p:nvPr/>
            </p:nvGrpSpPr>
            <p:grpSpPr>
              <a:xfrm>
                <a:off x="7149338" y="4654462"/>
                <a:ext cx="2463283" cy="2016225"/>
                <a:chOff x="8392958" y="3891083"/>
                <a:chExt cx="3276202" cy="2212133"/>
              </a:xfrm>
            </p:grpSpPr>
            <p:sp>
              <p:nvSpPr>
                <p:cNvPr id="81" name="Retângulo 6">
                  <a:extLst>
                    <a:ext uri="{FF2B5EF4-FFF2-40B4-BE49-F238E27FC236}">
                      <a16:creationId xmlns:a16="http://schemas.microsoft.com/office/drawing/2014/main" id="{3FCB07C2-F840-43DB-837E-F714D0BF42AB}"/>
                    </a:ext>
                  </a:extLst>
                </p:cNvPr>
                <p:cNvSpPr/>
                <p:nvPr/>
              </p:nvSpPr>
              <p:spPr>
                <a:xfrm>
                  <a:off x="8392958" y="3891083"/>
                  <a:ext cx="3276202" cy="2212133"/>
                </a:xfrm>
                <a:prstGeom prst="rect">
                  <a:avLst/>
                </a:prstGeom>
                <a:solidFill>
                  <a:srgbClr val="32B9CD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87" name="Retângulo 6">
                  <a:extLst>
                    <a:ext uri="{FF2B5EF4-FFF2-40B4-BE49-F238E27FC236}">
                      <a16:creationId xmlns:a16="http://schemas.microsoft.com/office/drawing/2014/main" id="{B946B93B-E733-42C6-89C0-B32C227D291B}"/>
                    </a:ext>
                  </a:extLst>
                </p:cNvPr>
                <p:cNvSpPr/>
                <p:nvPr/>
              </p:nvSpPr>
              <p:spPr>
                <a:xfrm>
                  <a:off x="8464949" y="3959113"/>
                  <a:ext cx="2577005" cy="226901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88" name="Multiply 18">
                  <a:extLst>
                    <a:ext uri="{FF2B5EF4-FFF2-40B4-BE49-F238E27FC236}">
                      <a16:creationId xmlns:a16="http://schemas.microsoft.com/office/drawing/2014/main" id="{8F79FD67-13B1-457E-BBD3-AF7F03BE999B}"/>
                    </a:ext>
                  </a:extLst>
                </p:cNvPr>
                <p:cNvSpPr/>
                <p:nvPr/>
              </p:nvSpPr>
              <p:spPr>
                <a:xfrm>
                  <a:off x="11309204" y="3924647"/>
                  <a:ext cx="288032" cy="295831"/>
                </a:xfrm>
                <a:prstGeom prst="mathMultiply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Circular Arrow 19">
                  <a:extLst>
                    <a:ext uri="{FF2B5EF4-FFF2-40B4-BE49-F238E27FC236}">
                      <a16:creationId xmlns:a16="http://schemas.microsoft.com/office/drawing/2014/main" id="{C2635B30-5259-429D-A42A-A06D748AE99C}"/>
                    </a:ext>
                  </a:extLst>
                </p:cNvPr>
                <p:cNvSpPr/>
                <p:nvPr/>
              </p:nvSpPr>
              <p:spPr>
                <a:xfrm rot="16500000">
                  <a:off x="11158829" y="3927941"/>
                  <a:ext cx="216000" cy="288000"/>
                </a:xfrm>
                <a:prstGeom prst="circularArrow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Retângulo 20">
                <a:extLst>
                  <a:ext uri="{FF2B5EF4-FFF2-40B4-BE49-F238E27FC236}">
                    <a16:creationId xmlns:a16="http://schemas.microsoft.com/office/drawing/2014/main" id="{05F3A07C-92FF-4E57-9580-2FB03C87EFAF}"/>
                  </a:ext>
                </a:extLst>
              </p:cNvPr>
              <p:cNvSpPr/>
              <p:nvPr/>
            </p:nvSpPr>
            <p:spPr>
              <a:xfrm>
                <a:off x="7014179" y="4995848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Client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</a:t>
                </a:r>
                <a:r>
                  <a:rPr lang="pt-BR" sz="2000" b="1" dirty="0" err="1">
                    <a:solidFill>
                      <a:prstClr val="white"/>
                    </a:solidFill>
                  </a:rPr>
                  <a:t>Side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Web</a:t>
                </a: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React</a:t>
                </a:r>
                <a:r>
                  <a:rPr lang="pt-BR" sz="1600" dirty="0">
                    <a:solidFill>
                      <a:prstClr val="white"/>
                    </a:solidFill>
                  </a:rPr>
                  <a:t>]</a:t>
                </a:r>
              </a:p>
            </p:txBody>
          </p:sp>
          <p:sp>
            <p:nvSpPr>
              <p:cNvPr id="79" name="Retângulo 20">
                <a:extLst>
                  <a:ext uri="{FF2B5EF4-FFF2-40B4-BE49-F238E27FC236}">
                    <a16:creationId xmlns:a16="http://schemas.microsoft.com/office/drawing/2014/main" id="{6B51B3AF-165E-4439-8725-9B6773505A10}"/>
                  </a:ext>
                </a:extLst>
              </p:cNvPr>
              <p:cNvSpPr/>
              <p:nvPr/>
            </p:nvSpPr>
            <p:spPr>
              <a:xfrm>
                <a:off x="7123023" y="5819930"/>
                <a:ext cx="25664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Home institucional da Aplicação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0" name="Conector de Seta Reta 107">
              <a:extLst>
                <a:ext uri="{FF2B5EF4-FFF2-40B4-BE49-F238E27FC236}">
                  <a16:creationId xmlns:a16="http://schemas.microsoft.com/office/drawing/2014/main" id="{7987BB83-595B-41EE-B049-6CF2F2A5EBFE}"/>
                </a:ext>
              </a:extLst>
            </p:cNvPr>
            <p:cNvCxnSpPr>
              <a:cxnSpLocks/>
              <a:stCxn id="92" idx="0"/>
              <a:endCxn id="59" idx="3"/>
            </p:cNvCxnSpPr>
            <p:nvPr/>
          </p:nvCxnSpPr>
          <p:spPr>
            <a:xfrm flipV="1">
              <a:off x="4652757" y="2332505"/>
              <a:ext cx="3575" cy="98400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729A06E-089E-4478-84AA-DA3CD6343757}"/>
                </a:ext>
              </a:extLst>
            </p:cNvPr>
            <p:cNvGrpSpPr/>
            <p:nvPr/>
          </p:nvGrpSpPr>
          <p:grpSpPr>
            <a:xfrm>
              <a:off x="3362929" y="3316511"/>
              <a:ext cx="2566458" cy="2016224"/>
              <a:chOff x="8741678" y="1501253"/>
              <a:chExt cx="2566458" cy="2016224"/>
            </a:xfrm>
          </p:grpSpPr>
          <p:sp>
            <p:nvSpPr>
              <p:cNvPr id="92" name="Retângulo 17">
                <a:extLst>
                  <a:ext uri="{FF2B5EF4-FFF2-40B4-BE49-F238E27FC236}">
                    <a16:creationId xmlns:a16="http://schemas.microsoft.com/office/drawing/2014/main" id="{56C5A53E-C887-4215-B92E-6B10B935ADEB}"/>
                  </a:ext>
                </a:extLst>
              </p:cNvPr>
              <p:cNvSpPr/>
              <p:nvPr/>
            </p:nvSpPr>
            <p:spPr>
              <a:xfrm>
                <a:off x="8843374" y="1501253"/>
                <a:ext cx="2376264" cy="201622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tângulo 20">
                <a:extLst>
                  <a:ext uri="{FF2B5EF4-FFF2-40B4-BE49-F238E27FC236}">
                    <a16:creationId xmlns:a16="http://schemas.microsoft.com/office/drawing/2014/main" id="{742F3199-6A20-4F82-8BE3-36813E70CE5B}"/>
                  </a:ext>
                </a:extLst>
              </p:cNvPr>
              <p:cNvSpPr/>
              <p:nvPr/>
            </p:nvSpPr>
            <p:spPr>
              <a:xfrm>
                <a:off x="8741678" y="1583056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Microservice</a:t>
                </a:r>
                <a:endParaRPr lang="pt-BR" sz="2000" b="1" dirty="0">
                  <a:solidFill>
                    <a:prstClr val="white"/>
                  </a:solidFill>
                </a:endParaRP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Spring Boot]</a:t>
                </a:r>
              </a:p>
            </p:txBody>
          </p:sp>
          <p:sp>
            <p:nvSpPr>
              <p:cNvPr id="94" name="Retângulo 20">
                <a:extLst>
                  <a:ext uri="{FF2B5EF4-FFF2-40B4-BE49-F238E27FC236}">
                    <a16:creationId xmlns:a16="http://schemas.microsoft.com/office/drawing/2014/main" id="{D5F88291-A9E4-44A4-B691-58AE323DBAF8}"/>
                  </a:ext>
                </a:extLst>
              </p:cNvPr>
              <p:cNvSpPr/>
              <p:nvPr/>
            </p:nvSpPr>
            <p:spPr>
              <a:xfrm>
                <a:off x="8924638" y="2439785"/>
                <a:ext cx="230705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 err="1">
                    <a:solidFill>
                      <a:prstClr val="white"/>
                    </a:solidFill>
                  </a:rPr>
                  <a:t>Backend</a:t>
                </a:r>
                <a:r>
                  <a:rPr lang="pt-BR" sz="1600" dirty="0">
                    <a:solidFill>
                      <a:prstClr val="white"/>
                    </a:solidFill>
                  </a:rPr>
                  <a:t> da aplicação e tratamento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5" name="Conector de Seta Reta 107">
              <a:extLst>
                <a:ext uri="{FF2B5EF4-FFF2-40B4-BE49-F238E27FC236}">
                  <a16:creationId xmlns:a16="http://schemas.microsoft.com/office/drawing/2014/main" id="{1CB85DBD-8E58-41F8-A7B7-E0C54906459D}"/>
                </a:ext>
              </a:extLst>
            </p:cNvPr>
            <p:cNvCxnSpPr>
              <a:cxnSpLocks/>
              <a:stCxn id="81" idx="1"/>
              <a:endCxn id="92" idx="3"/>
            </p:cNvCxnSpPr>
            <p:nvPr/>
          </p:nvCxnSpPr>
          <p:spPr>
            <a:xfrm flipH="1">
              <a:off x="5840889" y="2772519"/>
              <a:ext cx="1071253" cy="155210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8FEB810-380D-4568-926E-CC83ABED21EB}"/>
                </a:ext>
              </a:extLst>
            </p:cNvPr>
            <p:cNvGrpSpPr/>
            <p:nvPr/>
          </p:nvGrpSpPr>
          <p:grpSpPr>
            <a:xfrm>
              <a:off x="6779799" y="4332773"/>
              <a:ext cx="2675302" cy="2016225"/>
              <a:chOff x="7014179" y="4654462"/>
              <a:chExt cx="2675302" cy="201622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A7B7EF5-F0AA-4383-9C07-CD4973B440FF}"/>
                  </a:ext>
                </a:extLst>
              </p:cNvPr>
              <p:cNvGrpSpPr/>
              <p:nvPr/>
            </p:nvGrpSpPr>
            <p:grpSpPr>
              <a:xfrm>
                <a:off x="7149338" y="4654462"/>
                <a:ext cx="2463283" cy="2016225"/>
                <a:chOff x="8392958" y="3891083"/>
                <a:chExt cx="3276202" cy="2212133"/>
              </a:xfrm>
            </p:grpSpPr>
            <p:sp>
              <p:nvSpPr>
                <p:cNvPr id="104" name="Retângulo 6">
                  <a:extLst>
                    <a:ext uri="{FF2B5EF4-FFF2-40B4-BE49-F238E27FC236}">
                      <a16:creationId xmlns:a16="http://schemas.microsoft.com/office/drawing/2014/main" id="{B9E2CB4F-D5F3-4D26-A3C4-31BA36A53487}"/>
                    </a:ext>
                  </a:extLst>
                </p:cNvPr>
                <p:cNvSpPr/>
                <p:nvPr/>
              </p:nvSpPr>
              <p:spPr>
                <a:xfrm>
                  <a:off x="8392958" y="3891083"/>
                  <a:ext cx="3276202" cy="2212133"/>
                </a:xfrm>
                <a:prstGeom prst="rect">
                  <a:avLst/>
                </a:prstGeom>
                <a:solidFill>
                  <a:srgbClr val="32B9CD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06" name="Retângulo 6">
                  <a:extLst>
                    <a:ext uri="{FF2B5EF4-FFF2-40B4-BE49-F238E27FC236}">
                      <a16:creationId xmlns:a16="http://schemas.microsoft.com/office/drawing/2014/main" id="{EA444193-79E6-4677-81AC-915C479C46DA}"/>
                    </a:ext>
                  </a:extLst>
                </p:cNvPr>
                <p:cNvSpPr/>
                <p:nvPr/>
              </p:nvSpPr>
              <p:spPr>
                <a:xfrm>
                  <a:off x="8464949" y="3959113"/>
                  <a:ext cx="2577005" cy="226901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09" name="Multiply 18">
                  <a:extLst>
                    <a:ext uri="{FF2B5EF4-FFF2-40B4-BE49-F238E27FC236}">
                      <a16:creationId xmlns:a16="http://schemas.microsoft.com/office/drawing/2014/main" id="{98D608EF-2AB8-49F3-8043-F70F113132F6}"/>
                    </a:ext>
                  </a:extLst>
                </p:cNvPr>
                <p:cNvSpPr/>
                <p:nvPr/>
              </p:nvSpPr>
              <p:spPr>
                <a:xfrm>
                  <a:off x="11309204" y="3924647"/>
                  <a:ext cx="288032" cy="295831"/>
                </a:xfrm>
                <a:prstGeom prst="mathMultiply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0" name="Circular Arrow 19">
                  <a:extLst>
                    <a:ext uri="{FF2B5EF4-FFF2-40B4-BE49-F238E27FC236}">
                      <a16:creationId xmlns:a16="http://schemas.microsoft.com/office/drawing/2014/main" id="{91C115C9-0450-4B5E-A42E-9820DCB77AD2}"/>
                    </a:ext>
                  </a:extLst>
                </p:cNvPr>
                <p:cNvSpPr/>
                <p:nvPr/>
              </p:nvSpPr>
              <p:spPr>
                <a:xfrm rot="16500000">
                  <a:off x="11158829" y="3927941"/>
                  <a:ext cx="216000" cy="288000"/>
                </a:xfrm>
                <a:prstGeom prst="circularArrow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Retângulo 20">
                <a:extLst>
                  <a:ext uri="{FF2B5EF4-FFF2-40B4-BE49-F238E27FC236}">
                    <a16:creationId xmlns:a16="http://schemas.microsoft.com/office/drawing/2014/main" id="{9367D8B0-D165-4A9C-B042-E4DCC56427B4}"/>
                  </a:ext>
                </a:extLst>
              </p:cNvPr>
              <p:cNvSpPr/>
              <p:nvPr/>
            </p:nvSpPr>
            <p:spPr>
              <a:xfrm>
                <a:off x="7014179" y="4995848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Client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</a:t>
                </a:r>
                <a:r>
                  <a:rPr lang="pt-BR" sz="2000" b="1" dirty="0" err="1">
                    <a:solidFill>
                      <a:prstClr val="white"/>
                    </a:solidFill>
                  </a:rPr>
                  <a:t>Side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Web</a:t>
                </a: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JS, HTML, CSS]</a:t>
                </a:r>
              </a:p>
            </p:txBody>
          </p:sp>
          <p:sp>
            <p:nvSpPr>
              <p:cNvPr id="102" name="Retângulo 20">
                <a:extLst>
                  <a:ext uri="{FF2B5EF4-FFF2-40B4-BE49-F238E27FC236}">
                    <a16:creationId xmlns:a16="http://schemas.microsoft.com/office/drawing/2014/main" id="{2A77C046-02B1-4788-801E-278007FCC457}"/>
                  </a:ext>
                </a:extLst>
              </p:cNvPr>
              <p:cNvSpPr/>
              <p:nvPr/>
            </p:nvSpPr>
            <p:spPr>
              <a:xfrm>
                <a:off x="7123023" y="5819930"/>
                <a:ext cx="256645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Plataforma para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proto-personas</a:t>
                </a:r>
                <a:r>
                  <a:rPr lang="pt-BR" sz="1600" dirty="0">
                    <a:solidFill>
                      <a:prstClr val="white"/>
                    </a:solidFill>
                  </a:rPr>
                  <a:t> (adotante e ONG), cadastro e login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Agrupar 11">
              <a:extLst>
                <a:ext uri="{FF2B5EF4-FFF2-40B4-BE49-F238E27FC236}">
                  <a16:creationId xmlns:a16="http://schemas.microsoft.com/office/drawing/2014/main" id="{AE491B7F-90EA-4F46-A4CB-02599FD49274}"/>
                </a:ext>
              </a:extLst>
            </p:cNvPr>
            <p:cNvGrpSpPr/>
            <p:nvPr/>
          </p:nvGrpSpPr>
          <p:grpSpPr>
            <a:xfrm>
              <a:off x="9917288" y="4332775"/>
              <a:ext cx="2638466" cy="2016223"/>
              <a:chOff x="85840" y="1548384"/>
              <a:chExt cx="2638466" cy="2016223"/>
            </a:xfrm>
          </p:grpSpPr>
          <p:sp>
            <p:nvSpPr>
              <p:cNvPr id="116" name="Retângulo 29">
                <a:extLst>
                  <a:ext uri="{FF2B5EF4-FFF2-40B4-BE49-F238E27FC236}">
                    <a16:creationId xmlns:a16="http://schemas.microsoft.com/office/drawing/2014/main" id="{E5249170-0DF0-4F85-BEB7-914ED38B71B7}"/>
                  </a:ext>
                </a:extLst>
              </p:cNvPr>
              <p:cNvSpPr/>
              <p:nvPr/>
            </p:nvSpPr>
            <p:spPr>
              <a:xfrm>
                <a:off x="239729" y="1548384"/>
                <a:ext cx="2377290" cy="2016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25374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etângulo 20">
                <a:extLst>
                  <a:ext uri="{FF2B5EF4-FFF2-40B4-BE49-F238E27FC236}">
                    <a16:creationId xmlns:a16="http://schemas.microsoft.com/office/drawing/2014/main" id="{BCF648C4-4A60-4667-B81C-61C792C1ED0F}"/>
                  </a:ext>
                </a:extLst>
              </p:cNvPr>
              <p:cNvSpPr/>
              <p:nvPr/>
            </p:nvSpPr>
            <p:spPr>
              <a:xfrm>
                <a:off x="85840" y="1686174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/>
                  <a:t>ViaCEP</a:t>
                </a:r>
                <a:r>
                  <a:rPr lang="pt-BR" sz="2000" b="1" dirty="0"/>
                  <a:t> Application</a:t>
                </a:r>
              </a:p>
              <a:p>
                <a:pPr lvl="0" algn="ctr">
                  <a:defRPr/>
                </a:pPr>
                <a:r>
                  <a:rPr lang="pt-BR" sz="1600" dirty="0"/>
                  <a:t>[Container: API </a:t>
                </a:r>
                <a:r>
                  <a:rPr lang="pt-BR" sz="1600" dirty="0" err="1"/>
                  <a:t>ViaCEP</a:t>
                </a:r>
                <a:r>
                  <a:rPr lang="pt-BR" sz="1600" dirty="0"/>
                  <a:t>]</a:t>
                </a:r>
              </a:p>
            </p:txBody>
          </p:sp>
          <p:sp>
            <p:nvSpPr>
              <p:cNvPr id="118" name="Retângulo 20">
                <a:extLst>
                  <a:ext uri="{FF2B5EF4-FFF2-40B4-BE49-F238E27FC236}">
                    <a16:creationId xmlns:a16="http://schemas.microsoft.com/office/drawing/2014/main" id="{38D819C9-C641-4CCD-AC6D-4800F51F0A9D}"/>
                  </a:ext>
                </a:extLst>
              </p:cNvPr>
              <p:cNvSpPr/>
              <p:nvPr/>
            </p:nvSpPr>
            <p:spPr>
              <a:xfrm>
                <a:off x="157848" y="2542903"/>
                <a:ext cx="25664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/>
                  <a:t>API para consulta de endereço via CEP</a:t>
                </a:r>
                <a:endParaRPr lang="pt-BR" sz="1200" dirty="0"/>
              </a:p>
            </p:txBody>
          </p:sp>
        </p:grpSp>
        <p:cxnSp>
          <p:nvCxnSpPr>
            <p:cNvPr id="119" name="Conector de Seta Reta 107">
              <a:extLst>
                <a:ext uri="{FF2B5EF4-FFF2-40B4-BE49-F238E27FC236}">
                  <a16:creationId xmlns:a16="http://schemas.microsoft.com/office/drawing/2014/main" id="{D188AB2C-C9CA-41E6-A812-CAC5B07204B7}"/>
                </a:ext>
              </a:extLst>
            </p:cNvPr>
            <p:cNvCxnSpPr>
              <a:cxnSpLocks/>
              <a:stCxn id="104" idx="1"/>
              <a:endCxn id="92" idx="3"/>
            </p:cNvCxnSpPr>
            <p:nvPr/>
          </p:nvCxnSpPr>
          <p:spPr>
            <a:xfrm flipH="1" flipV="1">
              <a:off x="5840889" y="4324623"/>
              <a:ext cx="1074069" cy="1016263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07">
              <a:extLst>
                <a:ext uri="{FF2B5EF4-FFF2-40B4-BE49-F238E27FC236}">
                  <a16:creationId xmlns:a16="http://schemas.microsoft.com/office/drawing/2014/main" id="{918EA926-67E7-4D2D-9FF2-763819C51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8241" y="5340886"/>
              <a:ext cx="692936" cy="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07">
              <a:extLst>
                <a:ext uri="{FF2B5EF4-FFF2-40B4-BE49-F238E27FC236}">
                  <a16:creationId xmlns:a16="http://schemas.microsoft.com/office/drawing/2014/main" id="{85E21764-A5F9-4361-84CB-B3A05DB61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187" y="4312379"/>
              <a:ext cx="67843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13090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bbcd8c33-6940-4d4c-a587-bbc736ca1e4d"/>
    <ds:schemaRef ds:uri="4327b14a-fe89-488e-9f6d-9658cacf372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10681</TotalTime>
  <Words>96</Words>
  <Application>Microsoft Office PowerPoint</Application>
  <PresentationFormat>Personalizar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Victor Pederzini</cp:lastModifiedBy>
  <cp:revision>256</cp:revision>
  <dcterms:created xsi:type="dcterms:W3CDTF">2016-12-01T16:19:35Z</dcterms:created>
  <dcterms:modified xsi:type="dcterms:W3CDTF">2021-10-20T19:23:26Z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