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3666" r:id="rId5"/>
    <p:sldMasterId id="2147483665" r:id="rId6"/>
  </p:sldMasterIdLst>
  <p:notesMasterIdLst>
    <p:notesMasterId r:id="rId11"/>
  </p:notesMasterIdLst>
  <p:handoutMasterIdLst>
    <p:handoutMasterId r:id="rId12"/>
  </p:handoutMasterIdLst>
  <p:sldIdLst>
    <p:sldId id="256" r:id="rId7"/>
    <p:sldId id="902" r:id="rId8"/>
    <p:sldId id="905" r:id="rId9"/>
    <p:sldId id="906" r:id="rId10"/>
  </p:sldIdLst>
  <p:sldSz cx="13442950" cy="7561263"/>
  <p:notesSz cx="6858000" cy="9144000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E93"/>
    <a:srgbClr val="000000"/>
    <a:srgbClr val="FF297B"/>
    <a:srgbClr val="E6005A"/>
    <a:srgbClr val="0D0D0D"/>
    <a:srgbClr val="31495D"/>
    <a:srgbClr val="1D2B37"/>
    <a:srgbClr val="002642"/>
    <a:srgbClr val="004F8A"/>
    <a:srgbClr val="003B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89"/>
    <p:restoredTop sz="94694"/>
  </p:normalViewPr>
  <p:slideViewPr>
    <p:cSldViewPr showGuides="1">
      <p:cViewPr varScale="1">
        <p:scale>
          <a:sx n="94" d="100"/>
          <a:sy n="94" d="100"/>
        </p:scale>
        <p:origin x="738" y="102"/>
      </p:cViewPr>
      <p:guideLst>
        <p:guide orient="horz" pos="2382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D65D1-5C11-455D-9F9A-0E035F00A0DA}" type="datetimeFigureOut">
              <a:rPr lang="pt-BR" smtClean="0"/>
              <a:pPr/>
              <a:t>07/11/2021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E3B7C-E4AE-4E9E-8479-7C668141D483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DA3EF-18EA-43DE-B1BB-402A3C558822}" type="datetimeFigureOut">
              <a:rPr lang="pt-BR" smtClean="0"/>
              <a:pPr/>
              <a:t>07/11/2021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3645A-D0AE-4F6E-A17E-E0036A9041AF}" type="slidenum">
              <a:rPr lang="pt-BR" smtClean="0"/>
              <a:pPr/>
              <a:t>‹#›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3560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3278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7990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 dirty="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973" y="2990549"/>
            <a:ext cx="4325004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53" y="1692535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53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5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12963" y="108228"/>
            <a:ext cx="10854608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509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 dirty="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780364" y="2052439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848240" y="596578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233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5128819" y="1960324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27709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201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 dirty="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 dirty="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4" y="1594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94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6" y="4237047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1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Clique no ícone para adicionar uma imagem</a:t>
            </a:r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9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9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 dirty="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5" y="5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5" y="1927234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8" y="2139585"/>
            <a:ext cx="1793963" cy="668479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973" y="2990549"/>
            <a:ext cx="4325004" cy="1611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8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8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5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6" y="1927234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660" y="1591740"/>
            <a:ext cx="1800665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4" y="1594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94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6" y="4237047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1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9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9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184972" y="1331922"/>
            <a:ext cx="9423944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84972" y="108228"/>
            <a:ext cx="10782599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3" r:id="rId5"/>
    <p:sldLayoutId id="2147483664" r:id="rId6"/>
    <p:sldLayoutId id="2147483651" r:id="rId7"/>
    <p:sldLayoutId id="2147483650" r:id="rId8"/>
  </p:sldLayoutIdLst>
  <p:hf hdr="0" ftr="0" dt="0"/>
  <p:txStyles>
    <p:titleStyle>
      <a:lvl1pPr algn="ctr" defTabSz="1311286" rtl="0" eaLnBrk="1" latinLnBrk="0" hangingPunct="1">
        <a:spcBef>
          <a:spcPct val="0"/>
        </a:spcBef>
        <a:buNone/>
        <a:defRPr sz="62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1732" indent="-491732" algn="l" defTabSz="1311286" rtl="0" eaLnBrk="1" latinLnBrk="0" hangingPunct="1">
        <a:spcBef>
          <a:spcPct val="20000"/>
        </a:spcBef>
        <a:buFont typeface="Arial" pitchFamily="34" charset="0"/>
        <a:buChar char="•"/>
        <a:defRPr sz="4651" kern="1200">
          <a:solidFill>
            <a:schemeClr val="tx1"/>
          </a:solidFill>
          <a:latin typeface="+mn-lt"/>
          <a:ea typeface="+mn-ea"/>
          <a:cs typeface="+mn-cs"/>
        </a:defRPr>
      </a:lvl1pPr>
      <a:lvl2pPr marL="1065421" indent="-409777" algn="l" defTabSz="1311286" rtl="0" eaLnBrk="1" latinLnBrk="0" hangingPunct="1">
        <a:spcBef>
          <a:spcPct val="20000"/>
        </a:spcBef>
        <a:buFont typeface="Arial" pitchFamily="34" charset="0"/>
        <a:buChar char="–"/>
        <a:defRPr sz="4023" kern="1200">
          <a:solidFill>
            <a:schemeClr val="tx1"/>
          </a:solidFill>
          <a:latin typeface="+mn-lt"/>
          <a:ea typeface="+mn-ea"/>
          <a:cs typeface="+mn-cs"/>
        </a:defRPr>
      </a:lvl2pPr>
      <a:lvl3pPr marL="1639108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3394" kern="1200">
          <a:solidFill>
            <a:schemeClr val="tx1"/>
          </a:solidFill>
          <a:latin typeface="+mn-lt"/>
          <a:ea typeface="+mn-ea"/>
          <a:cs typeface="+mn-cs"/>
        </a:defRPr>
      </a:lvl3pPr>
      <a:lvl4pPr marL="2294751" indent="-327822" algn="l" defTabSz="1311286" rtl="0" eaLnBrk="1" latinLnBrk="0" hangingPunct="1">
        <a:spcBef>
          <a:spcPct val="20000"/>
        </a:spcBef>
        <a:buFont typeface="Arial" pitchFamily="34" charset="0"/>
        <a:buChar char="–"/>
        <a:defRPr sz="2891" kern="1200">
          <a:solidFill>
            <a:schemeClr val="tx1"/>
          </a:solidFill>
          <a:latin typeface="+mn-lt"/>
          <a:ea typeface="+mn-ea"/>
          <a:cs typeface="+mn-cs"/>
        </a:defRPr>
      </a:lvl4pPr>
      <a:lvl5pPr marL="2950394" indent="-327822" algn="l" defTabSz="1311286" rtl="0" eaLnBrk="1" latinLnBrk="0" hangingPunct="1">
        <a:spcBef>
          <a:spcPct val="20000"/>
        </a:spcBef>
        <a:buFont typeface="Arial" pitchFamily="34" charset="0"/>
        <a:buChar char="»"/>
        <a:defRPr sz="2891" kern="1200">
          <a:solidFill>
            <a:schemeClr val="tx1"/>
          </a:solidFill>
          <a:latin typeface="+mn-lt"/>
          <a:ea typeface="+mn-ea"/>
          <a:cs typeface="+mn-cs"/>
        </a:defRPr>
      </a:lvl5pPr>
      <a:lvl6pPr marL="3606037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6pPr>
      <a:lvl7pPr marL="4261681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7pPr>
      <a:lvl8pPr marL="4917324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8pPr>
      <a:lvl9pPr marL="5572966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55643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11286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1966929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22572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278215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3933858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589502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245144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tângulo 29">
            <a:extLst>
              <a:ext uri="{FF2B5EF4-FFF2-40B4-BE49-F238E27FC236}">
                <a16:creationId xmlns:a16="http://schemas.microsoft.com/office/drawing/2014/main" id="{14B853F8-D11C-4FFF-91F4-8D633AB0F7AC}"/>
              </a:ext>
            </a:extLst>
          </p:cNvPr>
          <p:cNvSpPr/>
          <p:nvPr/>
        </p:nvSpPr>
        <p:spPr>
          <a:xfrm>
            <a:off x="3423597" y="3231765"/>
            <a:ext cx="2985652" cy="3501194"/>
          </a:xfrm>
          <a:prstGeom prst="rect">
            <a:avLst/>
          </a:prstGeom>
          <a:solidFill>
            <a:srgbClr val="445E93">
              <a:alpha val="30196"/>
            </a:srgbClr>
          </a:solidFill>
          <a:ln>
            <a:solidFill>
              <a:srgbClr val="445E9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9" name="Fluxograma: Disco Magnético 5">
            <a:extLst>
              <a:ext uri="{FF2B5EF4-FFF2-40B4-BE49-F238E27FC236}">
                <a16:creationId xmlns:a16="http://schemas.microsoft.com/office/drawing/2014/main" id="{2EBDFFB5-65B1-40B4-90A0-C6556F918E28}"/>
              </a:ext>
            </a:extLst>
          </p:cNvPr>
          <p:cNvSpPr/>
          <p:nvPr/>
        </p:nvSpPr>
        <p:spPr>
          <a:xfrm>
            <a:off x="3686754" y="316281"/>
            <a:ext cx="2500031" cy="2144549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2" name="Retângulo 20">
            <a:extLst>
              <a:ext uri="{FF2B5EF4-FFF2-40B4-BE49-F238E27FC236}">
                <a16:creationId xmlns:a16="http://schemas.microsoft.com/office/drawing/2014/main" id="{815EF645-82AE-4337-8700-AA9F1A6C8E22}"/>
              </a:ext>
            </a:extLst>
          </p:cNvPr>
          <p:cNvSpPr/>
          <p:nvPr/>
        </p:nvSpPr>
        <p:spPr>
          <a:xfrm>
            <a:off x="3529340" y="929009"/>
            <a:ext cx="2729804" cy="687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2000" b="1" dirty="0">
                <a:solidFill>
                  <a:prstClr val="white"/>
                </a:solidFill>
              </a:rPr>
              <a:t>Database</a:t>
            </a:r>
          </a:p>
          <a:p>
            <a:pPr lvl="0" algn="ctr">
              <a:defRPr/>
            </a:pPr>
            <a:r>
              <a:rPr lang="pt-BR" sz="1600" dirty="0">
                <a:solidFill>
                  <a:prstClr val="white"/>
                </a:solidFill>
              </a:rPr>
              <a:t>[Container: SQL Server]</a:t>
            </a:r>
          </a:p>
        </p:txBody>
      </p:sp>
      <p:sp>
        <p:nvSpPr>
          <p:cNvPr id="68" name="Retângulo 20">
            <a:extLst>
              <a:ext uri="{FF2B5EF4-FFF2-40B4-BE49-F238E27FC236}">
                <a16:creationId xmlns:a16="http://schemas.microsoft.com/office/drawing/2014/main" id="{1782754A-C6CA-43DC-95D3-7ED72819E626}"/>
              </a:ext>
            </a:extLst>
          </p:cNvPr>
          <p:cNvSpPr/>
          <p:nvPr/>
        </p:nvSpPr>
        <p:spPr>
          <a:xfrm>
            <a:off x="3582688" y="1694920"/>
            <a:ext cx="2729804" cy="6219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600" dirty="0">
                <a:solidFill>
                  <a:prstClr val="white"/>
                </a:solidFill>
              </a:rPr>
              <a:t>Armazena os dados das máquinas e dos cadastros.</a:t>
            </a:r>
            <a:endParaRPr lang="pt-BR" sz="1200" dirty="0">
              <a:solidFill>
                <a:prstClr val="white"/>
              </a:solidFill>
            </a:endParaRPr>
          </a:p>
        </p:txBody>
      </p:sp>
      <p:grpSp>
        <p:nvGrpSpPr>
          <p:cNvPr id="69" name="Agrupar 11">
            <a:extLst>
              <a:ext uri="{FF2B5EF4-FFF2-40B4-BE49-F238E27FC236}">
                <a16:creationId xmlns:a16="http://schemas.microsoft.com/office/drawing/2014/main" id="{58ADAE29-90B1-45B2-8E60-AD1C6840F562}"/>
              </a:ext>
            </a:extLst>
          </p:cNvPr>
          <p:cNvGrpSpPr/>
          <p:nvPr/>
        </p:nvGrpSpPr>
        <p:grpSpPr>
          <a:xfrm>
            <a:off x="250156" y="3494442"/>
            <a:ext cx="2811556" cy="2144548"/>
            <a:chOff x="80988" y="1548384"/>
            <a:chExt cx="2643318" cy="2016223"/>
          </a:xfrm>
        </p:grpSpPr>
        <p:sp>
          <p:nvSpPr>
            <p:cNvPr id="70" name="Retângulo 29">
              <a:extLst>
                <a:ext uri="{FF2B5EF4-FFF2-40B4-BE49-F238E27FC236}">
                  <a16:creationId xmlns:a16="http://schemas.microsoft.com/office/drawing/2014/main" id="{A1AA79BC-35E8-40D6-A4F5-43492D9675D6}"/>
                </a:ext>
              </a:extLst>
            </p:cNvPr>
            <p:cNvSpPr/>
            <p:nvPr/>
          </p:nvSpPr>
          <p:spPr>
            <a:xfrm>
              <a:off x="80988" y="1548384"/>
              <a:ext cx="2536031" cy="20162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25374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1" name="Retângulo 20">
              <a:extLst>
                <a:ext uri="{FF2B5EF4-FFF2-40B4-BE49-F238E27FC236}">
                  <a16:creationId xmlns:a16="http://schemas.microsoft.com/office/drawing/2014/main" id="{BCA5C6BC-75FE-471E-98D5-2AEC02E773B6}"/>
                </a:ext>
              </a:extLst>
            </p:cNvPr>
            <p:cNvSpPr/>
            <p:nvPr/>
          </p:nvSpPr>
          <p:spPr>
            <a:xfrm>
              <a:off x="85840" y="1686174"/>
              <a:ext cx="25664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/>
                <a:t>GOOGLE Application</a:t>
              </a:r>
            </a:p>
            <a:p>
              <a:pPr lvl="0" algn="ctr">
                <a:defRPr/>
              </a:pPr>
              <a:r>
                <a:rPr lang="pt-BR" sz="1600" dirty="0"/>
                <a:t>[Container: </a:t>
              </a:r>
              <a:r>
                <a:rPr lang="pt-BR" sz="1600" dirty="0" err="1"/>
                <a:t>GeoCoding</a:t>
              </a:r>
              <a:r>
                <a:rPr lang="pt-BR" sz="1600" dirty="0"/>
                <a:t> API]</a:t>
              </a:r>
            </a:p>
          </p:txBody>
        </p:sp>
        <p:sp>
          <p:nvSpPr>
            <p:cNvPr id="72" name="Retângulo 20">
              <a:extLst>
                <a:ext uri="{FF2B5EF4-FFF2-40B4-BE49-F238E27FC236}">
                  <a16:creationId xmlns:a16="http://schemas.microsoft.com/office/drawing/2014/main" id="{765D59F3-C09D-49AE-A075-CEED42A64093}"/>
                </a:ext>
              </a:extLst>
            </p:cNvPr>
            <p:cNvSpPr/>
            <p:nvPr/>
          </p:nvSpPr>
          <p:spPr>
            <a:xfrm>
              <a:off x="157848" y="2542903"/>
              <a:ext cx="25664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dirty="0"/>
                <a:t>API para integração com os mapas do Google.</a:t>
              </a:r>
              <a:endParaRPr lang="pt-BR" sz="1200" dirty="0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A0BC1D9-D8B8-491C-8D6E-20F61385227C}"/>
              </a:ext>
            </a:extLst>
          </p:cNvPr>
          <p:cNvGrpSpPr/>
          <p:nvPr/>
        </p:nvGrpSpPr>
        <p:grpSpPr>
          <a:xfrm>
            <a:off x="7192393" y="1856574"/>
            <a:ext cx="2845576" cy="2144551"/>
            <a:chOff x="7014179" y="4654462"/>
            <a:chExt cx="2675302" cy="2016225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6E75E514-261D-4C65-874F-12C6C5CFE6CE}"/>
                </a:ext>
              </a:extLst>
            </p:cNvPr>
            <p:cNvGrpSpPr/>
            <p:nvPr/>
          </p:nvGrpSpPr>
          <p:grpSpPr>
            <a:xfrm>
              <a:off x="7149338" y="4654462"/>
              <a:ext cx="2463283" cy="2016225"/>
              <a:chOff x="8392958" y="3891083"/>
              <a:chExt cx="3276202" cy="2212133"/>
            </a:xfrm>
          </p:grpSpPr>
          <p:sp>
            <p:nvSpPr>
              <p:cNvPr id="81" name="Retângulo 6">
                <a:extLst>
                  <a:ext uri="{FF2B5EF4-FFF2-40B4-BE49-F238E27FC236}">
                    <a16:creationId xmlns:a16="http://schemas.microsoft.com/office/drawing/2014/main" id="{3FCB07C2-F840-43DB-837E-F714D0BF42AB}"/>
                  </a:ext>
                </a:extLst>
              </p:cNvPr>
              <p:cNvSpPr/>
              <p:nvPr/>
            </p:nvSpPr>
            <p:spPr>
              <a:xfrm>
                <a:off x="8392958" y="3891083"/>
                <a:ext cx="3276202" cy="2212133"/>
              </a:xfrm>
              <a:prstGeom prst="rect">
                <a:avLst/>
              </a:prstGeom>
              <a:solidFill>
                <a:srgbClr val="32B9CD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7" name="Retângulo 6">
                <a:extLst>
                  <a:ext uri="{FF2B5EF4-FFF2-40B4-BE49-F238E27FC236}">
                    <a16:creationId xmlns:a16="http://schemas.microsoft.com/office/drawing/2014/main" id="{B946B93B-E733-42C6-89C0-B32C227D291B}"/>
                  </a:ext>
                </a:extLst>
              </p:cNvPr>
              <p:cNvSpPr/>
              <p:nvPr/>
            </p:nvSpPr>
            <p:spPr>
              <a:xfrm>
                <a:off x="8464949" y="3959113"/>
                <a:ext cx="2577005" cy="226901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8" name="Multiply 18">
                <a:extLst>
                  <a:ext uri="{FF2B5EF4-FFF2-40B4-BE49-F238E27FC236}">
                    <a16:creationId xmlns:a16="http://schemas.microsoft.com/office/drawing/2014/main" id="{8F79FD67-13B1-457E-BBD3-AF7F03BE999B}"/>
                  </a:ext>
                </a:extLst>
              </p:cNvPr>
              <p:cNvSpPr/>
              <p:nvPr/>
            </p:nvSpPr>
            <p:spPr>
              <a:xfrm>
                <a:off x="11309204" y="3924647"/>
                <a:ext cx="288032" cy="295831"/>
              </a:xfrm>
              <a:prstGeom prst="mathMultiply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9" name="Circular Arrow 19">
                <a:extLst>
                  <a:ext uri="{FF2B5EF4-FFF2-40B4-BE49-F238E27FC236}">
                    <a16:creationId xmlns:a16="http://schemas.microsoft.com/office/drawing/2014/main" id="{C2635B30-5259-429D-A42A-A06D748AE99C}"/>
                  </a:ext>
                </a:extLst>
              </p:cNvPr>
              <p:cNvSpPr/>
              <p:nvPr/>
            </p:nvSpPr>
            <p:spPr>
              <a:xfrm rot="16500000">
                <a:off x="11158829" y="3927941"/>
                <a:ext cx="216000" cy="288000"/>
              </a:xfrm>
              <a:prstGeom prst="circularArrow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7" name="Retângulo 20">
              <a:extLst>
                <a:ext uri="{FF2B5EF4-FFF2-40B4-BE49-F238E27FC236}">
                  <a16:creationId xmlns:a16="http://schemas.microsoft.com/office/drawing/2014/main" id="{05F3A07C-92FF-4E57-9580-2FB03C87EFAF}"/>
                </a:ext>
              </a:extLst>
            </p:cNvPr>
            <p:cNvSpPr/>
            <p:nvPr/>
          </p:nvSpPr>
          <p:spPr>
            <a:xfrm>
              <a:off x="7014179" y="4995848"/>
              <a:ext cx="25664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 err="1">
                  <a:solidFill>
                    <a:prstClr val="white"/>
                  </a:solidFill>
                </a:rPr>
                <a:t>Client</a:t>
              </a:r>
              <a:r>
                <a:rPr lang="pt-BR" sz="2000" b="1" dirty="0">
                  <a:solidFill>
                    <a:prstClr val="white"/>
                  </a:solidFill>
                </a:rPr>
                <a:t> </a:t>
              </a:r>
              <a:r>
                <a:rPr lang="pt-BR" sz="2000" b="1" dirty="0" err="1">
                  <a:solidFill>
                    <a:prstClr val="white"/>
                  </a:solidFill>
                </a:rPr>
                <a:t>Side</a:t>
              </a:r>
              <a:r>
                <a:rPr lang="pt-BR" sz="2000" b="1" dirty="0">
                  <a:solidFill>
                    <a:prstClr val="white"/>
                  </a:solidFill>
                </a:rPr>
                <a:t> Web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[Container: </a:t>
              </a:r>
              <a:r>
                <a:rPr lang="pt-BR" sz="1600" dirty="0" err="1">
                  <a:solidFill>
                    <a:prstClr val="white"/>
                  </a:solidFill>
                </a:rPr>
                <a:t>React</a:t>
              </a:r>
              <a:r>
                <a:rPr lang="pt-BR" sz="160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79" name="Retângulo 20">
              <a:extLst>
                <a:ext uri="{FF2B5EF4-FFF2-40B4-BE49-F238E27FC236}">
                  <a16:creationId xmlns:a16="http://schemas.microsoft.com/office/drawing/2014/main" id="{6B51B3AF-165E-4439-8725-9B6773505A10}"/>
                </a:ext>
              </a:extLst>
            </p:cNvPr>
            <p:cNvSpPr/>
            <p:nvPr/>
          </p:nvSpPr>
          <p:spPr>
            <a:xfrm>
              <a:off x="7123023" y="5819930"/>
              <a:ext cx="25664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Home institucional da Aplicação</a:t>
              </a:r>
              <a:endParaRPr lang="pt-BR" sz="1200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90" name="Conector de Seta Reta 107">
            <a:extLst>
              <a:ext uri="{FF2B5EF4-FFF2-40B4-BE49-F238E27FC236}">
                <a16:creationId xmlns:a16="http://schemas.microsoft.com/office/drawing/2014/main" id="{7987BB83-595B-41EE-B049-6CF2F2A5EBFE}"/>
              </a:ext>
            </a:extLst>
          </p:cNvPr>
          <p:cNvCxnSpPr>
            <a:cxnSpLocks/>
            <a:stCxn id="92" idx="0"/>
            <a:endCxn id="59" idx="3"/>
          </p:cNvCxnSpPr>
          <p:nvPr/>
        </p:nvCxnSpPr>
        <p:spPr>
          <a:xfrm flipV="1">
            <a:off x="4932967" y="2460830"/>
            <a:ext cx="3803" cy="1046634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F729A06E-089E-4478-84AA-DA3CD6343757}"/>
              </a:ext>
            </a:extLst>
          </p:cNvPr>
          <p:cNvGrpSpPr/>
          <p:nvPr/>
        </p:nvGrpSpPr>
        <p:grpSpPr>
          <a:xfrm>
            <a:off x="3561046" y="3507465"/>
            <a:ext cx="2729804" cy="2144549"/>
            <a:chOff x="8741678" y="1501253"/>
            <a:chExt cx="2566458" cy="2016224"/>
          </a:xfrm>
        </p:grpSpPr>
        <p:sp>
          <p:nvSpPr>
            <p:cNvPr id="92" name="Retângulo 17">
              <a:extLst>
                <a:ext uri="{FF2B5EF4-FFF2-40B4-BE49-F238E27FC236}">
                  <a16:creationId xmlns:a16="http://schemas.microsoft.com/office/drawing/2014/main" id="{56C5A53E-C887-4215-B92E-6B10B935ADEB}"/>
                </a:ext>
              </a:extLst>
            </p:cNvPr>
            <p:cNvSpPr/>
            <p:nvPr/>
          </p:nvSpPr>
          <p:spPr>
            <a:xfrm>
              <a:off x="8843374" y="1501253"/>
              <a:ext cx="2376264" cy="2016224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3" name="Retângulo 20">
              <a:extLst>
                <a:ext uri="{FF2B5EF4-FFF2-40B4-BE49-F238E27FC236}">
                  <a16:creationId xmlns:a16="http://schemas.microsoft.com/office/drawing/2014/main" id="{742F3199-6A20-4F82-8BE3-36813E70CE5B}"/>
                </a:ext>
              </a:extLst>
            </p:cNvPr>
            <p:cNvSpPr/>
            <p:nvPr/>
          </p:nvSpPr>
          <p:spPr>
            <a:xfrm>
              <a:off x="8741678" y="1583056"/>
              <a:ext cx="25664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 err="1">
                  <a:solidFill>
                    <a:prstClr val="white"/>
                  </a:solidFill>
                </a:rPr>
                <a:t>Microservice</a:t>
              </a:r>
              <a:endParaRPr lang="pt-BR" sz="2000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[Container: Spring Boot]</a:t>
              </a:r>
            </a:p>
          </p:txBody>
        </p:sp>
        <p:sp>
          <p:nvSpPr>
            <p:cNvPr id="94" name="Retângulo 20">
              <a:extLst>
                <a:ext uri="{FF2B5EF4-FFF2-40B4-BE49-F238E27FC236}">
                  <a16:creationId xmlns:a16="http://schemas.microsoft.com/office/drawing/2014/main" id="{D5F88291-A9E4-44A4-B691-58AE323DBAF8}"/>
                </a:ext>
              </a:extLst>
            </p:cNvPr>
            <p:cNvSpPr/>
            <p:nvPr/>
          </p:nvSpPr>
          <p:spPr>
            <a:xfrm>
              <a:off x="8924638" y="2439785"/>
              <a:ext cx="230705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dirty="0" err="1">
                  <a:solidFill>
                    <a:prstClr val="white"/>
                  </a:solidFill>
                </a:rPr>
                <a:t>Backend</a:t>
              </a:r>
              <a:r>
                <a:rPr lang="pt-BR" sz="1600" dirty="0">
                  <a:solidFill>
                    <a:prstClr val="white"/>
                  </a:solidFill>
                </a:rPr>
                <a:t> da aplicação e tratamento</a:t>
              </a:r>
              <a:endParaRPr lang="pt-BR" sz="1200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95" name="Conector de Seta Reta 107">
            <a:extLst>
              <a:ext uri="{FF2B5EF4-FFF2-40B4-BE49-F238E27FC236}">
                <a16:creationId xmlns:a16="http://schemas.microsoft.com/office/drawing/2014/main" id="{1CB85DBD-8E58-41F8-A7B7-E0C54906459D}"/>
              </a:ext>
            </a:extLst>
          </p:cNvPr>
          <p:cNvCxnSpPr>
            <a:cxnSpLocks/>
            <a:stCxn id="81" idx="1"/>
            <a:endCxn id="92" idx="3"/>
          </p:cNvCxnSpPr>
          <p:nvPr/>
        </p:nvCxnSpPr>
        <p:spPr>
          <a:xfrm flipH="1">
            <a:off x="6196719" y="2928850"/>
            <a:ext cx="1139434" cy="165089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>
            <a:extLst>
              <a:ext uri="{FF2B5EF4-FFF2-40B4-BE49-F238E27FC236}">
                <a16:creationId xmlns:a16="http://schemas.microsoft.com/office/drawing/2014/main" id="{28FEB810-380D-4568-926E-CC83ABED21EB}"/>
              </a:ext>
            </a:extLst>
          </p:cNvPr>
          <p:cNvGrpSpPr/>
          <p:nvPr/>
        </p:nvGrpSpPr>
        <p:grpSpPr>
          <a:xfrm>
            <a:off x="7195388" y="4588408"/>
            <a:ext cx="2845576" cy="2144551"/>
            <a:chOff x="7014179" y="4654462"/>
            <a:chExt cx="2675302" cy="2016225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8A7B7EF5-F0AA-4383-9C07-CD4973B440FF}"/>
                </a:ext>
              </a:extLst>
            </p:cNvPr>
            <p:cNvGrpSpPr/>
            <p:nvPr/>
          </p:nvGrpSpPr>
          <p:grpSpPr>
            <a:xfrm>
              <a:off x="7149338" y="4654462"/>
              <a:ext cx="2463283" cy="2016225"/>
              <a:chOff x="8392958" y="3891083"/>
              <a:chExt cx="3276202" cy="2212133"/>
            </a:xfrm>
          </p:grpSpPr>
          <p:sp>
            <p:nvSpPr>
              <p:cNvPr id="104" name="Retângulo 6">
                <a:extLst>
                  <a:ext uri="{FF2B5EF4-FFF2-40B4-BE49-F238E27FC236}">
                    <a16:creationId xmlns:a16="http://schemas.microsoft.com/office/drawing/2014/main" id="{B9E2CB4F-D5F3-4D26-A3C4-31BA36A53487}"/>
                  </a:ext>
                </a:extLst>
              </p:cNvPr>
              <p:cNvSpPr/>
              <p:nvPr/>
            </p:nvSpPr>
            <p:spPr>
              <a:xfrm>
                <a:off x="8392958" y="3891083"/>
                <a:ext cx="3276202" cy="2212133"/>
              </a:xfrm>
              <a:prstGeom prst="rect">
                <a:avLst/>
              </a:prstGeom>
              <a:solidFill>
                <a:srgbClr val="32B9CD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6" name="Retângulo 6">
                <a:extLst>
                  <a:ext uri="{FF2B5EF4-FFF2-40B4-BE49-F238E27FC236}">
                    <a16:creationId xmlns:a16="http://schemas.microsoft.com/office/drawing/2014/main" id="{EA444193-79E6-4677-81AC-915C479C46DA}"/>
                  </a:ext>
                </a:extLst>
              </p:cNvPr>
              <p:cNvSpPr/>
              <p:nvPr/>
            </p:nvSpPr>
            <p:spPr>
              <a:xfrm>
                <a:off x="8464949" y="3959113"/>
                <a:ext cx="2577005" cy="226901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9" name="Multiply 18">
                <a:extLst>
                  <a:ext uri="{FF2B5EF4-FFF2-40B4-BE49-F238E27FC236}">
                    <a16:creationId xmlns:a16="http://schemas.microsoft.com/office/drawing/2014/main" id="{98D608EF-2AB8-49F3-8043-F70F113132F6}"/>
                  </a:ext>
                </a:extLst>
              </p:cNvPr>
              <p:cNvSpPr/>
              <p:nvPr/>
            </p:nvSpPr>
            <p:spPr>
              <a:xfrm>
                <a:off x="11309204" y="3924647"/>
                <a:ext cx="288032" cy="295831"/>
              </a:xfrm>
              <a:prstGeom prst="mathMultiply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10" name="Circular Arrow 19">
                <a:extLst>
                  <a:ext uri="{FF2B5EF4-FFF2-40B4-BE49-F238E27FC236}">
                    <a16:creationId xmlns:a16="http://schemas.microsoft.com/office/drawing/2014/main" id="{91C115C9-0450-4B5E-A42E-9820DCB77AD2}"/>
                  </a:ext>
                </a:extLst>
              </p:cNvPr>
              <p:cNvSpPr/>
              <p:nvPr/>
            </p:nvSpPr>
            <p:spPr>
              <a:xfrm rot="16500000">
                <a:off x="11158829" y="3927941"/>
                <a:ext cx="216000" cy="288000"/>
              </a:xfrm>
              <a:prstGeom prst="circularArrow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8" name="Retângulo 20">
              <a:extLst>
                <a:ext uri="{FF2B5EF4-FFF2-40B4-BE49-F238E27FC236}">
                  <a16:creationId xmlns:a16="http://schemas.microsoft.com/office/drawing/2014/main" id="{9367D8B0-D165-4A9C-B042-E4DCC56427B4}"/>
                </a:ext>
              </a:extLst>
            </p:cNvPr>
            <p:cNvSpPr/>
            <p:nvPr/>
          </p:nvSpPr>
          <p:spPr>
            <a:xfrm>
              <a:off x="7014179" y="4995848"/>
              <a:ext cx="25664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 err="1">
                  <a:solidFill>
                    <a:prstClr val="white"/>
                  </a:solidFill>
                </a:rPr>
                <a:t>Client</a:t>
              </a:r>
              <a:r>
                <a:rPr lang="pt-BR" sz="2000" b="1" dirty="0">
                  <a:solidFill>
                    <a:prstClr val="white"/>
                  </a:solidFill>
                </a:rPr>
                <a:t> </a:t>
              </a:r>
              <a:r>
                <a:rPr lang="pt-BR" sz="2000" b="1" dirty="0" err="1">
                  <a:solidFill>
                    <a:prstClr val="white"/>
                  </a:solidFill>
                </a:rPr>
                <a:t>Side</a:t>
              </a:r>
              <a:r>
                <a:rPr lang="pt-BR" sz="2000" b="1" dirty="0">
                  <a:solidFill>
                    <a:prstClr val="white"/>
                  </a:solidFill>
                </a:rPr>
                <a:t> Web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[Container: JS, HTML, CSS]</a:t>
              </a:r>
            </a:p>
          </p:txBody>
        </p:sp>
        <p:sp>
          <p:nvSpPr>
            <p:cNvPr id="102" name="Retângulo 20">
              <a:extLst>
                <a:ext uri="{FF2B5EF4-FFF2-40B4-BE49-F238E27FC236}">
                  <a16:creationId xmlns:a16="http://schemas.microsoft.com/office/drawing/2014/main" id="{2A77C046-02B1-4788-801E-278007FCC457}"/>
                </a:ext>
              </a:extLst>
            </p:cNvPr>
            <p:cNvSpPr/>
            <p:nvPr/>
          </p:nvSpPr>
          <p:spPr>
            <a:xfrm>
              <a:off x="7123023" y="5819930"/>
              <a:ext cx="256645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Plataforma para </a:t>
              </a:r>
              <a:r>
                <a:rPr lang="pt-BR" sz="1600" dirty="0" err="1">
                  <a:solidFill>
                    <a:prstClr val="white"/>
                  </a:solidFill>
                </a:rPr>
                <a:t>proto-personas</a:t>
              </a:r>
              <a:r>
                <a:rPr lang="pt-BR" sz="1600" dirty="0">
                  <a:solidFill>
                    <a:prstClr val="white"/>
                  </a:solidFill>
                </a:rPr>
                <a:t> (adotante e ONG), cadastro e login</a:t>
              </a:r>
              <a:endParaRPr lang="pt-BR" sz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15" name="Agrupar 11">
            <a:extLst>
              <a:ext uri="{FF2B5EF4-FFF2-40B4-BE49-F238E27FC236}">
                <a16:creationId xmlns:a16="http://schemas.microsoft.com/office/drawing/2014/main" id="{AE491B7F-90EA-4F46-A4CB-02599FD49274}"/>
              </a:ext>
            </a:extLst>
          </p:cNvPr>
          <p:cNvGrpSpPr/>
          <p:nvPr/>
        </p:nvGrpSpPr>
        <p:grpSpPr>
          <a:xfrm>
            <a:off x="10532567" y="4588411"/>
            <a:ext cx="2806395" cy="2144548"/>
            <a:chOff x="85840" y="1548384"/>
            <a:chExt cx="2638466" cy="2016223"/>
          </a:xfrm>
        </p:grpSpPr>
        <p:sp>
          <p:nvSpPr>
            <p:cNvPr id="116" name="Retângulo 29">
              <a:extLst>
                <a:ext uri="{FF2B5EF4-FFF2-40B4-BE49-F238E27FC236}">
                  <a16:creationId xmlns:a16="http://schemas.microsoft.com/office/drawing/2014/main" id="{E5249170-0DF0-4F85-BEB7-914ED38B71B7}"/>
                </a:ext>
              </a:extLst>
            </p:cNvPr>
            <p:cNvSpPr/>
            <p:nvPr/>
          </p:nvSpPr>
          <p:spPr>
            <a:xfrm>
              <a:off x="239729" y="1548384"/>
              <a:ext cx="2377290" cy="20162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25374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17" name="Retângulo 20">
              <a:extLst>
                <a:ext uri="{FF2B5EF4-FFF2-40B4-BE49-F238E27FC236}">
                  <a16:creationId xmlns:a16="http://schemas.microsoft.com/office/drawing/2014/main" id="{BCF648C4-4A60-4667-B81C-61C792C1ED0F}"/>
                </a:ext>
              </a:extLst>
            </p:cNvPr>
            <p:cNvSpPr/>
            <p:nvPr/>
          </p:nvSpPr>
          <p:spPr>
            <a:xfrm>
              <a:off x="85840" y="1686174"/>
              <a:ext cx="25664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 err="1"/>
                <a:t>ViaCEP</a:t>
              </a:r>
              <a:r>
                <a:rPr lang="pt-BR" sz="2000" b="1" dirty="0"/>
                <a:t> Application</a:t>
              </a:r>
            </a:p>
            <a:p>
              <a:pPr lvl="0" algn="ctr">
                <a:defRPr/>
              </a:pPr>
              <a:r>
                <a:rPr lang="pt-BR" sz="1600" dirty="0"/>
                <a:t>[Container: API </a:t>
              </a:r>
              <a:r>
                <a:rPr lang="pt-BR" sz="1600" dirty="0" err="1"/>
                <a:t>ViaCEP</a:t>
              </a:r>
              <a:r>
                <a:rPr lang="pt-BR" sz="1600" dirty="0"/>
                <a:t>]</a:t>
              </a:r>
            </a:p>
          </p:txBody>
        </p:sp>
        <p:sp>
          <p:nvSpPr>
            <p:cNvPr id="118" name="Retângulo 20">
              <a:extLst>
                <a:ext uri="{FF2B5EF4-FFF2-40B4-BE49-F238E27FC236}">
                  <a16:creationId xmlns:a16="http://schemas.microsoft.com/office/drawing/2014/main" id="{38D819C9-C641-4CCD-AC6D-4800F51F0A9D}"/>
                </a:ext>
              </a:extLst>
            </p:cNvPr>
            <p:cNvSpPr/>
            <p:nvPr/>
          </p:nvSpPr>
          <p:spPr>
            <a:xfrm>
              <a:off x="157848" y="2542903"/>
              <a:ext cx="25664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dirty="0"/>
                <a:t>API para consulta de endereço via CEP</a:t>
              </a:r>
              <a:endParaRPr lang="pt-BR" sz="1200" dirty="0"/>
            </a:p>
          </p:txBody>
        </p:sp>
      </p:grpSp>
      <p:cxnSp>
        <p:nvCxnSpPr>
          <p:cNvPr id="119" name="Conector de Seta Reta 107">
            <a:extLst>
              <a:ext uri="{FF2B5EF4-FFF2-40B4-BE49-F238E27FC236}">
                <a16:creationId xmlns:a16="http://schemas.microsoft.com/office/drawing/2014/main" id="{D188AB2C-C9CA-41E6-A812-CAC5B07204B7}"/>
              </a:ext>
            </a:extLst>
          </p:cNvPr>
          <p:cNvCxnSpPr>
            <a:cxnSpLocks/>
            <a:stCxn id="104" idx="1"/>
            <a:endCxn id="92" idx="3"/>
          </p:cNvCxnSpPr>
          <p:nvPr/>
        </p:nvCxnSpPr>
        <p:spPr>
          <a:xfrm flipH="1" flipV="1">
            <a:off x="6196719" y="4579740"/>
            <a:ext cx="1142430" cy="1080945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de Seta Reta 107">
            <a:extLst>
              <a:ext uri="{FF2B5EF4-FFF2-40B4-BE49-F238E27FC236}">
                <a16:creationId xmlns:a16="http://schemas.microsoft.com/office/drawing/2014/main" id="{918EA926-67E7-4D2D-9FF2-763819C51CB0}"/>
              </a:ext>
            </a:extLst>
          </p:cNvPr>
          <p:cNvCxnSpPr>
            <a:cxnSpLocks/>
          </p:cNvCxnSpPr>
          <p:nvPr/>
        </p:nvCxnSpPr>
        <p:spPr>
          <a:xfrm flipV="1">
            <a:off x="9959211" y="5660684"/>
            <a:ext cx="737039" cy="1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de Seta Reta 107">
            <a:extLst>
              <a:ext uri="{FF2B5EF4-FFF2-40B4-BE49-F238E27FC236}">
                <a16:creationId xmlns:a16="http://schemas.microsoft.com/office/drawing/2014/main" id="{85E21764-A5F9-4361-84CB-B3A05DB61715}"/>
              </a:ext>
            </a:extLst>
          </p:cNvPr>
          <p:cNvCxnSpPr>
            <a:cxnSpLocks/>
          </p:cNvCxnSpPr>
          <p:nvPr/>
        </p:nvCxnSpPr>
        <p:spPr>
          <a:xfrm flipH="1">
            <a:off x="2947596" y="4566716"/>
            <a:ext cx="72161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ângulo 41">
            <a:extLst>
              <a:ext uri="{FF2B5EF4-FFF2-40B4-BE49-F238E27FC236}">
                <a16:creationId xmlns:a16="http://schemas.microsoft.com/office/drawing/2014/main" id="{CE5188D7-3727-4AD6-A44A-B0EF75747A4E}"/>
              </a:ext>
            </a:extLst>
          </p:cNvPr>
          <p:cNvSpPr/>
          <p:nvPr/>
        </p:nvSpPr>
        <p:spPr>
          <a:xfrm>
            <a:off x="2920765" y="6500957"/>
            <a:ext cx="4123660" cy="646331"/>
          </a:xfrm>
          <a:prstGeom prst="rect">
            <a:avLst/>
          </a:prstGeom>
          <a:solidFill>
            <a:srgbClr val="445E93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b="1" dirty="0">
                <a:solidFill>
                  <a:schemeClr val="bg1"/>
                </a:solidFill>
                <a:latin typeface="Exo 2" panose="00000500000000000000" pitchFamily="50" charset="0"/>
              </a:rPr>
              <a:t>VAMOS DAR ZOOM NO MICROSERVICE</a:t>
            </a:r>
          </a:p>
        </p:txBody>
      </p:sp>
    </p:spTree>
    <p:extLst>
      <p:ext uri="{BB962C8B-B14F-4D97-AF65-F5344CB8AC3E}">
        <p14:creationId xmlns:p14="http://schemas.microsoft.com/office/powerpoint/2010/main" val="2415130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898EAD33-34A6-4747-9CD6-A9FB7A1E34BD}"/>
              </a:ext>
            </a:extLst>
          </p:cNvPr>
          <p:cNvGrpSpPr/>
          <p:nvPr/>
        </p:nvGrpSpPr>
        <p:grpSpPr>
          <a:xfrm>
            <a:off x="179131" y="507795"/>
            <a:ext cx="1978043" cy="1688660"/>
            <a:chOff x="216397" y="677072"/>
            <a:chExt cx="1978043" cy="1688660"/>
          </a:xfrm>
        </p:grpSpPr>
        <p:sp>
          <p:nvSpPr>
            <p:cNvPr id="59" name="Fluxograma: Disco Magnético 5">
              <a:extLst>
                <a:ext uri="{FF2B5EF4-FFF2-40B4-BE49-F238E27FC236}">
                  <a16:creationId xmlns:a16="http://schemas.microsoft.com/office/drawing/2014/main" id="{2EBDFFB5-65B1-40B4-90A0-C6556F918E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398" y="677072"/>
              <a:ext cx="1968574" cy="1688660"/>
            </a:xfrm>
            <a:prstGeom prst="flowChartMagneticDisk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2537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2" name="Retângulo 20">
              <a:extLst>
                <a:ext uri="{FF2B5EF4-FFF2-40B4-BE49-F238E27FC236}">
                  <a16:creationId xmlns:a16="http://schemas.microsoft.com/office/drawing/2014/main" id="{815EF645-82AE-4337-8700-AA9F1A6C8E22}"/>
                </a:ext>
              </a:extLst>
            </p:cNvPr>
            <p:cNvSpPr/>
            <p:nvPr/>
          </p:nvSpPr>
          <p:spPr>
            <a:xfrm>
              <a:off x="216397" y="1241187"/>
              <a:ext cx="197804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00" b="1" dirty="0">
                  <a:solidFill>
                    <a:prstClr val="white"/>
                  </a:solidFill>
                </a:rPr>
                <a:t>Database</a:t>
              </a: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[Container: SQL Server]</a:t>
              </a:r>
            </a:p>
          </p:txBody>
        </p:sp>
        <p:sp>
          <p:nvSpPr>
            <p:cNvPr id="68" name="Retângulo 20">
              <a:extLst>
                <a:ext uri="{FF2B5EF4-FFF2-40B4-BE49-F238E27FC236}">
                  <a16:creationId xmlns:a16="http://schemas.microsoft.com/office/drawing/2014/main" id="{1782754A-C6CA-43DC-95D3-7ED72819E626}"/>
                </a:ext>
              </a:extLst>
            </p:cNvPr>
            <p:cNvSpPr/>
            <p:nvPr/>
          </p:nvSpPr>
          <p:spPr>
            <a:xfrm>
              <a:off x="216398" y="1692399"/>
              <a:ext cx="1968574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300" dirty="0">
                  <a:solidFill>
                    <a:prstClr val="white"/>
                  </a:solidFill>
                </a:rPr>
                <a:t>Armazena os dados das máquinas e dos cadastros.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83C24E2-F505-4489-B0D4-7293CE66A349}"/>
              </a:ext>
            </a:extLst>
          </p:cNvPr>
          <p:cNvGrpSpPr/>
          <p:nvPr/>
        </p:nvGrpSpPr>
        <p:grpSpPr>
          <a:xfrm>
            <a:off x="216397" y="2772695"/>
            <a:ext cx="1875600" cy="1584000"/>
            <a:chOff x="561681" y="4929649"/>
            <a:chExt cx="2697441" cy="2144548"/>
          </a:xfrm>
        </p:grpSpPr>
        <p:sp>
          <p:nvSpPr>
            <p:cNvPr id="70" name="Retângulo 29">
              <a:extLst>
                <a:ext uri="{FF2B5EF4-FFF2-40B4-BE49-F238E27FC236}">
                  <a16:creationId xmlns:a16="http://schemas.microsoft.com/office/drawing/2014/main" id="{A1AA79BC-35E8-40D6-A4F5-43492D9675D6}"/>
                </a:ext>
              </a:extLst>
            </p:cNvPr>
            <p:cNvSpPr/>
            <p:nvPr/>
          </p:nvSpPr>
          <p:spPr>
            <a:xfrm>
              <a:off x="561681" y="4929649"/>
              <a:ext cx="2697441" cy="21445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25374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1" name="Retângulo 20">
              <a:extLst>
                <a:ext uri="{FF2B5EF4-FFF2-40B4-BE49-F238E27FC236}">
                  <a16:creationId xmlns:a16="http://schemas.microsoft.com/office/drawing/2014/main" id="{BCA5C6BC-75FE-471E-98D5-2AEC02E773B6}"/>
                </a:ext>
              </a:extLst>
            </p:cNvPr>
            <p:cNvSpPr/>
            <p:nvPr/>
          </p:nvSpPr>
          <p:spPr>
            <a:xfrm>
              <a:off x="566843" y="5076209"/>
              <a:ext cx="2692279" cy="10208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500" b="1" dirty="0"/>
                <a:t>GOOGLE Application</a:t>
              </a:r>
            </a:p>
            <a:p>
              <a:pPr lvl="0" algn="ctr">
                <a:defRPr/>
              </a:pPr>
              <a:r>
                <a:rPr lang="pt-BR" sz="1400" dirty="0"/>
                <a:t>[Container: </a:t>
              </a:r>
            </a:p>
            <a:p>
              <a:pPr lvl="0" algn="ctr">
                <a:defRPr/>
              </a:pPr>
              <a:r>
                <a:rPr lang="pt-BR" sz="1400" dirty="0"/>
                <a:t>GeoCoding API]</a:t>
              </a:r>
            </a:p>
          </p:txBody>
        </p:sp>
        <p:sp>
          <p:nvSpPr>
            <p:cNvPr id="72" name="Retângulo 20">
              <a:extLst>
                <a:ext uri="{FF2B5EF4-FFF2-40B4-BE49-F238E27FC236}">
                  <a16:creationId xmlns:a16="http://schemas.microsoft.com/office/drawing/2014/main" id="{765D59F3-C09D-49AE-A075-CEED42A64093}"/>
                </a:ext>
              </a:extLst>
            </p:cNvPr>
            <p:cNvSpPr/>
            <p:nvPr/>
          </p:nvSpPr>
          <p:spPr>
            <a:xfrm>
              <a:off x="561681" y="6035624"/>
              <a:ext cx="2692279" cy="6667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300" dirty="0"/>
                <a:t>API para integração com os mapas do Google.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1C054C1-FE63-4013-A346-1CA1D1F79710}"/>
              </a:ext>
            </a:extLst>
          </p:cNvPr>
          <p:cNvGrpSpPr/>
          <p:nvPr/>
        </p:nvGrpSpPr>
        <p:grpSpPr>
          <a:xfrm>
            <a:off x="11247044" y="5076951"/>
            <a:ext cx="1875600" cy="1584000"/>
            <a:chOff x="7486803" y="4907952"/>
            <a:chExt cx="2620066" cy="2144551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6E75E514-261D-4C65-874F-12C6C5CFE6CE}"/>
                </a:ext>
              </a:extLst>
            </p:cNvPr>
            <p:cNvGrpSpPr/>
            <p:nvPr/>
          </p:nvGrpSpPr>
          <p:grpSpPr>
            <a:xfrm>
              <a:off x="7486806" y="4907952"/>
              <a:ext cx="2620063" cy="2144551"/>
              <a:chOff x="8392958" y="3891083"/>
              <a:chExt cx="3276202" cy="2212133"/>
            </a:xfrm>
          </p:grpSpPr>
          <p:sp>
            <p:nvSpPr>
              <p:cNvPr id="81" name="Retângulo 6">
                <a:extLst>
                  <a:ext uri="{FF2B5EF4-FFF2-40B4-BE49-F238E27FC236}">
                    <a16:creationId xmlns:a16="http://schemas.microsoft.com/office/drawing/2014/main" id="{3FCB07C2-F840-43DB-837E-F714D0BF42AB}"/>
                  </a:ext>
                </a:extLst>
              </p:cNvPr>
              <p:cNvSpPr/>
              <p:nvPr/>
            </p:nvSpPr>
            <p:spPr>
              <a:xfrm>
                <a:off x="8392958" y="3891083"/>
                <a:ext cx="3276202" cy="2212133"/>
              </a:xfrm>
              <a:prstGeom prst="rect">
                <a:avLst/>
              </a:prstGeom>
              <a:solidFill>
                <a:srgbClr val="32B9CD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7" name="Retângulo 6">
                <a:extLst>
                  <a:ext uri="{FF2B5EF4-FFF2-40B4-BE49-F238E27FC236}">
                    <a16:creationId xmlns:a16="http://schemas.microsoft.com/office/drawing/2014/main" id="{B946B93B-E733-42C6-89C0-B32C227D291B}"/>
                  </a:ext>
                </a:extLst>
              </p:cNvPr>
              <p:cNvSpPr/>
              <p:nvPr/>
            </p:nvSpPr>
            <p:spPr>
              <a:xfrm>
                <a:off x="8464949" y="3959113"/>
                <a:ext cx="2577005" cy="226901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8" name="Multiply 18">
                <a:extLst>
                  <a:ext uri="{FF2B5EF4-FFF2-40B4-BE49-F238E27FC236}">
                    <a16:creationId xmlns:a16="http://schemas.microsoft.com/office/drawing/2014/main" id="{8F79FD67-13B1-457E-BBD3-AF7F03BE999B}"/>
                  </a:ext>
                </a:extLst>
              </p:cNvPr>
              <p:cNvSpPr/>
              <p:nvPr/>
            </p:nvSpPr>
            <p:spPr>
              <a:xfrm>
                <a:off x="11309204" y="3924647"/>
                <a:ext cx="288032" cy="295831"/>
              </a:xfrm>
              <a:prstGeom prst="mathMultiply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9" name="Circular Arrow 19">
                <a:extLst>
                  <a:ext uri="{FF2B5EF4-FFF2-40B4-BE49-F238E27FC236}">
                    <a16:creationId xmlns:a16="http://schemas.microsoft.com/office/drawing/2014/main" id="{C2635B30-5259-429D-A42A-A06D748AE99C}"/>
                  </a:ext>
                </a:extLst>
              </p:cNvPr>
              <p:cNvSpPr/>
              <p:nvPr/>
            </p:nvSpPr>
            <p:spPr>
              <a:xfrm rot="16500000">
                <a:off x="11158829" y="3927941"/>
                <a:ext cx="216000" cy="288000"/>
              </a:xfrm>
              <a:prstGeom prst="circularArrow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7" name="Retângulo 20">
              <a:extLst>
                <a:ext uri="{FF2B5EF4-FFF2-40B4-BE49-F238E27FC236}">
                  <a16:creationId xmlns:a16="http://schemas.microsoft.com/office/drawing/2014/main" id="{05F3A07C-92FF-4E57-9580-2FB03C87EFAF}"/>
                </a:ext>
              </a:extLst>
            </p:cNvPr>
            <p:cNvSpPr/>
            <p:nvPr/>
          </p:nvSpPr>
          <p:spPr>
            <a:xfrm>
              <a:off x="7486803" y="5271066"/>
              <a:ext cx="2620063" cy="7500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b="1" dirty="0" err="1">
                  <a:solidFill>
                    <a:prstClr val="white"/>
                  </a:solidFill>
                </a:rPr>
                <a:t>Client</a:t>
              </a:r>
              <a:r>
                <a:rPr lang="pt-BR" sz="1600" b="1" dirty="0">
                  <a:solidFill>
                    <a:prstClr val="white"/>
                  </a:solidFill>
                </a:rPr>
                <a:t> </a:t>
              </a:r>
              <a:r>
                <a:rPr lang="pt-BR" sz="1600" b="1" dirty="0" err="1">
                  <a:solidFill>
                    <a:prstClr val="white"/>
                  </a:solidFill>
                </a:rPr>
                <a:t>Side</a:t>
              </a:r>
              <a:r>
                <a:rPr lang="pt-BR" sz="1600" b="1" dirty="0">
                  <a:solidFill>
                    <a:prstClr val="white"/>
                  </a:solidFill>
                </a:rPr>
                <a:t> Web</a:t>
              </a: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[Container: </a:t>
              </a:r>
              <a:r>
                <a:rPr lang="pt-BR" sz="1400" dirty="0" err="1">
                  <a:solidFill>
                    <a:prstClr val="white"/>
                  </a:solidFill>
                </a:rPr>
                <a:t>React</a:t>
              </a:r>
              <a:r>
                <a:rPr lang="pt-BR" sz="140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79" name="Retângulo 20">
              <a:extLst>
                <a:ext uri="{FF2B5EF4-FFF2-40B4-BE49-F238E27FC236}">
                  <a16:creationId xmlns:a16="http://schemas.microsoft.com/office/drawing/2014/main" id="{6B51B3AF-165E-4439-8725-9B6773505A10}"/>
                </a:ext>
              </a:extLst>
            </p:cNvPr>
            <p:cNvSpPr/>
            <p:nvPr/>
          </p:nvSpPr>
          <p:spPr>
            <a:xfrm>
              <a:off x="7486803" y="6147599"/>
              <a:ext cx="2620063" cy="6667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300" dirty="0">
                  <a:solidFill>
                    <a:prstClr val="white"/>
                  </a:solidFill>
                </a:rPr>
                <a:t>Home institucional e Tela de Artigos</a:t>
              </a:r>
            </a:p>
          </p:txBody>
        </p:sp>
      </p:grpSp>
      <p:cxnSp>
        <p:nvCxnSpPr>
          <p:cNvPr id="90" name="Conector de Seta Reta 107">
            <a:extLst>
              <a:ext uri="{FF2B5EF4-FFF2-40B4-BE49-F238E27FC236}">
                <a16:creationId xmlns:a16="http://schemas.microsoft.com/office/drawing/2014/main" id="{7987BB83-595B-41EE-B049-6CF2F2A5EBFE}"/>
              </a:ext>
            </a:extLst>
          </p:cNvPr>
          <p:cNvCxnSpPr>
            <a:cxnSpLocks/>
            <a:stCxn id="52" idx="1"/>
            <a:endCxn id="59" idx="4"/>
          </p:cNvCxnSpPr>
          <p:nvPr/>
        </p:nvCxnSpPr>
        <p:spPr>
          <a:xfrm flipH="1" flipV="1">
            <a:off x="2147706" y="1352125"/>
            <a:ext cx="5005817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de Seta Reta 107">
            <a:extLst>
              <a:ext uri="{FF2B5EF4-FFF2-40B4-BE49-F238E27FC236}">
                <a16:creationId xmlns:a16="http://schemas.microsoft.com/office/drawing/2014/main" id="{1CB85DBD-8E58-41F8-A7B7-E0C54906459D}"/>
              </a:ext>
            </a:extLst>
          </p:cNvPr>
          <p:cNvCxnSpPr>
            <a:cxnSpLocks/>
            <a:stCxn id="81" idx="0"/>
            <a:endCxn id="149" idx="2"/>
          </p:cNvCxnSpPr>
          <p:nvPr/>
        </p:nvCxnSpPr>
        <p:spPr>
          <a:xfrm flipV="1">
            <a:off x="12184845" y="4380018"/>
            <a:ext cx="0" cy="696933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AD8F7-5E71-4D38-A2BF-CB858EF03109}"/>
              </a:ext>
            </a:extLst>
          </p:cNvPr>
          <p:cNvGrpSpPr/>
          <p:nvPr/>
        </p:nvGrpSpPr>
        <p:grpSpPr>
          <a:xfrm>
            <a:off x="7158717" y="5064891"/>
            <a:ext cx="1875600" cy="1608120"/>
            <a:chOff x="4593132" y="4929646"/>
            <a:chExt cx="2620064" cy="2177207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8A7B7EF5-F0AA-4383-9C07-CD4973B440FF}"/>
                </a:ext>
              </a:extLst>
            </p:cNvPr>
            <p:cNvGrpSpPr/>
            <p:nvPr/>
          </p:nvGrpSpPr>
          <p:grpSpPr>
            <a:xfrm>
              <a:off x="4593133" y="4929646"/>
              <a:ext cx="2620063" cy="2144551"/>
              <a:chOff x="8392958" y="3891083"/>
              <a:chExt cx="3276202" cy="2212133"/>
            </a:xfrm>
          </p:grpSpPr>
          <p:sp>
            <p:nvSpPr>
              <p:cNvPr id="104" name="Retângulo 6">
                <a:extLst>
                  <a:ext uri="{FF2B5EF4-FFF2-40B4-BE49-F238E27FC236}">
                    <a16:creationId xmlns:a16="http://schemas.microsoft.com/office/drawing/2014/main" id="{B9E2CB4F-D5F3-4D26-A3C4-31BA36A53487}"/>
                  </a:ext>
                </a:extLst>
              </p:cNvPr>
              <p:cNvSpPr/>
              <p:nvPr/>
            </p:nvSpPr>
            <p:spPr>
              <a:xfrm>
                <a:off x="8392958" y="3891083"/>
                <a:ext cx="3276202" cy="2212133"/>
              </a:xfrm>
              <a:prstGeom prst="rect">
                <a:avLst/>
              </a:prstGeom>
              <a:solidFill>
                <a:srgbClr val="32B9CD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6" name="Retângulo 6">
                <a:extLst>
                  <a:ext uri="{FF2B5EF4-FFF2-40B4-BE49-F238E27FC236}">
                    <a16:creationId xmlns:a16="http://schemas.microsoft.com/office/drawing/2014/main" id="{EA444193-79E6-4677-81AC-915C479C46DA}"/>
                  </a:ext>
                </a:extLst>
              </p:cNvPr>
              <p:cNvSpPr/>
              <p:nvPr/>
            </p:nvSpPr>
            <p:spPr>
              <a:xfrm>
                <a:off x="8464949" y="3959113"/>
                <a:ext cx="2577005" cy="226901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9" name="Multiply 18">
                <a:extLst>
                  <a:ext uri="{FF2B5EF4-FFF2-40B4-BE49-F238E27FC236}">
                    <a16:creationId xmlns:a16="http://schemas.microsoft.com/office/drawing/2014/main" id="{98D608EF-2AB8-49F3-8043-F70F113132F6}"/>
                  </a:ext>
                </a:extLst>
              </p:cNvPr>
              <p:cNvSpPr/>
              <p:nvPr/>
            </p:nvSpPr>
            <p:spPr>
              <a:xfrm>
                <a:off x="11309204" y="3924647"/>
                <a:ext cx="288032" cy="295831"/>
              </a:xfrm>
              <a:prstGeom prst="mathMultiply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10" name="Circular Arrow 19">
                <a:extLst>
                  <a:ext uri="{FF2B5EF4-FFF2-40B4-BE49-F238E27FC236}">
                    <a16:creationId xmlns:a16="http://schemas.microsoft.com/office/drawing/2014/main" id="{91C115C9-0450-4B5E-A42E-9820DCB77AD2}"/>
                  </a:ext>
                </a:extLst>
              </p:cNvPr>
              <p:cNvSpPr/>
              <p:nvPr/>
            </p:nvSpPr>
            <p:spPr>
              <a:xfrm rot="16500000">
                <a:off x="11158829" y="3927941"/>
                <a:ext cx="216000" cy="288000"/>
              </a:xfrm>
              <a:prstGeom prst="circularArrow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8" name="Retângulo 20">
              <a:extLst>
                <a:ext uri="{FF2B5EF4-FFF2-40B4-BE49-F238E27FC236}">
                  <a16:creationId xmlns:a16="http://schemas.microsoft.com/office/drawing/2014/main" id="{9367D8B0-D165-4A9C-B042-E4DCC56427B4}"/>
                </a:ext>
              </a:extLst>
            </p:cNvPr>
            <p:cNvSpPr/>
            <p:nvPr/>
          </p:nvSpPr>
          <p:spPr>
            <a:xfrm>
              <a:off x="4593132" y="5292760"/>
              <a:ext cx="2620063" cy="10417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b="1" dirty="0" err="1">
                  <a:solidFill>
                    <a:prstClr val="white"/>
                  </a:solidFill>
                </a:rPr>
                <a:t>Client</a:t>
              </a:r>
              <a:r>
                <a:rPr lang="pt-BR" sz="1600" b="1" dirty="0">
                  <a:solidFill>
                    <a:prstClr val="white"/>
                  </a:solidFill>
                </a:rPr>
                <a:t> </a:t>
              </a:r>
              <a:r>
                <a:rPr lang="pt-BR" sz="1600" b="1" dirty="0" err="1">
                  <a:solidFill>
                    <a:prstClr val="white"/>
                  </a:solidFill>
                </a:rPr>
                <a:t>Side</a:t>
              </a:r>
              <a:r>
                <a:rPr lang="pt-BR" sz="1600" b="1" dirty="0">
                  <a:solidFill>
                    <a:prstClr val="white"/>
                  </a:solidFill>
                </a:rPr>
                <a:t> Web</a:t>
              </a: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[Container: JS, HTML, CSS]</a:t>
              </a:r>
            </a:p>
          </p:txBody>
        </p:sp>
        <p:sp>
          <p:nvSpPr>
            <p:cNvPr id="102" name="Retângulo 20">
              <a:extLst>
                <a:ext uri="{FF2B5EF4-FFF2-40B4-BE49-F238E27FC236}">
                  <a16:creationId xmlns:a16="http://schemas.microsoft.com/office/drawing/2014/main" id="{2A77C046-02B1-4788-801E-278007FCC457}"/>
                </a:ext>
              </a:extLst>
            </p:cNvPr>
            <p:cNvSpPr/>
            <p:nvPr/>
          </p:nvSpPr>
          <p:spPr>
            <a:xfrm>
              <a:off x="4593132" y="6169293"/>
              <a:ext cx="2620063" cy="9375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300" dirty="0">
                  <a:solidFill>
                    <a:prstClr val="white"/>
                  </a:solidFill>
                </a:rPr>
                <a:t>Plataforma para </a:t>
              </a:r>
              <a:r>
                <a:rPr lang="pt-BR" sz="1300" dirty="0" err="1">
                  <a:solidFill>
                    <a:prstClr val="white"/>
                  </a:solidFill>
                </a:rPr>
                <a:t>proto-personas</a:t>
              </a:r>
              <a:r>
                <a:rPr lang="pt-BR" sz="1300" dirty="0">
                  <a:solidFill>
                    <a:prstClr val="white"/>
                  </a:solidFill>
                </a:rPr>
                <a:t> (adotante e ONG), cadastro e login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A1DD681-3C86-4DFD-8FAA-80B83BE71707}"/>
              </a:ext>
            </a:extLst>
          </p:cNvPr>
          <p:cNvGrpSpPr/>
          <p:nvPr/>
        </p:nvGrpSpPr>
        <p:grpSpPr>
          <a:xfrm>
            <a:off x="230352" y="5076951"/>
            <a:ext cx="1875601" cy="1584000"/>
            <a:chOff x="10643667" y="4907952"/>
            <a:chExt cx="1824413" cy="1584000"/>
          </a:xfrm>
        </p:grpSpPr>
        <p:sp>
          <p:nvSpPr>
            <p:cNvPr id="116" name="Retângulo 29">
              <a:extLst>
                <a:ext uri="{FF2B5EF4-FFF2-40B4-BE49-F238E27FC236}">
                  <a16:creationId xmlns:a16="http://schemas.microsoft.com/office/drawing/2014/main" id="{E5249170-0DF0-4F85-BEB7-914ED38B71B7}"/>
                </a:ext>
              </a:extLst>
            </p:cNvPr>
            <p:cNvSpPr/>
            <p:nvPr/>
          </p:nvSpPr>
          <p:spPr>
            <a:xfrm>
              <a:off x="10643668" y="4907952"/>
              <a:ext cx="1824412" cy="158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25374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17" name="Retângulo 20">
              <a:extLst>
                <a:ext uri="{FF2B5EF4-FFF2-40B4-BE49-F238E27FC236}">
                  <a16:creationId xmlns:a16="http://schemas.microsoft.com/office/drawing/2014/main" id="{BCF648C4-4A60-4667-B81C-61C792C1ED0F}"/>
                </a:ext>
              </a:extLst>
            </p:cNvPr>
            <p:cNvSpPr/>
            <p:nvPr/>
          </p:nvSpPr>
          <p:spPr>
            <a:xfrm>
              <a:off x="10643667" y="5016204"/>
              <a:ext cx="1807347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500" b="1" dirty="0"/>
                <a:t>ViaCEP Application</a:t>
              </a:r>
            </a:p>
            <a:p>
              <a:pPr lvl="0" algn="ctr">
                <a:defRPr/>
              </a:pPr>
              <a:r>
                <a:rPr lang="pt-BR" sz="1400" dirty="0"/>
                <a:t>[Container: </a:t>
              </a:r>
            </a:p>
            <a:p>
              <a:pPr lvl="0" algn="ctr">
                <a:defRPr/>
              </a:pPr>
              <a:r>
                <a:rPr lang="pt-BR" sz="1400" dirty="0"/>
                <a:t>API ViaCEP]</a:t>
              </a:r>
            </a:p>
          </p:txBody>
        </p:sp>
        <p:sp>
          <p:nvSpPr>
            <p:cNvPr id="118" name="Retângulo 20">
              <a:extLst>
                <a:ext uri="{FF2B5EF4-FFF2-40B4-BE49-F238E27FC236}">
                  <a16:creationId xmlns:a16="http://schemas.microsoft.com/office/drawing/2014/main" id="{38D819C9-C641-4CCD-AC6D-4800F51F0A9D}"/>
                </a:ext>
              </a:extLst>
            </p:cNvPr>
            <p:cNvSpPr/>
            <p:nvPr/>
          </p:nvSpPr>
          <p:spPr>
            <a:xfrm>
              <a:off x="10660733" y="5880476"/>
              <a:ext cx="1807347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300" dirty="0"/>
                <a:t>API para consulta de endereço via CEP</a:t>
              </a:r>
            </a:p>
          </p:txBody>
        </p:sp>
      </p:grpSp>
      <p:cxnSp>
        <p:nvCxnSpPr>
          <p:cNvPr id="120" name="Conector de Seta Reta 107">
            <a:extLst>
              <a:ext uri="{FF2B5EF4-FFF2-40B4-BE49-F238E27FC236}">
                <a16:creationId xmlns:a16="http://schemas.microsoft.com/office/drawing/2014/main" id="{918EA926-67E7-4D2D-9FF2-763819C51CB0}"/>
              </a:ext>
            </a:extLst>
          </p:cNvPr>
          <p:cNvCxnSpPr>
            <a:cxnSpLocks/>
            <a:stCxn id="104" idx="1"/>
            <a:endCxn id="116" idx="3"/>
          </p:cNvCxnSpPr>
          <p:nvPr/>
        </p:nvCxnSpPr>
        <p:spPr>
          <a:xfrm flipH="1">
            <a:off x="2105953" y="5856891"/>
            <a:ext cx="505276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de Seta Reta 107">
            <a:extLst>
              <a:ext uri="{FF2B5EF4-FFF2-40B4-BE49-F238E27FC236}">
                <a16:creationId xmlns:a16="http://schemas.microsoft.com/office/drawing/2014/main" id="{85E21764-A5F9-4361-84CB-B3A05DB61715}"/>
              </a:ext>
            </a:extLst>
          </p:cNvPr>
          <p:cNvCxnSpPr>
            <a:cxnSpLocks/>
            <a:stCxn id="107" idx="1"/>
            <a:endCxn id="70" idx="3"/>
          </p:cNvCxnSpPr>
          <p:nvPr/>
        </p:nvCxnSpPr>
        <p:spPr>
          <a:xfrm flipH="1" flipV="1">
            <a:off x="2091997" y="3564695"/>
            <a:ext cx="95707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ângulo 29">
            <a:extLst>
              <a:ext uri="{FF2B5EF4-FFF2-40B4-BE49-F238E27FC236}">
                <a16:creationId xmlns:a16="http://schemas.microsoft.com/office/drawing/2014/main" id="{0A63E38E-69BA-4826-AA90-25CB1A746F60}"/>
              </a:ext>
            </a:extLst>
          </p:cNvPr>
          <p:cNvSpPr/>
          <p:nvPr/>
        </p:nvSpPr>
        <p:spPr>
          <a:xfrm>
            <a:off x="2839584" y="340974"/>
            <a:ext cx="10386970" cy="4266224"/>
          </a:xfrm>
          <a:prstGeom prst="rect">
            <a:avLst/>
          </a:prstGeom>
          <a:solidFill>
            <a:srgbClr val="445E93">
              <a:alpha val="30196"/>
            </a:srgbClr>
          </a:solidFill>
          <a:ln>
            <a:solidFill>
              <a:srgbClr val="445E9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A515160-279B-4CBE-A0AF-C4F130221761}"/>
              </a:ext>
            </a:extLst>
          </p:cNvPr>
          <p:cNvGrpSpPr/>
          <p:nvPr/>
        </p:nvGrpSpPr>
        <p:grpSpPr>
          <a:xfrm>
            <a:off x="7153522" y="612279"/>
            <a:ext cx="1866809" cy="1583957"/>
            <a:chOff x="3777031" y="343888"/>
            <a:chExt cx="1866809" cy="1583957"/>
          </a:xfrm>
        </p:grpSpPr>
        <p:sp>
          <p:nvSpPr>
            <p:cNvPr id="52" name="Retângulo 17">
              <a:extLst>
                <a:ext uri="{FF2B5EF4-FFF2-40B4-BE49-F238E27FC236}">
                  <a16:creationId xmlns:a16="http://schemas.microsoft.com/office/drawing/2014/main" id="{F0833080-7A53-4BB5-9E8C-E4671AD669B5}"/>
                </a:ext>
              </a:extLst>
            </p:cNvPr>
            <p:cNvSpPr/>
            <p:nvPr/>
          </p:nvSpPr>
          <p:spPr>
            <a:xfrm>
              <a:off x="3777032" y="343888"/>
              <a:ext cx="1866807" cy="1583957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3" name="Retângulo 20">
              <a:extLst>
                <a:ext uri="{FF2B5EF4-FFF2-40B4-BE49-F238E27FC236}">
                  <a16:creationId xmlns:a16="http://schemas.microsoft.com/office/drawing/2014/main" id="{C39C1F8B-21DB-4243-9A74-33406AFE748B}"/>
                </a:ext>
              </a:extLst>
            </p:cNvPr>
            <p:cNvSpPr/>
            <p:nvPr/>
          </p:nvSpPr>
          <p:spPr>
            <a:xfrm>
              <a:off x="3777031" y="408153"/>
              <a:ext cx="185734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b="1" dirty="0">
                  <a:solidFill>
                    <a:prstClr val="white"/>
                  </a:solidFill>
                </a:rPr>
                <a:t>ORM</a:t>
              </a: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[Component: JPA]</a:t>
              </a:r>
            </a:p>
          </p:txBody>
        </p:sp>
        <p:sp>
          <p:nvSpPr>
            <p:cNvPr id="54" name="Retângulo 20">
              <a:extLst>
                <a:ext uri="{FF2B5EF4-FFF2-40B4-BE49-F238E27FC236}">
                  <a16:creationId xmlns:a16="http://schemas.microsoft.com/office/drawing/2014/main" id="{6BBACDBC-A223-45DB-AE53-5748C0DE9D21}"/>
                </a:ext>
              </a:extLst>
            </p:cNvPr>
            <p:cNvSpPr/>
            <p:nvPr/>
          </p:nvSpPr>
          <p:spPr>
            <a:xfrm>
              <a:off x="3786500" y="949125"/>
              <a:ext cx="1857340" cy="892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300" dirty="0">
                  <a:solidFill>
                    <a:prstClr val="white"/>
                  </a:solidFill>
                </a:rPr>
                <a:t>Componente que gerencia as conexões e transações com o Banco de Dados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91DFC32-0C57-4B29-8751-9C61568972A7}"/>
              </a:ext>
            </a:extLst>
          </p:cNvPr>
          <p:cNvGrpSpPr/>
          <p:nvPr/>
        </p:nvGrpSpPr>
        <p:grpSpPr>
          <a:xfrm>
            <a:off x="3049067" y="2796062"/>
            <a:ext cx="1876275" cy="1583957"/>
            <a:chOff x="3777031" y="2546698"/>
            <a:chExt cx="1876275" cy="1583957"/>
          </a:xfrm>
        </p:grpSpPr>
        <p:sp>
          <p:nvSpPr>
            <p:cNvPr id="107" name="Retângulo 17">
              <a:extLst>
                <a:ext uri="{FF2B5EF4-FFF2-40B4-BE49-F238E27FC236}">
                  <a16:creationId xmlns:a16="http://schemas.microsoft.com/office/drawing/2014/main" id="{8F8C0881-FC59-4E5A-A142-5088AB6A44FD}"/>
                </a:ext>
              </a:extLst>
            </p:cNvPr>
            <p:cNvSpPr/>
            <p:nvPr/>
          </p:nvSpPr>
          <p:spPr>
            <a:xfrm>
              <a:off x="3777032" y="2546698"/>
              <a:ext cx="1866807" cy="1583957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8" name="Retângulo 20">
              <a:extLst>
                <a:ext uri="{FF2B5EF4-FFF2-40B4-BE49-F238E27FC236}">
                  <a16:creationId xmlns:a16="http://schemas.microsoft.com/office/drawing/2014/main" id="{CEC8EAE6-08D4-4FBD-951B-57D49BDC7FB9}"/>
                </a:ext>
              </a:extLst>
            </p:cNvPr>
            <p:cNvSpPr/>
            <p:nvPr/>
          </p:nvSpPr>
          <p:spPr>
            <a:xfrm>
              <a:off x="3777031" y="2610963"/>
              <a:ext cx="1876275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b="1" dirty="0">
                  <a:solidFill>
                    <a:prstClr val="white"/>
                  </a:solidFill>
                </a:rPr>
                <a:t>Endereco Controller</a:t>
              </a: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[Component: Spring MVC Rest Controller]</a:t>
              </a:r>
            </a:p>
          </p:txBody>
        </p:sp>
        <p:sp>
          <p:nvSpPr>
            <p:cNvPr id="111" name="Retângulo 20">
              <a:extLst>
                <a:ext uri="{FF2B5EF4-FFF2-40B4-BE49-F238E27FC236}">
                  <a16:creationId xmlns:a16="http://schemas.microsoft.com/office/drawing/2014/main" id="{BD27A263-D89C-4ADF-80B4-F652605E0368}"/>
                </a:ext>
              </a:extLst>
            </p:cNvPr>
            <p:cNvSpPr/>
            <p:nvPr/>
          </p:nvSpPr>
          <p:spPr>
            <a:xfrm>
              <a:off x="3786500" y="3353643"/>
              <a:ext cx="1834790" cy="6924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300" dirty="0">
                  <a:solidFill>
                    <a:prstClr val="white"/>
                  </a:solidFill>
                </a:rPr>
                <a:t>Resgata latitude e longitude a partir do CEP via API do Google</a:t>
              </a: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66D62EA0-59C7-4177-8773-6EFE80997487}"/>
              </a:ext>
            </a:extLst>
          </p:cNvPr>
          <p:cNvGrpSpPr/>
          <p:nvPr/>
        </p:nvGrpSpPr>
        <p:grpSpPr>
          <a:xfrm>
            <a:off x="5101295" y="2796062"/>
            <a:ext cx="1876275" cy="1583957"/>
            <a:chOff x="3777031" y="2546698"/>
            <a:chExt cx="1876275" cy="1583957"/>
          </a:xfrm>
        </p:grpSpPr>
        <p:sp>
          <p:nvSpPr>
            <p:cNvPr id="132" name="Retângulo 17">
              <a:extLst>
                <a:ext uri="{FF2B5EF4-FFF2-40B4-BE49-F238E27FC236}">
                  <a16:creationId xmlns:a16="http://schemas.microsoft.com/office/drawing/2014/main" id="{87A997FF-1F38-4315-BD74-EBB522B9C1CE}"/>
                </a:ext>
              </a:extLst>
            </p:cNvPr>
            <p:cNvSpPr/>
            <p:nvPr/>
          </p:nvSpPr>
          <p:spPr>
            <a:xfrm>
              <a:off x="3777032" y="2546698"/>
              <a:ext cx="1866807" cy="1583957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33" name="Retângulo 20">
              <a:extLst>
                <a:ext uri="{FF2B5EF4-FFF2-40B4-BE49-F238E27FC236}">
                  <a16:creationId xmlns:a16="http://schemas.microsoft.com/office/drawing/2014/main" id="{DD3151C2-A61B-4DFF-BEAF-685D6DB8F05A}"/>
                </a:ext>
              </a:extLst>
            </p:cNvPr>
            <p:cNvSpPr/>
            <p:nvPr/>
          </p:nvSpPr>
          <p:spPr>
            <a:xfrm>
              <a:off x="3777031" y="2610963"/>
              <a:ext cx="1876275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b="1" dirty="0">
                  <a:solidFill>
                    <a:prstClr val="white"/>
                  </a:solidFill>
                </a:rPr>
                <a:t>Ong Controller</a:t>
              </a: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[Component: Spring MVC Rest Controller]</a:t>
              </a:r>
            </a:p>
          </p:txBody>
        </p:sp>
        <p:sp>
          <p:nvSpPr>
            <p:cNvPr id="134" name="Retângulo 20">
              <a:extLst>
                <a:ext uri="{FF2B5EF4-FFF2-40B4-BE49-F238E27FC236}">
                  <a16:creationId xmlns:a16="http://schemas.microsoft.com/office/drawing/2014/main" id="{1F6011CD-7BDB-4266-BACA-E4DF341B6F4E}"/>
                </a:ext>
              </a:extLst>
            </p:cNvPr>
            <p:cNvSpPr/>
            <p:nvPr/>
          </p:nvSpPr>
          <p:spPr>
            <a:xfrm>
              <a:off x="3786501" y="3439577"/>
              <a:ext cx="1834790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300" dirty="0">
                  <a:solidFill>
                    <a:prstClr val="white"/>
                  </a:solidFill>
                </a:rPr>
                <a:t>CRUD das ONGs</a:t>
              </a: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0BE12075-18B7-4944-AF8C-2789908A77B8}"/>
              </a:ext>
            </a:extLst>
          </p:cNvPr>
          <p:cNvGrpSpPr/>
          <p:nvPr/>
        </p:nvGrpSpPr>
        <p:grpSpPr>
          <a:xfrm>
            <a:off x="9205751" y="2790958"/>
            <a:ext cx="1876275" cy="1583957"/>
            <a:chOff x="3777031" y="2546698"/>
            <a:chExt cx="1876275" cy="1583957"/>
          </a:xfrm>
        </p:grpSpPr>
        <p:sp>
          <p:nvSpPr>
            <p:cNvPr id="144" name="Retângulo 17">
              <a:extLst>
                <a:ext uri="{FF2B5EF4-FFF2-40B4-BE49-F238E27FC236}">
                  <a16:creationId xmlns:a16="http://schemas.microsoft.com/office/drawing/2014/main" id="{E87C77A9-1A9B-4AAB-AC33-83C6ABF1F03A}"/>
                </a:ext>
              </a:extLst>
            </p:cNvPr>
            <p:cNvSpPr/>
            <p:nvPr/>
          </p:nvSpPr>
          <p:spPr>
            <a:xfrm>
              <a:off x="3777032" y="2546698"/>
              <a:ext cx="1866807" cy="1583957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45" name="Retângulo 20">
              <a:extLst>
                <a:ext uri="{FF2B5EF4-FFF2-40B4-BE49-F238E27FC236}">
                  <a16:creationId xmlns:a16="http://schemas.microsoft.com/office/drawing/2014/main" id="{F05286B5-0719-4810-A58A-E72E406AF1A9}"/>
                </a:ext>
              </a:extLst>
            </p:cNvPr>
            <p:cNvSpPr/>
            <p:nvPr/>
          </p:nvSpPr>
          <p:spPr>
            <a:xfrm>
              <a:off x="3777031" y="2610963"/>
              <a:ext cx="1876275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b="1" dirty="0">
                  <a:solidFill>
                    <a:prstClr val="white"/>
                  </a:solidFill>
                </a:rPr>
                <a:t>Adotante Controller</a:t>
              </a: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[Component: Spring MVC Rest Controller]</a:t>
              </a:r>
            </a:p>
          </p:txBody>
        </p:sp>
        <p:sp>
          <p:nvSpPr>
            <p:cNvPr id="146" name="Retângulo 20">
              <a:extLst>
                <a:ext uri="{FF2B5EF4-FFF2-40B4-BE49-F238E27FC236}">
                  <a16:creationId xmlns:a16="http://schemas.microsoft.com/office/drawing/2014/main" id="{D39BAFFF-817C-4E09-8D8F-C99837072509}"/>
                </a:ext>
              </a:extLst>
            </p:cNvPr>
            <p:cNvSpPr/>
            <p:nvPr/>
          </p:nvSpPr>
          <p:spPr>
            <a:xfrm>
              <a:off x="3786501" y="3439577"/>
              <a:ext cx="1834790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300" dirty="0">
                  <a:solidFill>
                    <a:prstClr val="white"/>
                  </a:solidFill>
                </a:rPr>
                <a:t>CRUD dos adotantes</a:t>
              </a:r>
            </a:p>
          </p:txBody>
        </p:sp>
      </p:grpSp>
      <p:sp>
        <p:nvSpPr>
          <p:cNvPr id="147" name="Retângulo 41">
            <a:extLst>
              <a:ext uri="{FF2B5EF4-FFF2-40B4-BE49-F238E27FC236}">
                <a16:creationId xmlns:a16="http://schemas.microsoft.com/office/drawing/2014/main" id="{1A4BF65C-7D82-43F3-8027-3DAF2F6480EF}"/>
              </a:ext>
            </a:extLst>
          </p:cNvPr>
          <p:cNvSpPr/>
          <p:nvPr/>
        </p:nvSpPr>
        <p:spPr>
          <a:xfrm>
            <a:off x="6182553" y="167660"/>
            <a:ext cx="4123660" cy="352319"/>
          </a:xfrm>
          <a:prstGeom prst="rect">
            <a:avLst/>
          </a:prstGeom>
          <a:solidFill>
            <a:srgbClr val="445E93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b="1" dirty="0">
                <a:solidFill>
                  <a:schemeClr val="bg1"/>
                </a:solidFill>
                <a:latin typeface="Exo 2" panose="00000500000000000000" pitchFamily="50" charset="0"/>
              </a:rPr>
              <a:t>MICROSERVICE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3319DC28-0311-4A25-AE51-4D91374F6F9D}"/>
              </a:ext>
            </a:extLst>
          </p:cNvPr>
          <p:cNvGrpSpPr/>
          <p:nvPr/>
        </p:nvGrpSpPr>
        <p:grpSpPr>
          <a:xfrm>
            <a:off x="11257979" y="2796061"/>
            <a:ext cx="1876275" cy="1583957"/>
            <a:chOff x="3777031" y="2546698"/>
            <a:chExt cx="1876275" cy="1583957"/>
          </a:xfrm>
        </p:grpSpPr>
        <p:sp>
          <p:nvSpPr>
            <p:cNvPr id="149" name="Retângulo 17">
              <a:extLst>
                <a:ext uri="{FF2B5EF4-FFF2-40B4-BE49-F238E27FC236}">
                  <a16:creationId xmlns:a16="http://schemas.microsoft.com/office/drawing/2014/main" id="{46F3E470-5407-43CD-8928-E74231B91F7F}"/>
                </a:ext>
              </a:extLst>
            </p:cNvPr>
            <p:cNvSpPr/>
            <p:nvPr/>
          </p:nvSpPr>
          <p:spPr>
            <a:xfrm>
              <a:off x="3777032" y="2546698"/>
              <a:ext cx="1866807" cy="1583957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50" name="Retângulo 20">
              <a:extLst>
                <a:ext uri="{FF2B5EF4-FFF2-40B4-BE49-F238E27FC236}">
                  <a16:creationId xmlns:a16="http://schemas.microsoft.com/office/drawing/2014/main" id="{8AB72AAF-F8EA-40B8-A83F-1BA426CB4175}"/>
                </a:ext>
              </a:extLst>
            </p:cNvPr>
            <p:cNvSpPr/>
            <p:nvPr/>
          </p:nvSpPr>
          <p:spPr>
            <a:xfrm>
              <a:off x="3777031" y="2610963"/>
              <a:ext cx="1876275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b="1" dirty="0">
                  <a:solidFill>
                    <a:prstClr val="white"/>
                  </a:solidFill>
                </a:rPr>
                <a:t>Animal Controller</a:t>
              </a: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[Component: Spring MVC Rest Controller]</a:t>
              </a:r>
            </a:p>
          </p:txBody>
        </p:sp>
        <p:sp>
          <p:nvSpPr>
            <p:cNvPr id="151" name="Retângulo 20">
              <a:extLst>
                <a:ext uri="{FF2B5EF4-FFF2-40B4-BE49-F238E27FC236}">
                  <a16:creationId xmlns:a16="http://schemas.microsoft.com/office/drawing/2014/main" id="{6AB73B9F-C958-4E60-A84E-A6E6833FC4B8}"/>
                </a:ext>
              </a:extLst>
            </p:cNvPr>
            <p:cNvSpPr/>
            <p:nvPr/>
          </p:nvSpPr>
          <p:spPr>
            <a:xfrm>
              <a:off x="3786501" y="3439577"/>
              <a:ext cx="1834790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300" dirty="0">
                  <a:solidFill>
                    <a:prstClr val="white"/>
                  </a:solidFill>
                </a:rPr>
                <a:t>CRUD dos animais</a:t>
              </a: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25675A40-4951-4982-96C1-23BD20B97D16}"/>
              </a:ext>
            </a:extLst>
          </p:cNvPr>
          <p:cNvGrpSpPr/>
          <p:nvPr/>
        </p:nvGrpSpPr>
        <p:grpSpPr>
          <a:xfrm>
            <a:off x="7153523" y="2796060"/>
            <a:ext cx="1876275" cy="1583957"/>
            <a:chOff x="3777031" y="2546698"/>
            <a:chExt cx="1876275" cy="1583957"/>
          </a:xfrm>
        </p:grpSpPr>
        <p:sp>
          <p:nvSpPr>
            <p:cNvPr id="153" name="Retângulo 17">
              <a:extLst>
                <a:ext uri="{FF2B5EF4-FFF2-40B4-BE49-F238E27FC236}">
                  <a16:creationId xmlns:a16="http://schemas.microsoft.com/office/drawing/2014/main" id="{736D63E8-81C9-474B-9316-0AF197992D93}"/>
                </a:ext>
              </a:extLst>
            </p:cNvPr>
            <p:cNvSpPr/>
            <p:nvPr/>
          </p:nvSpPr>
          <p:spPr>
            <a:xfrm>
              <a:off x="3777032" y="2546698"/>
              <a:ext cx="1866807" cy="1583957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54" name="Retângulo 20">
              <a:extLst>
                <a:ext uri="{FF2B5EF4-FFF2-40B4-BE49-F238E27FC236}">
                  <a16:creationId xmlns:a16="http://schemas.microsoft.com/office/drawing/2014/main" id="{83FAF479-0AEC-4F5B-9B5B-1CD08A1B7C7F}"/>
                </a:ext>
              </a:extLst>
            </p:cNvPr>
            <p:cNvSpPr/>
            <p:nvPr/>
          </p:nvSpPr>
          <p:spPr>
            <a:xfrm>
              <a:off x="3777031" y="2610963"/>
              <a:ext cx="1876275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b="1" dirty="0">
                  <a:solidFill>
                    <a:prstClr val="white"/>
                  </a:solidFill>
                </a:rPr>
                <a:t>ProcessoAdocao Controller</a:t>
              </a: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[Component: Spring MVC Rest Controller]</a:t>
              </a:r>
            </a:p>
          </p:txBody>
        </p:sp>
        <p:sp>
          <p:nvSpPr>
            <p:cNvPr id="155" name="Retângulo 20">
              <a:extLst>
                <a:ext uri="{FF2B5EF4-FFF2-40B4-BE49-F238E27FC236}">
                  <a16:creationId xmlns:a16="http://schemas.microsoft.com/office/drawing/2014/main" id="{03D84B51-0E59-465D-85E9-67286CA4F0DA}"/>
                </a:ext>
              </a:extLst>
            </p:cNvPr>
            <p:cNvSpPr/>
            <p:nvPr/>
          </p:nvSpPr>
          <p:spPr>
            <a:xfrm>
              <a:off x="3793040" y="3583292"/>
              <a:ext cx="1834790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300" dirty="0">
                  <a:solidFill>
                    <a:prstClr val="white"/>
                  </a:solidFill>
                </a:rPr>
                <a:t>Gerenciamento de adoções </a:t>
              </a:r>
            </a:p>
          </p:txBody>
        </p:sp>
      </p:grpSp>
      <p:cxnSp>
        <p:nvCxnSpPr>
          <p:cNvPr id="69" name="Conector de Seta Reta 107">
            <a:extLst>
              <a:ext uri="{FF2B5EF4-FFF2-40B4-BE49-F238E27FC236}">
                <a16:creationId xmlns:a16="http://schemas.microsoft.com/office/drawing/2014/main" id="{3AF9C43E-1840-4006-84E1-832D0B890C76}"/>
              </a:ext>
            </a:extLst>
          </p:cNvPr>
          <p:cNvCxnSpPr>
            <a:cxnSpLocks/>
            <a:stCxn id="104" idx="0"/>
            <a:endCxn id="149" idx="2"/>
          </p:cNvCxnSpPr>
          <p:nvPr/>
        </p:nvCxnSpPr>
        <p:spPr>
          <a:xfrm flipV="1">
            <a:off x="8096518" y="4380018"/>
            <a:ext cx="4094866" cy="684873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107">
            <a:extLst>
              <a:ext uri="{FF2B5EF4-FFF2-40B4-BE49-F238E27FC236}">
                <a16:creationId xmlns:a16="http://schemas.microsoft.com/office/drawing/2014/main" id="{E5ABD69C-647E-4D8E-8BCE-B05C7F1ABD96}"/>
              </a:ext>
            </a:extLst>
          </p:cNvPr>
          <p:cNvCxnSpPr>
            <a:cxnSpLocks/>
            <a:stCxn id="104" idx="0"/>
            <a:endCxn id="144" idx="2"/>
          </p:cNvCxnSpPr>
          <p:nvPr/>
        </p:nvCxnSpPr>
        <p:spPr>
          <a:xfrm flipV="1">
            <a:off x="8096518" y="4374915"/>
            <a:ext cx="2042638" cy="689976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107">
            <a:extLst>
              <a:ext uri="{FF2B5EF4-FFF2-40B4-BE49-F238E27FC236}">
                <a16:creationId xmlns:a16="http://schemas.microsoft.com/office/drawing/2014/main" id="{CB0C9A71-C41E-4507-B049-421360AE0F84}"/>
              </a:ext>
            </a:extLst>
          </p:cNvPr>
          <p:cNvCxnSpPr>
            <a:cxnSpLocks/>
            <a:stCxn id="104" idx="0"/>
            <a:endCxn id="153" idx="2"/>
          </p:cNvCxnSpPr>
          <p:nvPr/>
        </p:nvCxnSpPr>
        <p:spPr>
          <a:xfrm flipH="1" flipV="1">
            <a:off x="8086928" y="4380017"/>
            <a:ext cx="0" cy="684874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107">
            <a:extLst>
              <a:ext uri="{FF2B5EF4-FFF2-40B4-BE49-F238E27FC236}">
                <a16:creationId xmlns:a16="http://schemas.microsoft.com/office/drawing/2014/main" id="{70B1CDCD-1CEB-4F52-B5A9-4AE8F3CE8ECB}"/>
              </a:ext>
            </a:extLst>
          </p:cNvPr>
          <p:cNvCxnSpPr>
            <a:cxnSpLocks/>
            <a:stCxn id="104" idx="0"/>
            <a:endCxn id="132" idx="2"/>
          </p:cNvCxnSpPr>
          <p:nvPr/>
        </p:nvCxnSpPr>
        <p:spPr>
          <a:xfrm flipH="1" flipV="1">
            <a:off x="6034700" y="4380019"/>
            <a:ext cx="2061818" cy="684872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107">
            <a:extLst>
              <a:ext uri="{FF2B5EF4-FFF2-40B4-BE49-F238E27FC236}">
                <a16:creationId xmlns:a16="http://schemas.microsoft.com/office/drawing/2014/main" id="{37AE7A24-C2E0-4F3E-9D1B-DF6DAF1267E3}"/>
              </a:ext>
            </a:extLst>
          </p:cNvPr>
          <p:cNvCxnSpPr>
            <a:cxnSpLocks/>
            <a:stCxn id="104" idx="0"/>
            <a:endCxn id="107" idx="2"/>
          </p:cNvCxnSpPr>
          <p:nvPr/>
        </p:nvCxnSpPr>
        <p:spPr>
          <a:xfrm flipH="1" flipV="1">
            <a:off x="3982472" y="4380019"/>
            <a:ext cx="4114046" cy="684872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de Seta Reta 107">
            <a:extLst>
              <a:ext uri="{FF2B5EF4-FFF2-40B4-BE49-F238E27FC236}">
                <a16:creationId xmlns:a16="http://schemas.microsoft.com/office/drawing/2014/main" id="{857D7B1D-5A40-4937-8118-84B108815463}"/>
              </a:ext>
            </a:extLst>
          </p:cNvPr>
          <p:cNvCxnSpPr>
            <a:cxnSpLocks/>
            <a:stCxn id="153" idx="0"/>
            <a:endCxn id="52" idx="2"/>
          </p:cNvCxnSpPr>
          <p:nvPr/>
        </p:nvCxnSpPr>
        <p:spPr>
          <a:xfrm flipH="1" flipV="1">
            <a:off x="8086927" y="2196236"/>
            <a:ext cx="1" cy="599824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de Seta Reta 107">
            <a:extLst>
              <a:ext uri="{FF2B5EF4-FFF2-40B4-BE49-F238E27FC236}">
                <a16:creationId xmlns:a16="http://schemas.microsoft.com/office/drawing/2014/main" id="{D3C8F14A-3915-4AFA-AEBB-C22A2E3DC11C}"/>
              </a:ext>
            </a:extLst>
          </p:cNvPr>
          <p:cNvCxnSpPr>
            <a:cxnSpLocks/>
            <a:stCxn id="144" idx="0"/>
            <a:endCxn id="52" idx="2"/>
          </p:cNvCxnSpPr>
          <p:nvPr/>
        </p:nvCxnSpPr>
        <p:spPr>
          <a:xfrm flipH="1" flipV="1">
            <a:off x="8086927" y="2196236"/>
            <a:ext cx="2052229" cy="594722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de Seta Reta 107">
            <a:extLst>
              <a:ext uri="{FF2B5EF4-FFF2-40B4-BE49-F238E27FC236}">
                <a16:creationId xmlns:a16="http://schemas.microsoft.com/office/drawing/2014/main" id="{71433949-AC20-4FC9-B0A8-88DF082F1A73}"/>
              </a:ext>
            </a:extLst>
          </p:cNvPr>
          <p:cNvCxnSpPr>
            <a:cxnSpLocks/>
            <a:stCxn id="149" idx="0"/>
            <a:endCxn id="52" idx="2"/>
          </p:cNvCxnSpPr>
          <p:nvPr/>
        </p:nvCxnSpPr>
        <p:spPr>
          <a:xfrm flipH="1" flipV="1">
            <a:off x="8086927" y="2196236"/>
            <a:ext cx="4104457" cy="599825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de Seta Reta 107">
            <a:extLst>
              <a:ext uri="{FF2B5EF4-FFF2-40B4-BE49-F238E27FC236}">
                <a16:creationId xmlns:a16="http://schemas.microsoft.com/office/drawing/2014/main" id="{05C3CF80-0FF6-4059-B88A-DF4121C87C6D}"/>
              </a:ext>
            </a:extLst>
          </p:cNvPr>
          <p:cNvCxnSpPr>
            <a:cxnSpLocks/>
            <a:stCxn id="107" idx="0"/>
            <a:endCxn id="52" idx="2"/>
          </p:cNvCxnSpPr>
          <p:nvPr/>
        </p:nvCxnSpPr>
        <p:spPr>
          <a:xfrm flipV="1">
            <a:off x="3982472" y="2196236"/>
            <a:ext cx="4104455" cy="599826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de Seta Reta 107">
            <a:extLst>
              <a:ext uri="{FF2B5EF4-FFF2-40B4-BE49-F238E27FC236}">
                <a16:creationId xmlns:a16="http://schemas.microsoft.com/office/drawing/2014/main" id="{933F0C5D-A438-4D1A-A50B-505F20A41AB7}"/>
              </a:ext>
            </a:extLst>
          </p:cNvPr>
          <p:cNvCxnSpPr>
            <a:cxnSpLocks/>
            <a:stCxn id="132" idx="0"/>
            <a:endCxn id="52" idx="2"/>
          </p:cNvCxnSpPr>
          <p:nvPr/>
        </p:nvCxnSpPr>
        <p:spPr>
          <a:xfrm flipV="1">
            <a:off x="6034700" y="2196236"/>
            <a:ext cx="2052227" cy="599826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179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898EAD33-34A6-4747-9CD6-A9FB7A1E34BD}"/>
              </a:ext>
            </a:extLst>
          </p:cNvPr>
          <p:cNvGrpSpPr/>
          <p:nvPr/>
        </p:nvGrpSpPr>
        <p:grpSpPr>
          <a:xfrm>
            <a:off x="179131" y="507795"/>
            <a:ext cx="1978043" cy="1688660"/>
            <a:chOff x="216397" y="677072"/>
            <a:chExt cx="1978043" cy="1688660"/>
          </a:xfrm>
        </p:grpSpPr>
        <p:sp>
          <p:nvSpPr>
            <p:cNvPr id="59" name="Fluxograma: Disco Magnético 5">
              <a:extLst>
                <a:ext uri="{FF2B5EF4-FFF2-40B4-BE49-F238E27FC236}">
                  <a16:creationId xmlns:a16="http://schemas.microsoft.com/office/drawing/2014/main" id="{2EBDFFB5-65B1-40B4-90A0-C6556F918E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398" y="677072"/>
              <a:ext cx="1968574" cy="1688660"/>
            </a:xfrm>
            <a:prstGeom prst="flowChartMagneticDisk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2537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2" name="Retângulo 20">
              <a:extLst>
                <a:ext uri="{FF2B5EF4-FFF2-40B4-BE49-F238E27FC236}">
                  <a16:creationId xmlns:a16="http://schemas.microsoft.com/office/drawing/2014/main" id="{815EF645-82AE-4337-8700-AA9F1A6C8E22}"/>
                </a:ext>
              </a:extLst>
            </p:cNvPr>
            <p:cNvSpPr/>
            <p:nvPr/>
          </p:nvSpPr>
          <p:spPr>
            <a:xfrm>
              <a:off x="216397" y="1241187"/>
              <a:ext cx="197804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00" b="1" dirty="0">
                  <a:solidFill>
                    <a:prstClr val="white"/>
                  </a:solidFill>
                </a:rPr>
                <a:t>Database</a:t>
              </a: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[Container: SQL Server]</a:t>
              </a:r>
            </a:p>
          </p:txBody>
        </p:sp>
        <p:sp>
          <p:nvSpPr>
            <p:cNvPr id="68" name="Retângulo 20">
              <a:extLst>
                <a:ext uri="{FF2B5EF4-FFF2-40B4-BE49-F238E27FC236}">
                  <a16:creationId xmlns:a16="http://schemas.microsoft.com/office/drawing/2014/main" id="{1782754A-C6CA-43DC-95D3-7ED72819E626}"/>
                </a:ext>
              </a:extLst>
            </p:cNvPr>
            <p:cNvSpPr/>
            <p:nvPr/>
          </p:nvSpPr>
          <p:spPr>
            <a:xfrm>
              <a:off x="216398" y="1692399"/>
              <a:ext cx="1968574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300" dirty="0">
                  <a:solidFill>
                    <a:prstClr val="white"/>
                  </a:solidFill>
                </a:rPr>
                <a:t>Armazena os dados das máquinas e dos cadastros.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83C24E2-F505-4489-B0D4-7293CE66A349}"/>
              </a:ext>
            </a:extLst>
          </p:cNvPr>
          <p:cNvGrpSpPr/>
          <p:nvPr/>
        </p:nvGrpSpPr>
        <p:grpSpPr>
          <a:xfrm>
            <a:off x="216397" y="2772695"/>
            <a:ext cx="1875600" cy="1584000"/>
            <a:chOff x="561681" y="4929649"/>
            <a:chExt cx="2697441" cy="2144548"/>
          </a:xfrm>
        </p:grpSpPr>
        <p:sp>
          <p:nvSpPr>
            <p:cNvPr id="70" name="Retângulo 29">
              <a:extLst>
                <a:ext uri="{FF2B5EF4-FFF2-40B4-BE49-F238E27FC236}">
                  <a16:creationId xmlns:a16="http://schemas.microsoft.com/office/drawing/2014/main" id="{A1AA79BC-35E8-40D6-A4F5-43492D9675D6}"/>
                </a:ext>
              </a:extLst>
            </p:cNvPr>
            <p:cNvSpPr/>
            <p:nvPr/>
          </p:nvSpPr>
          <p:spPr>
            <a:xfrm>
              <a:off x="561681" y="4929649"/>
              <a:ext cx="2697441" cy="21445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25374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1" name="Retângulo 20">
              <a:extLst>
                <a:ext uri="{FF2B5EF4-FFF2-40B4-BE49-F238E27FC236}">
                  <a16:creationId xmlns:a16="http://schemas.microsoft.com/office/drawing/2014/main" id="{BCA5C6BC-75FE-471E-98D5-2AEC02E773B6}"/>
                </a:ext>
              </a:extLst>
            </p:cNvPr>
            <p:cNvSpPr/>
            <p:nvPr/>
          </p:nvSpPr>
          <p:spPr>
            <a:xfrm>
              <a:off x="566843" y="5076209"/>
              <a:ext cx="2692279" cy="10208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500" b="1" dirty="0"/>
                <a:t>GOOGLE Application</a:t>
              </a:r>
            </a:p>
            <a:p>
              <a:pPr lvl="0" algn="ctr">
                <a:defRPr/>
              </a:pPr>
              <a:r>
                <a:rPr lang="pt-BR" sz="1400" dirty="0"/>
                <a:t>[Container: </a:t>
              </a:r>
            </a:p>
            <a:p>
              <a:pPr lvl="0" algn="ctr">
                <a:defRPr/>
              </a:pPr>
              <a:r>
                <a:rPr lang="pt-BR" sz="1400" dirty="0"/>
                <a:t>GeoCoding API]</a:t>
              </a:r>
            </a:p>
          </p:txBody>
        </p:sp>
        <p:sp>
          <p:nvSpPr>
            <p:cNvPr id="72" name="Retângulo 20">
              <a:extLst>
                <a:ext uri="{FF2B5EF4-FFF2-40B4-BE49-F238E27FC236}">
                  <a16:creationId xmlns:a16="http://schemas.microsoft.com/office/drawing/2014/main" id="{765D59F3-C09D-49AE-A075-CEED42A64093}"/>
                </a:ext>
              </a:extLst>
            </p:cNvPr>
            <p:cNvSpPr/>
            <p:nvPr/>
          </p:nvSpPr>
          <p:spPr>
            <a:xfrm>
              <a:off x="561681" y="6035624"/>
              <a:ext cx="2692279" cy="6667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300" dirty="0"/>
                <a:t>API para integração com os mapas do Google.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1C054C1-FE63-4013-A346-1CA1D1F79710}"/>
              </a:ext>
            </a:extLst>
          </p:cNvPr>
          <p:cNvGrpSpPr/>
          <p:nvPr/>
        </p:nvGrpSpPr>
        <p:grpSpPr>
          <a:xfrm>
            <a:off x="11247044" y="5076951"/>
            <a:ext cx="1875600" cy="1584000"/>
            <a:chOff x="7486803" y="4907952"/>
            <a:chExt cx="2620066" cy="2144551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6E75E514-261D-4C65-874F-12C6C5CFE6CE}"/>
                </a:ext>
              </a:extLst>
            </p:cNvPr>
            <p:cNvGrpSpPr/>
            <p:nvPr/>
          </p:nvGrpSpPr>
          <p:grpSpPr>
            <a:xfrm>
              <a:off x="7486806" y="4907952"/>
              <a:ext cx="2620063" cy="2144551"/>
              <a:chOff x="8392958" y="3891083"/>
              <a:chExt cx="3276202" cy="2212133"/>
            </a:xfrm>
          </p:grpSpPr>
          <p:sp>
            <p:nvSpPr>
              <p:cNvPr id="81" name="Retângulo 6">
                <a:extLst>
                  <a:ext uri="{FF2B5EF4-FFF2-40B4-BE49-F238E27FC236}">
                    <a16:creationId xmlns:a16="http://schemas.microsoft.com/office/drawing/2014/main" id="{3FCB07C2-F840-43DB-837E-F714D0BF42AB}"/>
                  </a:ext>
                </a:extLst>
              </p:cNvPr>
              <p:cNvSpPr/>
              <p:nvPr/>
            </p:nvSpPr>
            <p:spPr>
              <a:xfrm>
                <a:off x="8392958" y="3891083"/>
                <a:ext cx="3276202" cy="2212133"/>
              </a:xfrm>
              <a:prstGeom prst="rect">
                <a:avLst/>
              </a:prstGeom>
              <a:solidFill>
                <a:srgbClr val="32B9CD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7" name="Retângulo 6">
                <a:extLst>
                  <a:ext uri="{FF2B5EF4-FFF2-40B4-BE49-F238E27FC236}">
                    <a16:creationId xmlns:a16="http://schemas.microsoft.com/office/drawing/2014/main" id="{B946B93B-E733-42C6-89C0-B32C227D291B}"/>
                  </a:ext>
                </a:extLst>
              </p:cNvPr>
              <p:cNvSpPr/>
              <p:nvPr/>
            </p:nvSpPr>
            <p:spPr>
              <a:xfrm>
                <a:off x="8464949" y="3959113"/>
                <a:ext cx="2577005" cy="226901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8" name="Multiply 18">
                <a:extLst>
                  <a:ext uri="{FF2B5EF4-FFF2-40B4-BE49-F238E27FC236}">
                    <a16:creationId xmlns:a16="http://schemas.microsoft.com/office/drawing/2014/main" id="{8F79FD67-13B1-457E-BBD3-AF7F03BE999B}"/>
                  </a:ext>
                </a:extLst>
              </p:cNvPr>
              <p:cNvSpPr/>
              <p:nvPr/>
            </p:nvSpPr>
            <p:spPr>
              <a:xfrm>
                <a:off x="11309204" y="3924647"/>
                <a:ext cx="288032" cy="295831"/>
              </a:xfrm>
              <a:prstGeom prst="mathMultiply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9" name="Circular Arrow 19">
                <a:extLst>
                  <a:ext uri="{FF2B5EF4-FFF2-40B4-BE49-F238E27FC236}">
                    <a16:creationId xmlns:a16="http://schemas.microsoft.com/office/drawing/2014/main" id="{C2635B30-5259-429D-A42A-A06D748AE99C}"/>
                  </a:ext>
                </a:extLst>
              </p:cNvPr>
              <p:cNvSpPr/>
              <p:nvPr/>
            </p:nvSpPr>
            <p:spPr>
              <a:xfrm rot="16500000">
                <a:off x="11158829" y="3927941"/>
                <a:ext cx="216000" cy="288000"/>
              </a:xfrm>
              <a:prstGeom prst="circularArrow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7" name="Retângulo 20">
              <a:extLst>
                <a:ext uri="{FF2B5EF4-FFF2-40B4-BE49-F238E27FC236}">
                  <a16:creationId xmlns:a16="http://schemas.microsoft.com/office/drawing/2014/main" id="{05F3A07C-92FF-4E57-9580-2FB03C87EFAF}"/>
                </a:ext>
              </a:extLst>
            </p:cNvPr>
            <p:cNvSpPr/>
            <p:nvPr/>
          </p:nvSpPr>
          <p:spPr>
            <a:xfrm>
              <a:off x="7486803" y="5271066"/>
              <a:ext cx="2620063" cy="7500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b="1" dirty="0" err="1">
                  <a:solidFill>
                    <a:prstClr val="white"/>
                  </a:solidFill>
                </a:rPr>
                <a:t>Client</a:t>
              </a:r>
              <a:r>
                <a:rPr lang="pt-BR" sz="1600" b="1" dirty="0">
                  <a:solidFill>
                    <a:prstClr val="white"/>
                  </a:solidFill>
                </a:rPr>
                <a:t> </a:t>
              </a:r>
              <a:r>
                <a:rPr lang="pt-BR" sz="1600" b="1" dirty="0" err="1">
                  <a:solidFill>
                    <a:prstClr val="white"/>
                  </a:solidFill>
                </a:rPr>
                <a:t>Side</a:t>
              </a:r>
              <a:r>
                <a:rPr lang="pt-BR" sz="1600" b="1" dirty="0">
                  <a:solidFill>
                    <a:prstClr val="white"/>
                  </a:solidFill>
                </a:rPr>
                <a:t> Web</a:t>
              </a: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[Container: </a:t>
              </a:r>
              <a:r>
                <a:rPr lang="pt-BR" sz="1400" dirty="0" err="1">
                  <a:solidFill>
                    <a:prstClr val="white"/>
                  </a:solidFill>
                </a:rPr>
                <a:t>React</a:t>
              </a:r>
              <a:r>
                <a:rPr lang="pt-BR" sz="140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79" name="Retângulo 20">
              <a:extLst>
                <a:ext uri="{FF2B5EF4-FFF2-40B4-BE49-F238E27FC236}">
                  <a16:creationId xmlns:a16="http://schemas.microsoft.com/office/drawing/2014/main" id="{6B51B3AF-165E-4439-8725-9B6773505A10}"/>
                </a:ext>
              </a:extLst>
            </p:cNvPr>
            <p:cNvSpPr/>
            <p:nvPr/>
          </p:nvSpPr>
          <p:spPr>
            <a:xfrm>
              <a:off x="7486803" y="6147599"/>
              <a:ext cx="2620063" cy="6667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300" dirty="0">
                  <a:solidFill>
                    <a:prstClr val="white"/>
                  </a:solidFill>
                </a:rPr>
                <a:t>Home institucional e Tela de Artigos</a:t>
              </a:r>
            </a:p>
          </p:txBody>
        </p:sp>
      </p:grpSp>
      <p:cxnSp>
        <p:nvCxnSpPr>
          <p:cNvPr id="90" name="Conector de Seta Reta 107">
            <a:extLst>
              <a:ext uri="{FF2B5EF4-FFF2-40B4-BE49-F238E27FC236}">
                <a16:creationId xmlns:a16="http://schemas.microsoft.com/office/drawing/2014/main" id="{7987BB83-595B-41EE-B049-6CF2F2A5EBFE}"/>
              </a:ext>
            </a:extLst>
          </p:cNvPr>
          <p:cNvCxnSpPr>
            <a:cxnSpLocks/>
            <a:stCxn id="52" idx="1"/>
            <a:endCxn id="59" idx="4"/>
          </p:cNvCxnSpPr>
          <p:nvPr/>
        </p:nvCxnSpPr>
        <p:spPr>
          <a:xfrm flipH="1" flipV="1">
            <a:off x="2147706" y="1352125"/>
            <a:ext cx="5005817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de Seta Reta 107">
            <a:extLst>
              <a:ext uri="{FF2B5EF4-FFF2-40B4-BE49-F238E27FC236}">
                <a16:creationId xmlns:a16="http://schemas.microsoft.com/office/drawing/2014/main" id="{1CB85DBD-8E58-41F8-A7B7-E0C54906459D}"/>
              </a:ext>
            </a:extLst>
          </p:cNvPr>
          <p:cNvCxnSpPr>
            <a:cxnSpLocks/>
            <a:stCxn id="81" idx="0"/>
            <a:endCxn id="149" idx="2"/>
          </p:cNvCxnSpPr>
          <p:nvPr/>
        </p:nvCxnSpPr>
        <p:spPr>
          <a:xfrm flipV="1">
            <a:off x="12184845" y="4380018"/>
            <a:ext cx="0" cy="696933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AD8F7-5E71-4D38-A2BF-CB858EF03109}"/>
              </a:ext>
            </a:extLst>
          </p:cNvPr>
          <p:cNvGrpSpPr/>
          <p:nvPr/>
        </p:nvGrpSpPr>
        <p:grpSpPr>
          <a:xfrm>
            <a:off x="7158717" y="5064891"/>
            <a:ext cx="1875600" cy="1608120"/>
            <a:chOff x="4593132" y="4929646"/>
            <a:chExt cx="2620064" cy="2177207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8A7B7EF5-F0AA-4383-9C07-CD4973B440FF}"/>
                </a:ext>
              </a:extLst>
            </p:cNvPr>
            <p:cNvGrpSpPr/>
            <p:nvPr/>
          </p:nvGrpSpPr>
          <p:grpSpPr>
            <a:xfrm>
              <a:off x="4593133" y="4929646"/>
              <a:ext cx="2620063" cy="2144551"/>
              <a:chOff x="8392958" y="3891083"/>
              <a:chExt cx="3276202" cy="2212133"/>
            </a:xfrm>
          </p:grpSpPr>
          <p:sp>
            <p:nvSpPr>
              <p:cNvPr id="104" name="Retângulo 6">
                <a:extLst>
                  <a:ext uri="{FF2B5EF4-FFF2-40B4-BE49-F238E27FC236}">
                    <a16:creationId xmlns:a16="http://schemas.microsoft.com/office/drawing/2014/main" id="{B9E2CB4F-D5F3-4D26-A3C4-31BA36A53487}"/>
                  </a:ext>
                </a:extLst>
              </p:cNvPr>
              <p:cNvSpPr/>
              <p:nvPr/>
            </p:nvSpPr>
            <p:spPr>
              <a:xfrm>
                <a:off x="8392958" y="3891083"/>
                <a:ext cx="3276202" cy="2212133"/>
              </a:xfrm>
              <a:prstGeom prst="rect">
                <a:avLst/>
              </a:prstGeom>
              <a:solidFill>
                <a:srgbClr val="32B9CD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6" name="Retângulo 6">
                <a:extLst>
                  <a:ext uri="{FF2B5EF4-FFF2-40B4-BE49-F238E27FC236}">
                    <a16:creationId xmlns:a16="http://schemas.microsoft.com/office/drawing/2014/main" id="{EA444193-79E6-4677-81AC-915C479C46DA}"/>
                  </a:ext>
                </a:extLst>
              </p:cNvPr>
              <p:cNvSpPr/>
              <p:nvPr/>
            </p:nvSpPr>
            <p:spPr>
              <a:xfrm>
                <a:off x="8464949" y="3959113"/>
                <a:ext cx="2577005" cy="226901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9" name="Multiply 18">
                <a:extLst>
                  <a:ext uri="{FF2B5EF4-FFF2-40B4-BE49-F238E27FC236}">
                    <a16:creationId xmlns:a16="http://schemas.microsoft.com/office/drawing/2014/main" id="{98D608EF-2AB8-49F3-8043-F70F113132F6}"/>
                  </a:ext>
                </a:extLst>
              </p:cNvPr>
              <p:cNvSpPr/>
              <p:nvPr/>
            </p:nvSpPr>
            <p:spPr>
              <a:xfrm>
                <a:off x="11309204" y="3924647"/>
                <a:ext cx="288032" cy="295831"/>
              </a:xfrm>
              <a:prstGeom prst="mathMultiply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10" name="Circular Arrow 19">
                <a:extLst>
                  <a:ext uri="{FF2B5EF4-FFF2-40B4-BE49-F238E27FC236}">
                    <a16:creationId xmlns:a16="http://schemas.microsoft.com/office/drawing/2014/main" id="{91C115C9-0450-4B5E-A42E-9820DCB77AD2}"/>
                  </a:ext>
                </a:extLst>
              </p:cNvPr>
              <p:cNvSpPr/>
              <p:nvPr/>
            </p:nvSpPr>
            <p:spPr>
              <a:xfrm rot="16500000">
                <a:off x="11158829" y="3927941"/>
                <a:ext cx="216000" cy="288000"/>
              </a:xfrm>
              <a:prstGeom prst="circularArrow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8" name="Retângulo 20">
              <a:extLst>
                <a:ext uri="{FF2B5EF4-FFF2-40B4-BE49-F238E27FC236}">
                  <a16:creationId xmlns:a16="http://schemas.microsoft.com/office/drawing/2014/main" id="{9367D8B0-D165-4A9C-B042-E4DCC56427B4}"/>
                </a:ext>
              </a:extLst>
            </p:cNvPr>
            <p:cNvSpPr/>
            <p:nvPr/>
          </p:nvSpPr>
          <p:spPr>
            <a:xfrm>
              <a:off x="4593132" y="5292760"/>
              <a:ext cx="2620063" cy="10417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b="1" dirty="0" err="1">
                  <a:solidFill>
                    <a:prstClr val="white"/>
                  </a:solidFill>
                </a:rPr>
                <a:t>Client</a:t>
              </a:r>
              <a:r>
                <a:rPr lang="pt-BR" sz="1600" b="1" dirty="0">
                  <a:solidFill>
                    <a:prstClr val="white"/>
                  </a:solidFill>
                </a:rPr>
                <a:t> </a:t>
              </a:r>
              <a:r>
                <a:rPr lang="pt-BR" sz="1600" b="1" dirty="0" err="1">
                  <a:solidFill>
                    <a:prstClr val="white"/>
                  </a:solidFill>
                </a:rPr>
                <a:t>Side</a:t>
              </a:r>
              <a:r>
                <a:rPr lang="pt-BR" sz="1600" b="1" dirty="0">
                  <a:solidFill>
                    <a:prstClr val="white"/>
                  </a:solidFill>
                </a:rPr>
                <a:t> Web</a:t>
              </a: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[Container: JS, HTML, CSS]</a:t>
              </a:r>
            </a:p>
          </p:txBody>
        </p:sp>
        <p:sp>
          <p:nvSpPr>
            <p:cNvPr id="102" name="Retângulo 20">
              <a:extLst>
                <a:ext uri="{FF2B5EF4-FFF2-40B4-BE49-F238E27FC236}">
                  <a16:creationId xmlns:a16="http://schemas.microsoft.com/office/drawing/2014/main" id="{2A77C046-02B1-4788-801E-278007FCC457}"/>
                </a:ext>
              </a:extLst>
            </p:cNvPr>
            <p:cNvSpPr/>
            <p:nvPr/>
          </p:nvSpPr>
          <p:spPr>
            <a:xfrm>
              <a:off x="4593132" y="6169293"/>
              <a:ext cx="2620063" cy="9375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300" dirty="0">
                  <a:solidFill>
                    <a:prstClr val="white"/>
                  </a:solidFill>
                </a:rPr>
                <a:t>Plataforma para </a:t>
              </a:r>
              <a:r>
                <a:rPr lang="pt-BR" sz="1300" dirty="0" err="1">
                  <a:solidFill>
                    <a:prstClr val="white"/>
                  </a:solidFill>
                </a:rPr>
                <a:t>proto-personas</a:t>
              </a:r>
              <a:r>
                <a:rPr lang="pt-BR" sz="1300" dirty="0">
                  <a:solidFill>
                    <a:prstClr val="white"/>
                  </a:solidFill>
                </a:rPr>
                <a:t> (adotante e ONG), cadastro e login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A1DD681-3C86-4DFD-8FAA-80B83BE71707}"/>
              </a:ext>
            </a:extLst>
          </p:cNvPr>
          <p:cNvGrpSpPr/>
          <p:nvPr/>
        </p:nvGrpSpPr>
        <p:grpSpPr>
          <a:xfrm>
            <a:off x="230352" y="5076951"/>
            <a:ext cx="1875601" cy="1584000"/>
            <a:chOff x="10643667" y="4907952"/>
            <a:chExt cx="1824413" cy="1584000"/>
          </a:xfrm>
        </p:grpSpPr>
        <p:sp>
          <p:nvSpPr>
            <p:cNvPr id="116" name="Retângulo 29">
              <a:extLst>
                <a:ext uri="{FF2B5EF4-FFF2-40B4-BE49-F238E27FC236}">
                  <a16:creationId xmlns:a16="http://schemas.microsoft.com/office/drawing/2014/main" id="{E5249170-0DF0-4F85-BEB7-914ED38B71B7}"/>
                </a:ext>
              </a:extLst>
            </p:cNvPr>
            <p:cNvSpPr/>
            <p:nvPr/>
          </p:nvSpPr>
          <p:spPr>
            <a:xfrm>
              <a:off x="10643668" y="4907952"/>
              <a:ext cx="1824412" cy="158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25374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17" name="Retângulo 20">
              <a:extLst>
                <a:ext uri="{FF2B5EF4-FFF2-40B4-BE49-F238E27FC236}">
                  <a16:creationId xmlns:a16="http://schemas.microsoft.com/office/drawing/2014/main" id="{BCF648C4-4A60-4667-B81C-61C792C1ED0F}"/>
                </a:ext>
              </a:extLst>
            </p:cNvPr>
            <p:cNvSpPr/>
            <p:nvPr/>
          </p:nvSpPr>
          <p:spPr>
            <a:xfrm>
              <a:off x="10643667" y="5016204"/>
              <a:ext cx="1807347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500" b="1" dirty="0"/>
                <a:t>ViaCEP Application</a:t>
              </a:r>
            </a:p>
            <a:p>
              <a:pPr lvl="0" algn="ctr">
                <a:defRPr/>
              </a:pPr>
              <a:r>
                <a:rPr lang="pt-BR" sz="1400" dirty="0"/>
                <a:t>[Container: </a:t>
              </a:r>
            </a:p>
            <a:p>
              <a:pPr lvl="0" algn="ctr">
                <a:defRPr/>
              </a:pPr>
              <a:r>
                <a:rPr lang="pt-BR" sz="1400" dirty="0"/>
                <a:t>API ViaCEP]</a:t>
              </a:r>
            </a:p>
          </p:txBody>
        </p:sp>
        <p:sp>
          <p:nvSpPr>
            <p:cNvPr id="118" name="Retângulo 20">
              <a:extLst>
                <a:ext uri="{FF2B5EF4-FFF2-40B4-BE49-F238E27FC236}">
                  <a16:creationId xmlns:a16="http://schemas.microsoft.com/office/drawing/2014/main" id="{38D819C9-C641-4CCD-AC6D-4800F51F0A9D}"/>
                </a:ext>
              </a:extLst>
            </p:cNvPr>
            <p:cNvSpPr/>
            <p:nvPr/>
          </p:nvSpPr>
          <p:spPr>
            <a:xfrm>
              <a:off x="10660733" y="5880476"/>
              <a:ext cx="1807347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300" dirty="0"/>
                <a:t>API para consulta de endereço via CEP</a:t>
              </a:r>
            </a:p>
          </p:txBody>
        </p:sp>
      </p:grpSp>
      <p:cxnSp>
        <p:nvCxnSpPr>
          <p:cNvPr id="120" name="Conector de Seta Reta 107">
            <a:extLst>
              <a:ext uri="{FF2B5EF4-FFF2-40B4-BE49-F238E27FC236}">
                <a16:creationId xmlns:a16="http://schemas.microsoft.com/office/drawing/2014/main" id="{918EA926-67E7-4D2D-9FF2-763819C51CB0}"/>
              </a:ext>
            </a:extLst>
          </p:cNvPr>
          <p:cNvCxnSpPr>
            <a:cxnSpLocks/>
            <a:stCxn id="104" idx="1"/>
            <a:endCxn id="116" idx="3"/>
          </p:cNvCxnSpPr>
          <p:nvPr/>
        </p:nvCxnSpPr>
        <p:spPr>
          <a:xfrm flipH="1">
            <a:off x="2105953" y="5856891"/>
            <a:ext cx="505276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de Seta Reta 107">
            <a:extLst>
              <a:ext uri="{FF2B5EF4-FFF2-40B4-BE49-F238E27FC236}">
                <a16:creationId xmlns:a16="http://schemas.microsoft.com/office/drawing/2014/main" id="{85E21764-A5F9-4361-84CB-B3A05DB61715}"/>
              </a:ext>
            </a:extLst>
          </p:cNvPr>
          <p:cNvCxnSpPr>
            <a:cxnSpLocks/>
            <a:stCxn id="107" idx="1"/>
            <a:endCxn id="70" idx="3"/>
          </p:cNvCxnSpPr>
          <p:nvPr/>
        </p:nvCxnSpPr>
        <p:spPr>
          <a:xfrm flipH="1" flipV="1">
            <a:off x="2091997" y="3564695"/>
            <a:ext cx="95707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ângulo 29">
            <a:extLst>
              <a:ext uri="{FF2B5EF4-FFF2-40B4-BE49-F238E27FC236}">
                <a16:creationId xmlns:a16="http://schemas.microsoft.com/office/drawing/2014/main" id="{0A63E38E-69BA-4826-AA90-25CB1A746F60}"/>
              </a:ext>
            </a:extLst>
          </p:cNvPr>
          <p:cNvSpPr/>
          <p:nvPr/>
        </p:nvSpPr>
        <p:spPr>
          <a:xfrm>
            <a:off x="2839584" y="340974"/>
            <a:ext cx="10386970" cy="4266224"/>
          </a:xfrm>
          <a:prstGeom prst="rect">
            <a:avLst/>
          </a:prstGeom>
          <a:solidFill>
            <a:srgbClr val="445E93">
              <a:alpha val="30196"/>
            </a:srgbClr>
          </a:solidFill>
          <a:ln>
            <a:solidFill>
              <a:srgbClr val="445E9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A515160-279B-4CBE-A0AF-C4F130221761}"/>
              </a:ext>
            </a:extLst>
          </p:cNvPr>
          <p:cNvGrpSpPr/>
          <p:nvPr/>
        </p:nvGrpSpPr>
        <p:grpSpPr>
          <a:xfrm>
            <a:off x="7153522" y="612279"/>
            <a:ext cx="1866809" cy="1583957"/>
            <a:chOff x="3777031" y="343888"/>
            <a:chExt cx="1866809" cy="1583957"/>
          </a:xfrm>
        </p:grpSpPr>
        <p:sp>
          <p:nvSpPr>
            <p:cNvPr id="52" name="Retângulo 17">
              <a:extLst>
                <a:ext uri="{FF2B5EF4-FFF2-40B4-BE49-F238E27FC236}">
                  <a16:creationId xmlns:a16="http://schemas.microsoft.com/office/drawing/2014/main" id="{F0833080-7A53-4BB5-9E8C-E4671AD669B5}"/>
                </a:ext>
              </a:extLst>
            </p:cNvPr>
            <p:cNvSpPr/>
            <p:nvPr/>
          </p:nvSpPr>
          <p:spPr>
            <a:xfrm>
              <a:off x="3777032" y="343888"/>
              <a:ext cx="1866807" cy="1583957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3" name="Retângulo 20">
              <a:extLst>
                <a:ext uri="{FF2B5EF4-FFF2-40B4-BE49-F238E27FC236}">
                  <a16:creationId xmlns:a16="http://schemas.microsoft.com/office/drawing/2014/main" id="{C39C1F8B-21DB-4243-9A74-33406AFE748B}"/>
                </a:ext>
              </a:extLst>
            </p:cNvPr>
            <p:cNvSpPr/>
            <p:nvPr/>
          </p:nvSpPr>
          <p:spPr>
            <a:xfrm>
              <a:off x="3777031" y="408153"/>
              <a:ext cx="185734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b="1" dirty="0">
                  <a:solidFill>
                    <a:prstClr val="white"/>
                  </a:solidFill>
                </a:rPr>
                <a:t>ORM</a:t>
              </a: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[Component: JPA]</a:t>
              </a:r>
            </a:p>
          </p:txBody>
        </p:sp>
        <p:sp>
          <p:nvSpPr>
            <p:cNvPr id="54" name="Retângulo 20">
              <a:extLst>
                <a:ext uri="{FF2B5EF4-FFF2-40B4-BE49-F238E27FC236}">
                  <a16:creationId xmlns:a16="http://schemas.microsoft.com/office/drawing/2014/main" id="{6BBACDBC-A223-45DB-AE53-5748C0DE9D21}"/>
                </a:ext>
              </a:extLst>
            </p:cNvPr>
            <p:cNvSpPr/>
            <p:nvPr/>
          </p:nvSpPr>
          <p:spPr>
            <a:xfrm>
              <a:off x="3786500" y="949125"/>
              <a:ext cx="1857340" cy="892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300" dirty="0">
                  <a:solidFill>
                    <a:prstClr val="white"/>
                  </a:solidFill>
                </a:rPr>
                <a:t>Componente que gerencia as conexões e transações com o Banco de Dados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91DFC32-0C57-4B29-8751-9C61568972A7}"/>
              </a:ext>
            </a:extLst>
          </p:cNvPr>
          <p:cNvGrpSpPr/>
          <p:nvPr/>
        </p:nvGrpSpPr>
        <p:grpSpPr>
          <a:xfrm>
            <a:off x="3049067" y="2796062"/>
            <a:ext cx="1876275" cy="1583957"/>
            <a:chOff x="3777031" y="2546698"/>
            <a:chExt cx="1876275" cy="1583957"/>
          </a:xfrm>
        </p:grpSpPr>
        <p:sp>
          <p:nvSpPr>
            <p:cNvPr id="107" name="Retângulo 17">
              <a:extLst>
                <a:ext uri="{FF2B5EF4-FFF2-40B4-BE49-F238E27FC236}">
                  <a16:creationId xmlns:a16="http://schemas.microsoft.com/office/drawing/2014/main" id="{8F8C0881-FC59-4E5A-A142-5088AB6A44FD}"/>
                </a:ext>
              </a:extLst>
            </p:cNvPr>
            <p:cNvSpPr/>
            <p:nvPr/>
          </p:nvSpPr>
          <p:spPr>
            <a:xfrm>
              <a:off x="3777032" y="2546698"/>
              <a:ext cx="1866807" cy="1583957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8" name="Retângulo 20">
              <a:extLst>
                <a:ext uri="{FF2B5EF4-FFF2-40B4-BE49-F238E27FC236}">
                  <a16:creationId xmlns:a16="http://schemas.microsoft.com/office/drawing/2014/main" id="{CEC8EAE6-08D4-4FBD-951B-57D49BDC7FB9}"/>
                </a:ext>
              </a:extLst>
            </p:cNvPr>
            <p:cNvSpPr/>
            <p:nvPr/>
          </p:nvSpPr>
          <p:spPr>
            <a:xfrm>
              <a:off x="3777031" y="2610963"/>
              <a:ext cx="1876275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b="1" dirty="0">
                  <a:solidFill>
                    <a:prstClr val="white"/>
                  </a:solidFill>
                </a:rPr>
                <a:t>Endereco Controller</a:t>
              </a: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[Component: Spring MVC Rest Controller]</a:t>
              </a:r>
            </a:p>
          </p:txBody>
        </p:sp>
        <p:sp>
          <p:nvSpPr>
            <p:cNvPr id="111" name="Retângulo 20">
              <a:extLst>
                <a:ext uri="{FF2B5EF4-FFF2-40B4-BE49-F238E27FC236}">
                  <a16:creationId xmlns:a16="http://schemas.microsoft.com/office/drawing/2014/main" id="{BD27A263-D89C-4ADF-80B4-F652605E0368}"/>
                </a:ext>
              </a:extLst>
            </p:cNvPr>
            <p:cNvSpPr/>
            <p:nvPr/>
          </p:nvSpPr>
          <p:spPr>
            <a:xfrm>
              <a:off x="3786500" y="3353643"/>
              <a:ext cx="1834790" cy="6924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300" dirty="0">
                  <a:solidFill>
                    <a:prstClr val="white"/>
                  </a:solidFill>
                </a:rPr>
                <a:t>Resgata latitude e longitude a partir do CEP via API do Google</a:t>
              </a: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66D62EA0-59C7-4177-8773-6EFE80997487}"/>
              </a:ext>
            </a:extLst>
          </p:cNvPr>
          <p:cNvGrpSpPr/>
          <p:nvPr/>
        </p:nvGrpSpPr>
        <p:grpSpPr>
          <a:xfrm>
            <a:off x="5101295" y="2796062"/>
            <a:ext cx="1876275" cy="1583957"/>
            <a:chOff x="3777031" y="2546698"/>
            <a:chExt cx="1876275" cy="1583957"/>
          </a:xfrm>
        </p:grpSpPr>
        <p:sp>
          <p:nvSpPr>
            <p:cNvPr id="132" name="Retângulo 17">
              <a:extLst>
                <a:ext uri="{FF2B5EF4-FFF2-40B4-BE49-F238E27FC236}">
                  <a16:creationId xmlns:a16="http://schemas.microsoft.com/office/drawing/2014/main" id="{87A997FF-1F38-4315-BD74-EBB522B9C1CE}"/>
                </a:ext>
              </a:extLst>
            </p:cNvPr>
            <p:cNvSpPr/>
            <p:nvPr/>
          </p:nvSpPr>
          <p:spPr>
            <a:xfrm>
              <a:off x="3777032" y="2546698"/>
              <a:ext cx="1866807" cy="1583957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33" name="Retângulo 20">
              <a:extLst>
                <a:ext uri="{FF2B5EF4-FFF2-40B4-BE49-F238E27FC236}">
                  <a16:creationId xmlns:a16="http://schemas.microsoft.com/office/drawing/2014/main" id="{DD3151C2-A61B-4DFF-BEAF-685D6DB8F05A}"/>
                </a:ext>
              </a:extLst>
            </p:cNvPr>
            <p:cNvSpPr/>
            <p:nvPr/>
          </p:nvSpPr>
          <p:spPr>
            <a:xfrm>
              <a:off x="3777031" y="2610963"/>
              <a:ext cx="1876275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b="1" dirty="0">
                  <a:solidFill>
                    <a:prstClr val="white"/>
                  </a:solidFill>
                </a:rPr>
                <a:t>Ong Controller</a:t>
              </a: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[Component: Spring MVC Rest Controller]</a:t>
              </a:r>
            </a:p>
          </p:txBody>
        </p:sp>
        <p:sp>
          <p:nvSpPr>
            <p:cNvPr id="134" name="Retângulo 20">
              <a:extLst>
                <a:ext uri="{FF2B5EF4-FFF2-40B4-BE49-F238E27FC236}">
                  <a16:creationId xmlns:a16="http://schemas.microsoft.com/office/drawing/2014/main" id="{1F6011CD-7BDB-4266-BACA-E4DF341B6F4E}"/>
                </a:ext>
              </a:extLst>
            </p:cNvPr>
            <p:cNvSpPr/>
            <p:nvPr/>
          </p:nvSpPr>
          <p:spPr>
            <a:xfrm>
              <a:off x="3786501" y="3439577"/>
              <a:ext cx="1834790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300" dirty="0">
                  <a:solidFill>
                    <a:prstClr val="white"/>
                  </a:solidFill>
                </a:rPr>
                <a:t>CRUD das ONGs</a:t>
              </a: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0BE12075-18B7-4944-AF8C-2789908A77B8}"/>
              </a:ext>
            </a:extLst>
          </p:cNvPr>
          <p:cNvGrpSpPr/>
          <p:nvPr/>
        </p:nvGrpSpPr>
        <p:grpSpPr>
          <a:xfrm>
            <a:off x="9205751" y="2790958"/>
            <a:ext cx="1876275" cy="1583957"/>
            <a:chOff x="3777031" y="2546698"/>
            <a:chExt cx="1876275" cy="1583957"/>
          </a:xfrm>
        </p:grpSpPr>
        <p:sp>
          <p:nvSpPr>
            <p:cNvPr id="144" name="Retângulo 17">
              <a:extLst>
                <a:ext uri="{FF2B5EF4-FFF2-40B4-BE49-F238E27FC236}">
                  <a16:creationId xmlns:a16="http://schemas.microsoft.com/office/drawing/2014/main" id="{E87C77A9-1A9B-4AAB-AC33-83C6ABF1F03A}"/>
                </a:ext>
              </a:extLst>
            </p:cNvPr>
            <p:cNvSpPr/>
            <p:nvPr/>
          </p:nvSpPr>
          <p:spPr>
            <a:xfrm>
              <a:off x="3777032" y="2546698"/>
              <a:ext cx="1866807" cy="1583957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45" name="Retângulo 20">
              <a:extLst>
                <a:ext uri="{FF2B5EF4-FFF2-40B4-BE49-F238E27FC236}">
                  <a16:creationId xmlns:a16="http://schemas.microsoft.com/office/drawing/2014/main" id="{F05286B5-0719-4810-A58A-E72E406AF1A9}"/>
                </a:ext>
              </a:extLst>
            </p:cNvPr>
            <p:cNvSpPr/>
            <p:nvPr/>
          </p:nvSpPr>
          <p:spPr>
            <a:xfrm>
              <a:off x="3777031" y="2610963"/>
              <a:ext cx="1876275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b="1" dirty="0">
                  <a:solidFill>
                    <a:prstClr val="white"/>
                  </a:solidFill>
                </a:rPr>
                <a:t>Adotante Controller</a:t>
              </a: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[Component: Spring MVC Rest Controller]</a:t>
              </a:r>
            </a:p>
          </p:txBody>
        </p:sp>
        <p:sp>
          <p:nvSpPr>
            <p:cNvPr id="146" name="Retângulo 20">
              <a:extLst>
                <a:ext uri="{FF2B5EF4-FFF2-40B4-BE49-F238E27FC236}">
                  <a16:creationId xmlns:a16="http://schemas.microsoft.com/office/drawing/2014/main" id="{D39BAFFF-817C-4E09-8D8F-C99837072509}"/>
                </a:ext>
              </a:extLst>
            </p:cNvPr>
            <p:cNvSpPr/>
            <p:nvPr/>
          </p:nvSpPr>
          <p:spPr>
            <a:xfrm>
              <a:off x="3786501" y="3439577"/>
              <a:ext cx="1834790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300" dirty="0">
                  <a:solidFill>
                    <a:prstClr val="white"/>
                  </a:solidFill>
                </a:rPr>
                <a:t>CRUD dos adotantes</a:t>
              </a:r>
            </a:p>
          </p:txBody>
        </p:sp>
      </p:grpSp>
      <p:sp>
        <p:nvSpPr>
          <p:cNvPr id="147" name="Retângulo 41">
            <a:extLst>
              <a:ext uri="{FF2B5EF4-FFF2-40B4-BE49-F238E27FC236}">
                <a16:creationId xmlns:a16="http://schemas.microsoft.com/office/drawing/2014/main" id="{1A4BF65C-7D82-43F3-8027-3DAF2F6480EF}"/>
              </a:ext>
            </a:extLst>
          </p:cNvPr>
          <p:cNvSpPr/>
          <p:nvPr/>
        </p:nvSpPr>
        <p:spPr>
          <a:xfrm>
            <a:off x="6182553" y="167660"/>
            <a:ext cx="4123660" cy="352319"/>
          </a:xfrm>
          <a:prstGeom prst="rect">
            <a:avLst/>
          </a:prstGeom>
          <a:solidFill>
            <a:srgbClr val="445E93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b="1" dirty="0">
                <a:solidFill>
                  <a:schemeClr val="bg1"/>
                </a:solidFill>
                <a:latin typeface="Exo 2" panose="00000500000000000000" pitchFamily="50" charset="0"/>
              </a:rPr>
              <a:t>MICROSERVICE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3319DC28-0311-4A25-AE51-4D91374F6F9D}"/>
              </a:ext>
            </a:extLst>
          </p:cNvPr>
          <p:cNvGrpSpPr/>
          <p:nvPr/>
        </p:nvGrpSpPr>
        <p:grpSpPr>
          <a:xfrm>
            <a:off x="11257979" y="2796061"/>
            <a:ext cx="1876275" cy="1583957"/>
            <a:chOff x="3777031" y="2546698"/>
            <a:chExt cx="1876275" cy="1583957"/>
          </a:xfrm>
        </p:grpSpPr>
        <p:sp>
          <p:nvSpPr>
            <p:cNvPr id="149" name="Retângulo 17">
              <a:extLst>
                <a:ext uri="{FF2B5EF4-FFF2-40B4-BE49-F238E27FC236}">
                  <a16:creationId xmlns:a16="http://schemas.microsoft.com/office/drawing/2014/main" id="{46F3E470-5407-43CD-8928-E74231B91F7F}"/>
                </a:ext>
              </a:extLst>
            </p:cNvPr>
            <p:cNvSpPr/>
            <p:nvPr/>
          </p:nvSpPr>
          <p:spPr>
            <a:xfrm>
              <a:off x="3777032" y="2546698"/>
              <a:ext cx="1866807" cy="1583957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50" name="Retângulo 20">
              <a:extLst>
                <a:ext uri="{FF2B5EF4-FFF2-40B4-BE49-F238E27FC236}">
                  <a16:creationId xmlns:a16="http://schemas.microsoft.com/office/drawing/2014/main" id="{8AB72AAF-F8EA-40B8-A83F-1BA426CB4175}"/>
                </a:ext>
              </a:extLst>
            </p:cNvPr>
            <p:cNvSpPr/>
            <p:nvPr/>
          </p:nvSpPr>
          <p:spPr>
            <a:xfrm>
              <a:off x="3777031" y="2610963"/>
              <a:ext cx="1876275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b="1" dirty="0">
                  <a:solidFill>
                    <a:prstClr val="white"/>
                  </a:solidFill>
                </a:rPr>
                <a:t>Animal Controller</a:t>
              </a: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[Component: Spring MVC Rest Controller]</a:t>
              </a:r>
            </a:p>
          </p:txBody>
        </p:sp>
        <p:sp>
          <p:nvSpPr>
            <p:cNvPr id="151" name="Retângulo 20">
              <a:extLst>
                <a:ext uri="{FF2B5EF4-FFF2-40B4-BE49-F238E27FC236}">
                  <a16:creationId xmlns:a16="http://schemas.microsoft.com/office/drawing/2014/main" id="{6AB73B9F-C958-4E60-A84E-A6E6833FC4B8}"/>
                </a:ext>
              </a:extLst>
            </p:cNvPr>
            <p:cNvSpPr/>
            <p:nvPr/>
          </p:nvSpPr>
          <p:spPr>
            <a:xfrm>
              <a:off x="3786501" y="3439577"/>
              <a:ext cx="1834790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300" dirty="0">
                  <a:solidFill>
                    <a:prstClr val="white"/>
                  </a:solidFill>
                </a:rPr>
                <a:t>CRUD dos animais</a:t>
              </a: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25675A40-4951-4982-96C1-23BD20B97D16}"/>
              </a:ext>
            </a:extLst>
          </p:cNvPr>
          <p:cNvGrpSpPr/>
          <p:nvPr/>
        </p:nvGrpSpPr>
        <p:grpSpPr>
          <a:xfrm>
            <a:off x="7153523" y="2796060"/>
            <a:ext cx="1876275" cy="1583957"/>
            <a:chOff x="3777031" y="2546698"/>
            <a:chExt cx="1876275" cy="1583957"/>
          </a:xfrm>
        </p:grpSpPr>
        <p:sp>
          <p:nvSpPr>
            <p:cNvPr id="153" name="Retângulo 17">
              <a:extLst>
                <a:ext uri="{FF2B5EF4-FFF2-40B4-BE49-F238E27FC236}">
                  <a16:creationId xmlns:a16="http://schemas.microsoft.com/office/drawing/2014/main" id="{736D63E8-81C9-474B-9316-0AF197992D93}"/>
                </a:ext>
              </a:extLst>
            </p:cNvPr>
            <p:cNvSpPr/>
            <p:nvPr/>
          </p:nvSpPr>
          <p:spPr>
            <a:xfrm>
              <a:off x="3777032" y="2546698"/>
              <a:ext cx="1866807" cy="1583957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54" name="Retângulo 20">
              <a:extLst>
                <a:ext uri="{FF2B5EF4-FFF2-40B4-BE49-F238E27FC236}">
                  <a16:creationId xmlns:a16="http://schemas.microsoft.com/office/drawing/2014/main" id="{83FAF479-0AEC-4F5B-9B5B-1CD08A1B7C7F}"/>
                </a:ext>
              </a:extLst>
            </p:cNvPr>
            <p:cNvSpPr/>
            <p:nvPr/>
          </p:nvSpPr>
          <p:spPr>
            <a:xfrm>
              <a:off x="3777031" y="2610963"/>
              <a:ext cx="1876275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b="1" dirty="0">
                  <a:solidFill>
                    <a:prstClr val="white"/>
                  </a:solidFill>
                </a:rPr>
                <a:t>ProcessoAdocao Controller</a:t>
              </a: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[Component: Spring MVC Rest Controller]</a:t>
              </a:r>
            </a:p>
          </p:txBody>
        </p:sp>
        <p:sp>
          <p:nvSpPr>
            <p:cNvPr id="155" name="Retângulo 20">
              <a:extLst>
                <a:ext uri="{FF2B5EF4-FFF2-40B4-BE49-F238E27FC236}">
                  <a16:creationId xmlns:a16="http://schemas.microsoft.com/office/drawing/2014/main" id="{03D84B51-0E59-465D-85E9-67286CA4F0DA}"/>
                </a:ext>
              </a:extLst>
            </p:cNvPr>
            <p:cNvSpPr/>
            <p:nvPr/>
          </p:nvSpPr>
          <p:spPr>
            <a:xfrm>
              <a:off x="3793040" y="3583292"/>
              <a:ext cx="1834790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300" dirty="0">
                  <a:solidFill>
                    <a:prstClr val="white"/>
                  </a:solidFill>
                </a:rPr>
                <a:t>Gerenciamento de adoções </a:t>
              </a:r>
            </a:p>
          </p:txBody>
        </p:sp>
      </p:grpSp>
      <p:cxnSp>
        <p:nvCxnSpPr>
          <p:cNvPr id="75" name="Conector de Seta Reta 107">
            <a:extLst>
              <a:ext uri="{FF2B5EF4-FFF2-40B4-BE49-F238E27FC236}">
                <a16:creationId xmlns:a16="http://schemas.microsoft.com/office/drawing/2014/main" id="{CB0C9A71-C41E-4507-B049-421360AE0F84}"/>
              </a:ext>
            </a:extLst>
          </p:cNvPr>
          <p:cNvCxnSpPr>
            <a:cxnSpLocks/>
            <a:stCxn id="104" idx="0"/>
            <a:endCxn id="47" idx="2"/>
          </p:cNvCxnSpPr>
          <p:nvPr/>
        </p:nvCxnSpPr>
        <p:spPr>
          <a:xfrm flipH="1" flipV="1">
            <a:off x="8033069" y="4607198"/>
            <a:ext cx="0" cy="457693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de Seta Reta 107">
            <a:extLst>
              <a:ext uri="{FF2B5EF4-FFF2-40B4-BE49-F238E27FC236}">
                <a16:creationId xmlns:a16="http://schemas.microsoft.com/office/drawing/2014/main" id="{857D7B1D-5A40-4937-8118-84B108815463}"/>
              </a:ext>
            </a:extLst>
          </p:cNvPr>
          <p:cNvCxnSpPr>
            <a:cxnSpLocks/>
            <a:stCxn id="153" idx="0"/>
            <a:endCxn id="52" idx="2"/>
          </p:cNvCxnSpPr>
          <p:nvPr/>
        </p:nvCxnSpPr>
        <p:spPr>
          <a:xfrm flipH="1" flipV="1">
            <a:off x="8086927" y="2196236"/>
            <a:ext cx="1" cy="599824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de Seta Reta 107">
            <a:extLst>
              <a:ext uri="{FF2B5EF4-FFF2-40B4-BE49-F238E27FC236}">
                <a16:creationId xmlns:a16="http://schemas.microsoft.com/office/drawing/2014/main" id="{D3C8F14A-3915-4AFA-AEBB-C22A2E3DC11C}"/>
              </a:ext>
            </a:extLst>
          </p:cNvPr>
          <p:cNvCxnSpPr>
            <a:cxnSpLocks/>
            <a:stCxn id="144" idx="0"/>
            <a:endCxn id="52" idx="2"/>
          </p:cNvCxnSpPr>
          <p:nvPr/>
        </p:nvCxnSpPr>
        <p:spPr>
          <a:xfrm flipH="1" flipV="1">
            <a:off x="8086927" y="2196236"/>
            <a:ext cx="2052229" cy="594722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de Seta Reta 107">
            <a:extLst>
              <a:ext uri="{FF2B5EF4-FFF2-40B4-BE49-F238E27FC236}">
                <a16:creationId xmlns:a16="http://schemas.microsoft.com/office/drawing/2014/main" id="{71433949-AC20-4FC9-B0A8-88DF082F1A73}"/>
              </a:ext>
            </a:extLst>
          </p:cNvPr>
          <p:cNvCxnSpPr>
            <a:cxnSpLocks/>
            <a:stCxn id="149" idx="0"/>
            <a:endCxn id="52" idx="2"/>
          </p:cNvCxnSpPr>
          <p:nvPr/>
        </p:nvCxnSpPr>
        <p:spPr>
          <a:xfrm flipH="1" flipV="1">
            <a:off x="8086927" y="2196236"/>
            <a:ext cx="4104457" cy="599825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de Seta Reta 107">
            <a:extLst>
              <a:ext uri="{FF2B5EF4-FFF2-40B4-BE49-F238E27FC236}">
                <a16:creationId xmlns:a16="http://schemas.microsoft.com/office/drawing/2014/main" id="{05C3CF80-0FF6-4059-B88A-DF4121C87C6D}"/>
              </a:ext>
            </a:extLst>
          </p:cNvPr>
          <p:cNvCxnSpPr>
            <a:cxnSpLocks/>
            <a:stCxn id="107" idx="0"/>
            <a:endCxn id="52" idx="2"/>
          </p:cNvCxnSpPr>
          <p:nvPr/>
        </p:nvCxnSpPr>
        <p:spPr>
          <a:xfrm flipV="1">
            <a:off x="3982472" y="2196236"/>
            <a:ext cx="4104455" cy="599826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de Seta Reta 107">
            <a:extLst>
              <a:ext uri="{FF2B5EF4-FFF2-40B4-BE49-F238E27FC236}">
                <a16:creationId xmlns:a16="http://schemas.microsoft.com/office/drawing/2014/main" id="{933F0C5D-A438-4D1A-A50B-505F20A41AB7}"/>
              </a:ext>
            </a:extLst>
          </p:cNvPr>
          <p:cNvCxnSpPr>
            <a:cxnSpLocks/>
            <a:stCxn id="132" idx="0"/>
            <a:endCxn id="52" idx="2"/>
          </p:cNvCxnSpPr>
          <p:nvPr/>
        </p:nvCxnSpPr>
        <p:spPr>
          <a:xfrm flipV="1">
            <a:off x="6034700" y="2196236"/>
            <a:ext cx="2052227" cy="599826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182346"/>
      </p:ext>
    </p:extLst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32905C37EA9847A7207C4BBCCCD8F4" ma:contentTypeVersion="13" ma:contentTypeDescription="Create a new document." ma:contentTypeScope="" ma:versionID="0fa59793b99d27e1e0b856ab72ac2f0d">
  <xsd:schema xmlns:xsd="http://www.w3.org/2001/XMLSchema" xmlns:xs="http://www.w3.org/2001/XMLSchema" xmlns:p="http://schemas.microsoft.com/office/2006/metadata/properties" xmlns:ns3="4327b14a-fe89-488e-9f6d-9658cacf372b" xmlns:ns4="bbcd8c33-6940-4d4c-a587-bbc736ca1e4d" targetNamespace="http://schemas.microsoft.com/office/2006/metadata/properties" ma:root="true" ma:fieldsID="01494effa1b4414faf4d9851fe547c93" ns3:_="" ns4:_="">
    <xsd:import namespace="4327b14a-fe89-488e-9f6d-9658cacf372b"/>
    <xsd:import namespace="bbcd8c33-6940-4d4c-a587-bbc736ca1e4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4:MediaServiceLocation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7b14a-fe89-488e-9f6d-9658cacf37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cd8c33-6940-4d4c-a587-bbc736ca1e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D3F7B2-E865-49C4-B6C4-1C3489F322E5}">
  <ds:schemaRefs>
    <ds:schemaRef ds:uri="http://purl.org/dc/elements/1.1/"/>
    <ds:schemaRef ds:uri="http://purl.org/dc/terms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schemas.microsoft.com/office/infopath/2007/PartnerControls"/>
    <ds:schemaRef ds:uri="bbcd8c33-6940-4d4c-a587-bbc736ca1e4d"/>
    <ds:schemaRef ds:uri="4327b14a-fe89-488e-9f6d-9658cacf372b"/>
  </ds:schemaRefs>
</ds:datastoreItem>
</file>

<file path=customXml/itemProps2.xml><?xml version="1.0" encoding="utf-8"?>
<ds:datastoreItem xmlns:ds="http://schemas.openxmlformats.org/officeDocument/2006/customXml" ds:itemID="{B2402960-8EF3-4234-B7C9-25E125FD4CA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B58B9C8-0155-43AB-B381-4C0241D252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27b14a-fe89-488e-9f6d-9658cacf372b"/>
    <ds:schemaRef ds:uri="bbcd8c33-6940-4d4c-a587-bbc736ca1e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10733</TotalTime>
  <Words>459</Words>
  <Application>Microsoft Office PowerPoint</Application>
  <PresentationFormat>Custom</PresentationFormat>
  <Paragraphs>94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Exo 2</vt:lpstr>
      <vt:lpstr>Capas</vt:lpstr>
      <vt:lpstr>Conteúdo</vt:lpstr>
      <vt:lpstr>Encerramento / Agradecimento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Gerson Santos</dc:creator>
  <cp:lastModifiedBy>Pederzini, Victor</cp:lastModifiedBy>
  <cp:revision>262</cp:revision>
  <dcterms:created xsi:type="dcterms:W3CDTF">2016-12-01T16:19:35Z</dcterms:created>
  <dcterms:modified xsi:type="dcterms:W3CDTF">2021-11-07T19:25:15Z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</Properties>
</file>