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4C89-683E-40C1-9F2B-BE36D0B7E9E8}" type="datetimeFigureOut">
              <a:rPr lang="en-US" smtClean="0"/>
              <a:t>29-Aug-23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453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C89-683E-40C1-9F2B-BE36D0B7E9E8}" type="datetimeFigureOut">
              <a:rPr lang="en-US" smtClean="0"/>
              <a:t>29-Aug-23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4924C89-683E-40C1-9F2B-BE36D0B7E9E8}" type="datetimeFigureOut">
              <a:rPr lang="en-US" smtClean="0"/>
              <a:t>29-Aug-23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ransition spd="med">
    <p:pull dir="l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3" y="925285"/>
            <a:ext cx="11849493" cy="237080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5400" dirty="0" err="1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5400" dirty="0" err="1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trgovine</a:t>
            </a:r>
            <a: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Backend</a:t>
            </a:r>
            <a:b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Diplomski</a:t>
            </a:r>
            <a:r>
              <a:rPr lang="en-US" sz="3200" dirty="0" smtClean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rad-</a:t>
            </a:r>
            <a:endParaRPr lang="en-US" sz="3200" dirty="0">
              <a:effectLst>
                <a:reflection blurRad="6350" stA="50000" endA="300" endPos="50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3" y="3507770"/>
            <a:ext cx="11764651" cy="262908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Predrag Radak, 2019/270487</a:t>
            </a: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Softversko</a:t>
            </a:r>
            <a:r>
              <a:rPr lang="en-US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informaciono</a:t>
            </a:r>
            <a:r>
              <a:rPr lang="en-US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sr-Latn-RS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enjerstvo</a:t>
            </a:r>
            <a:endParaRPr lang="en-US" kern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Milan Paro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ški</a:t>
            </a:r>
            <a:endParaRPr lang="sr-Latn-RS" kern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sr-Latn-RS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Singidunum, Novi Sad</a:t>
            </a:r>
            <a:endParaRPr lang="en-US" kern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586250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056"/>
            <a:ext cx="10972800" cy="103414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785257"/>
            <a:ext cx="10863942" cy="4340907"/>
          </a:xfrm>
        </p:spPr>
        <p:txBody>
          <a:bodyPr/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zasniva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prodavnici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sofisticirane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omogućava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kupovinu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proizvoda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prilagođene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prodaju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će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zadovoljiti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ših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doprineti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poslovnom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723"/>
            <a:ext cx="12192000" cy="1143000"/>
          </a:xfrm>
        </p:spPr>
        <p:txBody>
          <a:bodyPr/>
          <a:lstStyle/>
          <a:p>
            <a:r>
              <a:rPr lang="hr-H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</a:t>
            </a:r>
            <a:r>
              <a:rPr lang="hr-H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857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Hijerarhija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4" y="2225448"/>
            <a:ext cx="6658429" cy="3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</a:t>
            </a:r>
            <a:r>
              <a:rPr lang="hr-H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51473"/>
              </p:ext>
            </p:extLst>
          </p:nvPr>
        </p:nvGraphicFramePr>
        <p:xfrm>
          <a:off x="609600" y="1948539"/>
          <a:ext cx="9862457" cy="4648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764">
                  <a:extLst>
                    <a:ext uri="{9D8B030D-6E8A-4147-A177-3AD203B41FA5}">
                      <a16:colId xmlns:a16="http://schemas.microsoft.com/office/drawing/2014/main" val="3628735964"/>
                    </a:ext>
                  </a:extLst>
                </a:gridCol>
                <a:gridCol w="3440621">
                  <a:extLst>
                    <a:ext uri="{9D8B030D-6E8A-4147-A177-3AD203B41FA5}">
                      <a16:colId xmlns:a16="http://schemas.microsoft.com/office/drawing/2014/main" val="2567391383"/>
                    </a:ext>
                  </a:extLst>
                </a:gridCol>
                <a:gridCol w="5519072">
                  <a:extLst>
                    <a:ext uri="{9D8B030D-6E8A-4147-A177-3AD203B41FA5}">
                      <a16:colId xmlns:a16="http://schemas.microsoft.com/office/drawing/2014/main" val="540286353"/>
                    </a:ext>
                  </a:extLst>
                </a:gridCol>
              </a:tblGrid>
              <a:tr h="18511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ID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Naziv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Opis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03515115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Registrovanje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registrovanje korisnika.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0137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Logovanje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logovanje korisnika sa svojim parametrima.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484182341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Organizacija Prava Pristupa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uskladiti dodelu prava pristupa u zavisnosti od kredencijala nakon logovanja.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15693977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0004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Pregled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pregled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38430626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Uređivanje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uređivanje entiteta.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123566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Brisanje Entiteta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brisanje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80022002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Izmena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izmenu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93280261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Kreiranje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kreiranje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58708251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0006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Pretraga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pretragu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376404684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0007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FiltriranjeEntiteta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filtriranje cene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58976097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0008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Kreiranje PDF Izveštaja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omoguciti kreiranje izveštaja trenutnog stanja entiteta u vidu tabele.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855816843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0009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Zapisivanje Log Podataka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ispis log podataka i korisnika koji je to radio nakon poziva entiteta i taj podatak smestiti u Dokument orijentisanu bazu.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2105932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44857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Funkcionalni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</a:t>
            </a:r>
            <a:r>
              <a:rPr lang="hr-H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19" y="2467850"/>
            <a:ext cx="3048425" cy="3048425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3954834" y="493368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sr-Latn-R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Izvolite sa pitanjima!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262270"/>
            <a:ext cx="9404723" cy="144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cap="none" dirty="0" err="1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</a:t>
            </a:r>
            <a:r>
              <a:rPr lang="en-US" sz="4400" b="1" cap="none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cap="none" dirty="0" err="1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b="1" cap="none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lang="sr-Latn-RS" sz="4400" b="1" cap="none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žnji!</a:t>
            </a:r>
            <a:r>
              <a:rPr lang="en-US" sz="4400" b="1" cap="none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cap="none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cap="none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AEA9ECD-CBC5-4610-8A0E-31C752D7B3AA}" vid="{2BEAAFEE-32C5-4F01-9B5A-4BF15B3C0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275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Theme1</vt:lpstr>
      <vt:lpstr>Web aplikacija online trgovine – Backend  -Diplomski rad-</vt:lpstr>
      <vt:lpstr>Pregled rada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online trgovine - Backend</dc:title>
  <dc:creator>Predrag Radak</dc:creator>
  <cp:lastModifiedBy>Predrag Radak</cp:lastModifiedBy>
  <cp:revision>21</cp:revision>
  <dcterms:created xsi:type="dcterms:W3CDTF">2023-08-29T16:09:07Z</dcterms:created>
  <dcterms:modified xsi:type="dcterms:W3CDTF">2023-08-29T17:46:07Z</dcterms:modified>
</cp:coreProperties>
</file>