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Astah</a:t>
            </a:r>
            <a:r>
              <a:rPr lang="en-US" dirty="0" smtClean="0"/>
              <a:t> </a:t>
            </a:r>
            <a:r>
              <a:rPr lang="sr-Latn-RS" dirty="0" smtClean="0"/>
              <a:t>– Rukovalac dokumentima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8790214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Astah</a:t>
            </a:r>
            <a:r>
              <a:rPr lang="en-US" dirty="0" smtClean="0"/>
              <a:t> </a:t>
            </a:r>
            <a:r>
              <a:rPr lang="sr-Latn-RS" dirty="0" smtClean="0"/>
              <a:t>– Rukovalac dokumentima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414" y="1352550"/>
            <a:ext cx="8913586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Astah</a:t>
            </a:r>
            <a:r>
              <a:rPr lang="en-US" dirty="0" smtClean="0"/>
              <a:t> </a:t>
            </a:r>
            <a:r>
              <a:rPr lang="sr-Latn-RS" dirty="0" smtClean="0"/>
              <a:t>– Rukovalac dokumentima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178800" cy="505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Astah</a:t>
            </a:r>
            <a:r>
              <a:rPr lang="en-US" dirty="0" smtClean="0"/>
              <a:t> </a:t>
            </a:r>
            <a:r>
              <a:rPr lang="sr-Latn-RS" dirty="0" smtClean="0"/>
              <a:t>– Rukovalac dokumentima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8001000" cy="494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Astah</a:t>
            </a:r>
            <a:r>
              <a:rPr lang="en-US" dirty="0" smtClean="0"/>
              <a:t> </a:t>
            </a:r>
            <a:r>
              <a:rPr lang="sr-Latn-RS" dirty="0" smtClean="0"/>
              <a:t>– Rukovalac dokumentima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2988"/>
            <a:ext cx="8333014" cy="514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Astah</a:t>
            </a:r>
            <a:r>
              <a:rPr lang="en-US" dirty="0" smtClean="0"/>
              <a:t> </a:t>
            </a:r>
            <a:r>
              <a:rPr lang="sr-Latn-RS" dirty="0" smtClean="0"/>
              <a:t>– Rukovalac dokumentima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8049984" cy="497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71FDB3ED1E644B92561673E8E0A8F9" ma:contentTypeVersion="2" ma:contentTypeDescription="Create a new document." ma:contentTypeScope="" ma:versionID="56ee85c2bf417f10e09ae4940f50d647">
  <xsd:schema xmlns:xsd="http://www.w3.org/2001/XMLSchema" xmlns:xs="http://www.w3.org/2001/XMLSchema" xmlns:p="http://schemas.microsoft.com/office/2006/metadata/properties" xmlns:ns2="a86cf0b8-cdaf-4d70-9804-f5650882bf96" targetNamespace="http://schemas.microsoft.com/office/2006/metadata/properties" ma:root="true" ma:fieldsID="c4494068a1beb77349b51fa8c578b458" ns2:_="">
    <xsd:import namespace="a86cf0b8-cdaf-4d70-9804-f5650882bf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6cf0b8-cdaf-4d70-9804-f5650882b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AB60EF-F162-45A9-A070-1F277E31BF5B}"/>
</file>

<file path=customXml/itemProps2.xml><?xml version="1.0" encoding="utf-8"?>
<ds:datastoreItem xmlns:ds="http://schemas.openxmlformats.org/officeDocument/2006/customXml" ds:itemID="{DC753E6A-2729-4AD9-A3CE-A3B04792536F}"/>
</file>

<file path=customXml/itemProps3.xml><?xml version="1.0" encoding="utf-8"?>
<ds:datastoreItem xmlns:ds="http://schemas.openxmlformats.org/officeDocument/2006/customXml" ds:itemID="{8920A3B0-E1A0-4B98-88DC-7C1B063BC0AC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Astah – Rukovalac dokumentima</vt:lpstr>
      <vt:lpstr>Astah – Rukovalac dokumentima</vt:lpstr>
      <vt:lpstr>Astah – Rukovalac dokumentima</vt:lpstr>
      <vt:lpstr>Astah – Rukovalac dokumentima</vt:lpstr>
      <vt:lpstr>Astah – Rukovalac dokumentima</vt:lpstr>
      <vt:lpstr>Astah – Rukovalac dokumentima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Astah – Rukovalac dokumentima</dc:title>
  <dc:creator>Branko</dc:creator>
  <cp:lastModifiedBy>Branko</cp:lastModifiedBy>
  <cp:revision>2</cp:revision>
  <dcterms:created xsi:type="dcterms:W3CDTF">2006-08-16T00:00:00Z</dcterms:created>
  <dcterms:modified xsi:type="dcterms:W3CDTF">2020-11-11T09:27:32Z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0x0101003371FDB3ED1E644B92561673E8E0A8F9</vt:lpwstr>
  </property>
</Properties>
</file>