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79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8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64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9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0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0764FF-24A0-4CEE-8CF8-8DA238DABB4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EB3210-D36C-447C-AE3E-6A7BE791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" y="192025"/>
            <a:ext cx="9610344" cy="2834640"/>
          </a:xfrm>
        </p:spPr>
        <p:txBody>
          <a:bodyPr/>
          <a:lstStyle/>
          <a:p>
            <a:pPr algn="ctr"/>
            <a:r>
              <a:rPr lang="en-US" dirty="0" err="1" smtClean="0">
                <a:effectLst>
                  <a:reflection blurRad="6350" stA="60000" endA="900" endPos="6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Rukovalac</a:t>
            </a:r>
            <a:r>
              <a:rPr lang="en-US" dirty="0" smtClean="0">
                <a:effectLst>
                  <a:reflection blurRad="6350" stA="60000" endA="900" endPos="6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reflection blurRad="6350" stA="60000" endA="900" endPos="6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dokumentima</a:t>
            </a:r>
            <a:r>
              <a:rPr lang="en-US" dirty="0" smtClean="0">
                <a:effectLst>
                  <a:reflection blurRad="6350" stA="60000" endA="900" endPos="6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>
                  <a:reflection blurRad="6350" stA="60000" endA="900" endPos="6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effectLst>
                  <a:reflection blurRad="6350" stA="60000" endA="900" endPos="6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US" dirty="0">
              <a:effectLst>
                <a:reflection blurRad="6350" stA="60000" endA="900" endPos="60000" dist="6000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209545"/>
            <a:ext cx="6400800" cy="258165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Metodologija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razvoj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softvera</a:t>
            </a:r>
            <a:endParaRPr lang="sr-Latn-R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Singidunum</a:t>
            </a:r>
          </a:p>
          <a:p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Centar Novi Sad</a:t>
            </a:r>
          </a:p>
          <a:p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Softversko i informaciono inženjerstvo</a:t>
            </a:r>
            <a:endParaRPr lang="sr-Latn-R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3" y="219455"/>
            <a:ext cx="6745632" cy="4238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79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2" y="182880"/>
            <a:ext cx="6667204" cy="4197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1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33" y="164591"/>
            <a:ext cx="6511090" cy="43227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618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4" y="137160"/>
            <a:ext cx="6838280" cy="43088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6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0" y="83261"/>
            <a:ext cx="6944227" cy="44040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04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2" y="155448"/>
            <a:ext cx="6836949" cy="4489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85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56" y="91440"/>
            <a:ext cx="6728991" cy="4282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415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40" y="155447"/>
            <a:ext cx="6939299" cy="43318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8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4" y="201168"/>
            <a:ext cx="6551106" cy="4251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507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2" y="219455"/>
            <a:ext cx="6543691" cy="42439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41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5" y="301752"/>
            <a:ext cx="7455026" cy="44834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834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146303"/>
            <a:ext cx="6754769" cy="43129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89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28016"/>
            <a:ext cx="6534877" cy="43161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95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0008" y="1472184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 smtClean="0">
                <a:effectLst>
                  <a:reflection blurRad="6350" stA="60000" endA="900" endPos="6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pažnji!!!</a:t>
            </a:r>
            <a:endParaRPr lang="en-US" sz="4400" dirty="0">
              <a:effectLst>
                <a:reflection blurRad="6350" stA="60000" endA="900" endPos="60000" dist="6000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8336" y="2569464"/>
            <a:ext cx="348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Izvolite sa pitanjima!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423" y="4334256"/>
            <a:ext cx="2186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TIM6: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Emma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Sili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Lena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</a:t>
            </a:r>
            <a:r>
              <a:rPr lang="sr-Latn-R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šović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Milan Selaković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Predrag Radak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0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dokumentima</a:t>
            </a:r>
            <a:b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bar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5" y="220197"/>
            <a:ext cx="6900303" cy="42718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12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6" y="180508"/>
            <a:ext cx="7282337" cy="43068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17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73972"/>
            <a:ext cx="7010613" cy="43822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74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18409"/>
            <a:ext cx="6755814" cy="44831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26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9" y="182232"/>
            <a:ext cx="6955535" cy="43409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05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 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7" y="168421"/>
            <a:ext cx="6787065" cy="43522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16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Rukovalac dokumentima</a:t>
            </a:r>
            <a:b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sr-Latn-R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92" y="146304"/>
            <a:ext cx="7139440" cy="43410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54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74</Words>
  <Application>Microsoft Office PowerPoint</Application>
  <PresentationFormat>Widescreen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Courier New</vt:lpstr>
      <vt:lpstr>Times New Roman</vt:lpstr>
      <vt:lpstr>Wingdings</vt:lpstr>
      <vt:lpstr>Wingdings 3</vt:lpstr>
      <vt:lpstr>Slice</vt:lpstr>
      <vt:lpstr>Rukovalac dokumentima 2021</vt:lpstr>
      <vt:lpstr>Rukovalac dokumentima</vt:lpstr>
      <vt:lpstr>Rukovalac dokumentima  - Menu bar</vt:lpstr>
      <vt:lpstr>Rukovalac dokumentima  - Menu bar</vt:lpstr>
      <vt:lpstr>Rukovalac dokumentima  - Menu bar</vt:lpstr>
      <vt:lpstr>Rukovalac dokumentima  - Menu bar</vt:lpstr>
      <vt:lpstr>Rukovalac dokumentima  - Menu bar</vt:lpstr>
      <vt:lpstr>Rukovalac dokumentima  - Plugin settings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Rukovalac dokumentima  - Plugins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RADAK</dc:creator>
  <cp:lastModifiedBy>RADAK</cp:lastModifiedBy>
  <cp:revision>47</cp:revision>
  <dcterms:created xsi:type="dcterms:W3CDTF">2021-12-12T22:04:52Z</dcterms:created>
  <dcterms:modified xsi:type="dcterms:W3CDTF">2021-12-12T22:44:03Z</dcterms:modified>
</cp:coreProperties>
</file>