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2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E9911-E44C-E808-4DD6-E0F7E1061A11}" v="474" dt="2022-03-10T00:19:26.600"/>
    <p1510:client id="{13BB5628-8A0B-4BA6-BC66-06E6FDD4C58C}" v="72" dt="2022-03-10T00:21:05.725"/>
    <p1510:client id="{326F963B-F186-0AF3-2C84-59329FA6F8ED}" v="2" dt="2022-03-09T22:53:51.409"/>
    <p1510:client id="{335220E8-32ED-23FE-AC71-E4DCC437E6C1}" v="396" dt="2022-03-09T01:06:15.587"/>
    <p1510:client id="{35351692-CA54-82C9-1309-06A592518EF4}" v="72" dt="2022-03-09T00:57:13.343"/>
    <p1510:client id="{C9996B99-A152-4410-8383-3617C217B12B}" v="456" dt="2022-03-10T00:21:33.704"/>
    <p1510:client id="{F80C30ED-FD2F-13F1-11C3-02B4D8B050BC}" v="176" dt="2022-03-09T00:23:46.013"/>
    <p1510:client id="{FFA81662-6D99-4DEA-9E20-95FBABB30925}" v="885" dt="2022-03-09T23:36:46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5344F-ABD7-4656-A84C-1DE0797FE410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4AE94-8404-4DEF-BD00-49136175A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8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299FE-884E-483B-99E6-20475C37B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6F739B-A84C-4BAB-8784-2B5C3ABD6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C57EA1-9CA0-4BCB-BFD0-F7AF6518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3CAE-802E-4A77-8B3E-355D1581D6EC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58C19C-6B96-49A6-94C0-3003165A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311DD-B6B5-49B4-9D20-3DF4F8BB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0461-DD16-4043-AACB-DAD30A45E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5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CF30A-2FD6-4F1F-883C-5DC894B3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D098E8-D6BC-456F-A477-69C0A179F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DD09EE-CB46-4222-8AB1-0416BC56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3CAE-802E-4A77-8B3E-355D1581D6EC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068FD0-7B44-4823-B6B8-BF614B0E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437A0B-64E1-4FF6-B30E-3AF6A4C7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0461-DD16-4043-AACB-DAD30A45E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44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6D9D05-D52E-4D61-B552-20F2FE86D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F0AD15-6573-4D97-AB5A-E1DFC97B1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84957-ED39-401C-BE7B-5D711DA7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3CAE-802E-4A77-8B3E-355D1581D6EC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FEC54-EB30-4314-BA72-D201676F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617174-F763-4EAB-BCDD-F6287878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0461-DD16-4043-AACB-DAD30A45E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12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Adicionar título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90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EB096-DA7D-441F-BCF5-1589D72C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2EB63-0ED0-4055-A422-EF9F47B63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51883-A5E0-4B9F-B597-B33A2169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3CAE-802E-4A77-8B3E-355D1581D6EC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8DF24-63CD-44A5-80C5-D2ADF021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5E55CD-E888-42D3-A8DE-EA80453D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0461-DD16-4043-AACB-DAD30A45E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9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49C40-D310-44F3-B078-0320D3B9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245DCD-6CB5-4BA6-AED7-56F71AE7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30EE5B-2659-4D4D-BDB4-5C8F7959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3CAE-802E-4A77-8B3E-355D1581D6EC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823BCB-DE74-438C-9F84-1BD30B3C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3BB1E-4517-4087-936E-C6BAF5B6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0461-DD16-4043-AACB-DAD30A45E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50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56F20-896A-4C41-B804-3647D528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A4EF3F-DD70-4ED9-BF81-49360FD04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ADA88D-A329-4C8F-A041-F7C48D49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18010-D057-4A94-B5FD-132C281B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3CAE-802E-4A77-8B3E-355D1581D6EC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E6413F-512F-41B4-9077-0FAE4E42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C4F9F8-907A-4949-BB75-0097882B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0461-DD16-4043-AACB-DAD30A45E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4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10CF8-E04B-4CE2-9ECB-ED5E79E3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4E0EFB-DB15-4614-9C46-AC406FE24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297A9B-35A6-47CD-8CD7-DDF223FD8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E64159-7707-44C5-95A6-96C5C1814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B71925-69E3-4160-8A00-B152BAC96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23EBF3-87F6-427D-8C92-58BBCC33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3CAE-802E-4A77-8B3E-355D1581D6EC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CE33C7-AF23-4922-8208-E0E93C0A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943C1D-A165-4607-AFFA-06440E41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0461-DD16-4043-AACB-DAD30A45E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33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8EB04-416E-4E13-A9CA-005F2BD8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066527-6274-409D-9DEE-AA0E5FD7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3CAE-802E-4A77-8B3E-355D1581D6EC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357E3B-83A6-48B5-B72C-B1E29FB7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6698C6-430F-4C63-82C1-8B02759C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0461-DD16-4043-AACB-DAD30A45E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12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AC78ED-236C-454A-89BB-3C161E6F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3CAE-802E-4A77-8B3E-355D1581D6EC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CD3E77-144B-4DBC-9693-12AD777B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F9FAF8-F463-49B8-879A-F79BD2BD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0461-DD16-4043-AACB-DAD30A45E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59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1ABF0-588F-43B7-AEDC-254B226B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A7DC6-6033-49F0-B1DF-2A9AEE5A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6CD9F-A52E-411A-BA83-4EFDC5331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A3F8B1-5680-4108-B3CF-A2575263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3CAE-802E-4A77-8B3E-355D1581D6EC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22D923-0B75-4DF5-A5A0-AC9DA174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6D72AC-DFF4-480C-AAB4-AA42F987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0461-DD16-4043-AACB-DAD30A45E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4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5C97F-A1AC-4EA8-A733-B51B07FD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3E7736-F2A1-40D2-B489-42188C991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695B86-A3C7-4955-98ED-384622E37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42A5E2-503A-4AA3-91F4-C020B4CC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3CAE-802E-4A77-8B3E-355D1581D6EC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FF83D7-7A6E-4B4B-AE5E-521E6E1D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4B353B-6FAB-450F-956E-8DC0A54A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0461-DD16-4043-AACB-DAD30A45E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4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430CA9-FAA9-4575-80BA-74FC1807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28CFD9-A46F-4CF6-A339-A5A9CA45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D18FD-4C5F-4FF5-9890-21752236B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3CAE-802E-4A77-8B3E-355D1581D6EC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4ED47C-C86B-4586-85D9-BCA250B1C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40D61-F5CB-4915-AB0D-D81D1EC14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0461-DD16-4043-AACB-DAD30A45E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46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oleObject" Target="../embeddings/oleObject2.bin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svg"/><Relationship Id="rId20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1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10" Type="http://schemas.openxmlformats.org/officeDocument/2006/relationships/image" Target="../media/image11.svg"/><Relationship Id="rId19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51DBE-7C96-418D-ACEA-0ED63E1A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5" y="2761414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>
                <a:cs typeface="Calibri Light"/>
              </a:rPr>
              <a:t> </a:t>
            </a:r>
            <a:r>
              <a:rPr lang="pt-BR" sz="2400" dirty="0">
                <a:cs typeface="Calibri Light"/>
              </a:rPr>
              <a:t>Nomes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308070-5B81-4C9F-8699-2D992278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68" y="3429835"/>
            <a:ext cx="4334538" cy="29339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1200" dirty="0">
              <a:cs typeface="Calibri Light"/>
            </a:endParaRPr>
          </a:p>
          <a:p>
            <a:r>
              <a:rPr lang="pt-BR" sz="1200" dirty="0">
                <a:cs typeface="Calibri"/>
              </a:rPr>
              <a:t>Alex Edinaldo da Silva</a:t>
            </a:r>
          </a:p>
          <a:p>
            <a:r>
              <a:rPr lang="pt-BR" sz="1200" dirty="0">
                <a:cs typeface="Calibri"/>
              </a:rPr>
              <a:t>Guilherme Victorino dos Santos</a:t>
            </a:r>
          </a:p>
          <a:p>
            <a:r>
              <a:rPr lang="pt-BR" sz="1200" dirty="0">
                <a:ea typeface="+mn-lt"/>
                <a:cs typeface="+mn-lt"/>
              </a:rPr>
              <a:t>Julia Duran Escobar Pereira Duarte</a:t>
            </a:r>
            <a:endParaRPr lang="pt-BR" sz="1200" dirty="0">
              <a:cs typeface="Calibri"/>
            </a:endParaRPr>
          </a:p>
          <a:p>
            <a:r>
              <a:rPr lang="pt-BR" sz="1200" dirty="0">
                <a:cs typeface="Calibri"/>
              </a:rPr>
              <a:t>Pedro Henrique Santos Mendonça</a:t>
            </a:r>
          </a:p>
          <a:p>
            <a:r>
              <a:rPr lang="pt-BR" sz="1200"/>
              <a:t>Vittor</a:t>
            </a:r>
            <a:r>
              <a:rPr lang="pt-BR" sz="1200" dirty="0"/>
              <a:t> Gabriel Pavanelli Ribeiro</a:t>
            </a:r>
            <a:endParaRPr lang="pt-BR" sz="1200" dirty="0">
              <a:cs typeface="Calibri"/>
            </a:endParaRPr>
          </a:p>
        </p:txBody>
      </p:sp>
      <p:grpSp>
        <p:nvGrpSpPr>
          <p:cNvPr id="4" name="Agrupar 1">
            <a:extLst>
              <a:ext uri="{FF2B5EF4-FFF2-40B4-BE49-F238E27FC236}">
                <a16:creationId xmlns:a16="http://schemas.microsoft.com/office/drawing/2014/main" id="{6F3172F4-1E35-4E3A-8161-51D7B9978C6D}"/>
              </a:ext>
            </a:extLst>
          </p:cNvPr>
          <p:cNvGrpSpPr/>
          <p:nvPr/>
        </p:nvGrpSpPr>
        <p:grpSpPr>
          <a:xfrm>
            <a:off x="1512808" y="3303"/>
            <a:ext cx="8665068" cy="2628840"/>
            <a:chOff x="1482729" y="775329"/>
            <a:chExt cx="8665068" cy="2628840"/>
          </a:xfrm>
        </p:grpSpPr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7DBD4210-A78C-467E-9FD6-B1ECB67E3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2729" y="775329"/>
              <a:ext cx="8665068" cy="262884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C8625FF-DC8C-4931-A4E4-A6B6E3F895B6}"/>
                </a:ext>
              </a:extLst>
            </p:cNvPr>
            <p:cNvSpPr txBox="1"/>
            <p:nvPr/>
          </p:nvSpPr>
          <p:spPr>
            <a:xfrm>
              <a:off x="6208543" y="2510440"/>
              <a:ext cx="307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ndara" panose="020E0502030303020204" pitchFamily="34" charset="0"/>
                </a:rPr>
                <a:t>Seu plantio sob controle</a:t>
              </a:r>
              <a:r>
                <a:rPr lang="pt-BR" sz="1800" b="1">
                  <a:solidFill>
                    <a:schemeClr val="tx1"/>
                  </a:solidFill>
                  <a:latin typeface="Candara" panose="020E0502030303020204" pitchFamily="34" charset="0"/>
                </a:rPr>
                <a:t>.</a:t>
              </a:r>
            </a:p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927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78D88848-9D57-4A3E-8037-28CE0987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863" y="737800"/>
            <a:ext cx="1385120" cy="1510414"/>
          </a:xfrm>
          <a:prstGeom prst="rect">
            <a:avLst/>
          </a:prstGeom>
        </p:spPr>
      </p:pic>
      <p:pic>
        <p:nvPicPr>
          <p:cNvPr id="11" name="Picture 4" descr="A picture containing vector graphics, toy&#10;&#10;Description automatically generated">
            <a:extLst>
              <a:ext uri="{FF2B5EF4-FFF2-40B4-BE49-F238E27FC236}">
                <a16:creationId xmlns:a16="http://schemas.microsoft.com/office/drawing/2014/main" id="{241E2DD5-F5AD-4E80-A7EC-6E5D03BCA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17" y="4085269"/>
            <a:ext cx="1720259" cy="1506465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CED9E018-E63C-4EF7-B359-C064A565A535}"/>
              </a:ext>
            </a:extLst>
          </p:cNvPr>
          <p:cNvSpPr txBox="1"/>
          <p:nvPr/>
        </p:nvSpPr>
        <p:spPr>
          <a:xfrm>
            <a:off x="9447600" y="2209884"/>
            <a:ext cx="21644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err="1">
                <a:latin typeface="Tenorite"/>
              </a:rPr>
              <a:t>Pagamento</a:t>
            </a:r>
            <a:r>
              <a:rPr lang="en-US" sz="1600" b="1">
                <a:latin typeface="Tenorite"/>
              </a:rPr>
              <a:t> para o </a:t>
            </a:r>
            <a:r>
              <a:rPr lang="en-US" sz="1600" b="1" err="1">
                <a:latin typeface="Tenorite"/>
              </a:rPr>
              <a:t>uso</a:t>
            </a:r>
            <a:r>
              <a:rPr lang="en-US" sz="1600" b="1">
                <a:latin typeface="Tenorite"/>
              </a:rPr>
              <a:t> </a:t>
            </a:r>
            <a:r>
              <a:rPr lang="en-US" sz="1600" b="1" err="1">
                <a:latin typeface="Tenorite"/>
              </a:rPr>
              <a:t>preciso</a:t>
            </a:r>
            <a:r>
              <a:rPr lang="en-US" sz="1600" b="1">
                <a:latin typeface="Tenorite"/>
              </a:rPr>
              <a:t> do site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F03C3DA-AE96-4C4F-8267-BB4E5D309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209" y="738552"/>
            <a:ext cx="1477828" cy="1507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C5A066-95B7-43DB-9F7D-551FAF7B777B}"/>
              </a:ext>
            </a:extLst>
          </p:cNvPr>
          <p:cNvSpPr txBox="1"/>
          <p:nvPr/>
        </p:nvSpPr>
        <p:spPr>
          <a:xfrm>
            <a:off x="872291" y="2351282"/>
            <a:ext cx="24769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err="1">
                <a:latin typeface="Tenorite"/>
              </a:rPr>
              <a:t>Simulação</a:t>
            </a:r>
            <a:r>
              <a:rPr lang="en-US" sz="1600" b="1">
                <a:latin typeface="Tenorite"/>
              </a:rPr>
              <a:t> no site </a:t>
            </a:r>
            <a:r>
              <a:rPr lang="en-US" sz="1600" b="1" err="1">
                <a:latin typeface="Tenorite"/>
              </a:rPr>
              <a:t>sobre</a:t>
            </a:r>
            <a:r>
              <a:rPr lang="en-US" sz="1600" b="1">
                <a:latin typeface="Tenorite"/>
              </a:rPr>
              <a:t> a </a:t>
            </a:r>
            <a:r>
              <a:rPr lang="en-US" sz="1600" b="1" err="1">
                <a:latin typeface="Tenorite"/>
              </a:rPr>
              <a:t>sua</a:t>
            </a:r>
            <a:r>
              <a:rPr lang="en-US" sz="1600" b="1">
                <a:latin typeface="Tenorite"/>
              </a:rPr>
              <a:t> </a:t>
            </a:r>
            <a:r>
              <a:rPr lang="en-US" sz="1600" b="1" err="1">
                <a:latin typeface="Tenorite"/>
              </a:rPr>
              <a:t>safra</a:t>
            </a:r>
            <a:r>
              <a:rPr lang="en-US" sz="1600" b="1">
                <a:latin typeface="Tenorite"/>
              </a:rPr>
              <a:t> </a:t>
            </a:r>
            <a:r>
              <a:rPr lang="en-US" sz="1600" b="1" err="1">
                <a:latin typeface="Tenorite"/>
              </a:rPr>
              <a:t>atual</a:t>
            </a:r>
            <a:endParaRPr lang="en-US" sz="1600" b="1">
              <a:latin typeface="Tenorite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360A16F3-C4C9-4323-86F5-06B0B5D6DBCD}"/>
              </a:ext>
            </a:extLst>
          </p:cNvPr>
          <p:cNvSpPr txBox="1"/>
          <p:nvPr/>
        </p:nvSpPr>
        <p:spPr>
          <a:xfrm>
            <a:off x="494668" y="5439514"/>
            <a:ext cx="27696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err="1">
                <a:latin typeface="Tenorite"/>
              </a:rPr>
              <a:t>Monitoramento</a:t>
            </a:r>
            <a:r>
              <a:rPr lang="en-US" sz="1600" b="1">
                <a:latin typeface="Tenorite"/>
              </a:rPr>
              <a:t> da </a:t>
            </a:r>
            <a:r>
              <a:rPr lang="en-US" sz="1600" b="1" err="1">
                <a:latin typeface="Tenorite"/>
              </a:rPr>
              <a:t>margem</a:t>
            </a:r>
            <a:r>
              <a:rPr lang="en-US" sz="1600" b="1">
                <a:latin typeface="Tenorite"/>
              </a:rPr>
              <a:t> de </a:t>
            </a:r>
            <a:r>
              <a:rPr lang="en-US" sz="1600" b="1" err="1">
                <a:latin typeface="Tenorite"/>
              </a:rPr>
              <a:t>lucro</a:t>
            </a:r>
            <a:r>
              <a:rPr lang="en-US" sz="1600" b="1">
                <a:latin typeface="Tenorite"/>
              </a:rPr>
              <a:t> </a:t>
            </a:r>
            <a:endParaRPr lang="en-US" sz="1600" b="1">
              <a:latin typeface="Tenorite" panose="00000500000000000000" pitchFamily="2" charset="0"/>
            </a:endParaRPr>
          </a:p>
          <a:p>
            <a:pPr algn="ctr"/>
            <a:r>
              <a:rPr lang="en-US" sz="1600" b="1" err="1">
                <a:latin typeface="Tenorite"/>
              </a:rPr>
              <a:t>Pós-solução</a:t>
            </a:r>
            <a:endParaRPr lang="en-US" sz="1600" b="1">
              <a:latin typeface="Tenorite"/>
            </a:endParaRPr>
          </a:p>
        </p:txBody>
      </p:sp>
      <p:pic>
        <p:nvPicPr>
          <p:cNvPr id="6" name="Graphic 15" descr="Badge 1 with solid fill">
            <a:extLst>
              <a:ext uri="{FF2B5EF4-FFF2-40B4-BE49-F238E27FC236}">
                <a16:creationId xmlns:a16="http://schemas.microsoft.com/office/drawing/2014/main" id="{3B95EB62-5DFA-4C89-B777-8311E7814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1757" y="503365"/>
            <a:ext cx="485427" cy="475782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4585B8A-1CC8-4B61-96E7-E817EF5F70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5737" y="832852"/>
            <a:ext cx="1731190" cy="1419947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9CD95419-46BA-4BB4-A0CA-078C42AC2A4A}"/>
              </a:ext>
            </a:extLst>
          </p:cNvPr>
          <p:cNvSpPr txBox="1"/>
          <p:nvPr/>
        </p:nvSpPr>
        <p:spPr>
          <a:xfrm>
            <a:off x="5181572" y="2347357"/>
            <a:ext cx="26347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err="1">
                <a:latin typeface="Tenorite"/>
              </a:rPr>
              <a:t>Proposta</a:t>
            </a:r>
            <a:r>
              <a:rPr lang="en-US" sz="1600" b="1">
                <a:latin typeface="Tenorite"/>
              </a:rPr>
              <a:t> da </a:t>
            </a:r>
            <a:r>
              <a:rPr lang="en-US" sz="1600" b="1" err="1">
                <a:latin typeface="Tenorite"/>
              </a:rPr>
              <a:t>melhor</a:t>
            </a:r>
            <a:r>
              <a:rPr lang="en-US" sz="1600" b="1">
                <a:latin typeface="Tenorite"/>
              </a:rPr>
              <a:t> </a:t>
            </a:r>
            <a:r>
              <a:rPr lang="en-US" sz="1600" b="1" err="1">
                <a:latin typeface="Tenorite"/>
              </a:rPr>
              <a:t>solução</a:t>
            </a:r>
            <a:r>
              <a:rPr lang="en-US" sz="1600" b="1">
                <a:latin typeface="Tenorite"/>
              </a:rPr>
              <a:t> para o </a:t>
            </a:r>
            <a:r>
              <a:rPr lang="en-US" sz="1600" b="1" err="1">
                <a:latin typeface="Tenorite"/>
              </a:rPr>
              <a:t>cliente</a:t>
            </a:r>
            <a:r>
              <a:rPr lang="en-US" sz="1600" b="1">
                <a:latin typeface="Tenorite"/>
              </a:rPr>
              <a:t>  </a:t>
            </a:r>
            <a:endParaRPr lang="en-US">
              <a:cs typeface="Calibri" panose="020F0502020204030204"/>
            </a:endParaRPr>
          </a:p>
        </p:txBody>
      </p:sp>
      <p:pic>
        <p:nvPicPr>
          <p:cNvPr id="16" name="Graphic 16" descr="Badge with solid fill">
            <a:extLst>
              <a:ext uri="{FF2B5EF4-FFF2-40B4-BE49-F238E27FC236}">
                <a16:creationId xmlns:a16="http://schemas.microsoft.com/office/drawing/2014/main" id="{FE20CD10-CC8D-4C42-8FCD-0B68DCAF53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51404" y="499074"/>
            <a:ext cx="485046" cy="475782"/>
          </a:xfrm>
          <a:prstGeom prst="rect">
            <a:avLst/>
          </a:prstGeom>
        </p:spPr>
      </p:pic>
      <p:pic>
        <p:nvPicPr>
          <p:cNvPr id="17" name="Graphic 17" descr="Badge 3 with solid fill">
            <a:extLst>
              <a:ext uri="{FF2B5EF4-FFF2-40B4-BE49-F238E27FC236}">
                <a16:creationId xmlns:a16="http://schemas.microsoft.com/office/drawing/2014/main" id="{3E2319F5-5FE0-49DE-A702-A52737DA53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64699" y="507941"/>
            <a:ext cx="491965" cy="471206"/>
          </a:xfrm>
          <a:prstGeom prst="rect">
            <a:avLst/>
          </a:prstGeom>
        </p:spPr>
      </p:pic>
      <p:pic>
        <p:nvPicPr>
          <p:cNvPr id="18" name="Graphic 18" descr="Badge 4 with solid fill">
            <a:extLst>
              <a:ext uri="{FF2B5EF4-FFF2-40B4-BE49-F238E27FC236}">
                <a16:creationId xmlns:a16="http://schemas.microsoft.com/office/drawing/2014/main" id="{3622DACD-3AF2-4F4F-8D91-FDFC79A7E1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4473" y="4164931"/>
            <a:ext cx="492629" cy="465050"/>
          </a:xfrm>
          <a:prstGeom prst="rect">
            <a:avLst/>
          </a:prstGeom>
        </p:spPr>
      </p:pic>
      <p:pic>
        <p:nvPicPr>
          <p:cNvPr id="22" name="Graphic 3" descr="Arrow: Slight curve outline">
            <a:extLst>
              <a:ext uri="{FF2B5EF4-FFF2-40B4-BE49-F238E27FC236}">
                <a16:creationId xmlns:a16="http://schemas.microsoft.com/office/drawing/2014/main" id="{37DE0408-A91D-48CA-8133-E7C24D02A2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83999" y="1325135"/>
            <a:ext cx="1217999" cy="746310"/>
          </a:xfrm>
          <a:prstGeom prst="rect">
            <a:avLst/>
          </a:prstGeom>
        </p:spPr>
      </p:pic>
      <p:pic>
        <p:nvPicPr>
          <p:cNvPr id="23" name="Graphic 3" descr="Arrow: Slight curve outline">
            <a:extLst>
              <a:ext uri="{FF2B5EF4-FFF2-40B4-BE49-F238E27FC236}">
                <a16:creationId xmlns:a16="http://schemas.microsoft.com/office/drawing/2014/main" id="{D79650B2-216C-48E7-8366-666BFA5D9E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7560000" flipV="1">
            <a:off x="9376000" y="3197401"/>
            <a:ext cx="1192832" cy="823539"/>
          </a:xfrm>
          <a:prstGeom prst="rect">
            <a:avLst/>
          </a:prstGeom>
        </p:spPr>
      </p:pic>
      <p:pic>
        <p:nvPicPr>
          <p:cNvPr id="19" name="Graphic 3" descr="Arrow: Slight curve outline">
            <a:extLst>
              <a:ext uri="{FF2B5EF4-FFF2-40B4-BE49-F238E27FC236}">
                <a16:creationId xmlns:a16="http://schemas.microsoft.com/office/drawing/2014/main" id="{55093EAF-7C81-41CC-A361-4C1F689790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5315" y="1325135"/>
            <a:ext cx="1217999" cy="746310"/>
          </a:xfrm>
          <a:prstGeom prst="rect">
            <a:avLst/>
          </a:prstGeom>
        </p:spPr>
      </p:pic>
      <p:pic>
        <p:nvPicPr>
          <p:cNvPr id="20" name="Graphic 3" descr="Arrow: Slight curve outline">
            <a:extLst>
              <a:ext uri="{FF2B5EF4-FFF2-40B4-BE49-F238E27FC236}">
                <a16:creationId xmlns:a16="http://schemas.microsoft.com/office/drawing/2014/main" id="{A410B520-D880-4F63-8866-8ED023F5A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V="1">
            <a:off x="6684238" y="4633862"/>
            <a:ext cx="1217999" cy="830996"/>
          </a:xfrm>
          <a:prstGeom prst="rect">
            <a:avLst/>
          </a:prstGeom>
        </p:spPr>
      </p:pic>
      <p:pic>
        <p:nvPicPr>
          <p:cNvPr id="15" name="Graphic 20" descr="Badge 5 with solid fill">
            <a:extLst>
              <a:ext uri="{FF2B5EF4-FFF2-40B4-BE49-F238E27FC236}">
                <a16:creationId xmlns:a16="http://schemas.microsoft.com/office/drawing/2014/main" id="{0549FFD5-36B6-4469-9A39-C961E590B4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20260" y="4164931"/>
            <a:ext cx="483269" cy="463216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27D215D5-8D8C-4B9E-982A-3EEF40299BCE}"/>
              </a:ext>
            </a:extLst>
          </p:cNvPr>
          <p:cNvGrpSpPr/>
          <p:nvPr/>
        </p:nvGrpSpPr>
        <p:grpSpPr>
          <a:xfrm>
            <a:off x="8369598" y="4395096"/>
            <a:ext cx="2211509" cy="2068100"/>
            <a:chOff x="8241881" y="4642207"/>
            <a:chExt cx="2014894" cy="1839096"/>
          </a:xfrm>
        </p:grpSpPr>
        <p:graphicFrame>
          <p:nvGraphicFramePr>
            <p:cNvPr id="25" name="Objeto 24">
              <a:extLst>
                <a:ext uri="{FF2B5EF4-FFF2-40B4-BE49-F238E27FC236}">
                  <a16:creationId xmlns:a16="http://schemas.microsoft.com/office/drawing/2014/main" id="{FA04C7CC-6E32-42A3-979C-90472141DE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3383123"/>
                </p:ext>
              </p:extLst>
            </p:nvPr>
          </p:nvGraphicFramePr>
          <p:xfrm>
            <a:off x="8852673" y="4786678"/>
            <a:ext cx="1404102" cy="1694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Imagem de Bitmap" r:id="rId19" imgW="1704960" imgH="2190600" progId="Paint.Picture">
                    <p:embed/>
                  </p:oleObj>
                </mc:Choice>
                <mc:Fallback>
                  <p:oleObj name="Imagem de Bitmap" r:id="rId19" imgW="1704960" imgH="2190600" progId="Paint.Picture">
                    <p:embed/>
                    <p:pic>
                      <p:nvPicPr>
                        <p:cNvPr id="25" name="Objeto 24">
                          <a:extLst>
                            <a:ext uri="{FF2B5EF4-FFF2-40B4-BE49-F238E27FC236}">
                              <a16:creationId xmlns:a16="http://schemas.microsoft.com/office/drawing/2014/main" id="{FA04C7CC-6E32-42A3-979C-90472141DE1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852673" y="4786678"/>
                          <a:ext cx="1404102" cy="1694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82FE448E-32E1-4E76-A7F1-3B68337012C8}"/>
                </a:ext>
              </a:extLst>
            </p:cNvPr>
            <p:cNvGrpSpPr/>
            <p:nvPr/>
          </p:nvGrpSpPr>
          <p:grpSpPr>
            <a:xfrm>
              <a:off x="8241881" y="4642207"/>
              <a:ext cx="1383289" cy="1772351"/>
              <a:chOff x="1095342" y="730948"/>
              <a:chExt cx="2713694" cy="3405072"/>
            </a:xfrm>
          </p:grpSpPr>
          <p:graphicFrame>
            <p:nvGraphicFramePr>
              <p:cNvPr id="27" name="Objeto 26">
                <a:extLst>
                  <a:ext uri="{FF2B5EF4-FFF2-40B4-BE49-F238E27FC236}">
                    <a16:creationId xmlns:a16="http://schemas.microsoft.com/office/drawing/2014/main" id="{6C4292F8-3AE5-41ED-A619-D548CE3ECC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0973058"/>
                  </p:ext>
                </p:extLst>
              </p:nvPr>
            </p:nvGraphicFramePr>
            <p:xfrm>
              <a:off x="1480878" y="1008508"/>
              <a:ext cx="1758401" cy="2026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" name="Imagem de Bitmap" r:id="rId21" imgW="1876320" imgH="2162160" progId="Paint.Picture">
                      <p:embed/>
                    </p:oleObj>
                  </mc:Choice>
                  <mc:Fallback>
                    <p:oleObj name="Imagem de Bitmap" r:id="rId21" imgW="1876320" imgH="2162160" progId="Paint.Picture">
                      <p:embed/>
                      <p:pic>
                        <p:nvPicPr>
                          <p:cNvPr id="27" name="Objeto 26">
                            <a:extLst>
                              <a:ext uri="{FF2B5EF4-FFF2-40B4-BE49-F238E27FC236}">
                                <a16:creationId xmlns:a16="http://schemas.microsoft.com/office/drawing/2014/main" id="{6C4292F8-3AE5-41ED-A619-D548CE3ECC1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480878" y="1008508"/>
                            <a:ext cx="1758401" cy="202617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9D218669-84BC-4EBE-A9C1-5F38637BF518}"/>
                  </a:ext>
                </a:extLst>
              </p:cNvPr>
              <p:cNvSpPr/>
              <p:nvPr/>
            </p:nvSpPr>
            <p:spPr>
              <a:xfrm>
                <a:off x="1095342" y="730948"/>
                <a:ext cx="2529474" cy="2354164"/>
              </a:xfrm>
              <a:prstGeom prst="ellipse">
                <a:avLst/>
              </a:prstGeom>
              <a:noFill/>
              <a:ln w="114300">
                <a:solidFill>
                  <a:srgbClr val="4E9D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isósceles 28">
                <a:extLst>
                  <a:ext uri="{FF2B5EF4-FFF2-40B4-BE49-F238E27FC236}">
                    <a16:creationId xmlns:a16="http://schemas.microsoft.com/office/drawing/2014/main" id="{4A9C3193-4747-4B7E-A01C-2EF74D9A766D}"/>
                  </a:ext>
                </a:extLst>
              </p:cNvPr>
              <p:cNvSpPr/>
              <p:nvPr/>
            </p:nvSpPr>
            <p:spPr>
              <a:xfrm rot="8516088">
                <a:off x="3291439" y="2695975"/>
                <a:ext cx="517597" cy="1440045"/>
              </a:xfrm>
              <a:prstGeom prst="triangle">
                <a:avLst/>
              </a:prstGeom>
              <a:solidFill>
                <a:srgbClr val="4B9CB7"/>
              </a:solidFill>
              <a:ln>
                <a:solidFill>
                  <a:srgbClr val="4B9C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0" name="TextBox 11">
            <a:extLst>
              <a:ext uri="{FF2B5EF4-FFF2-40B4-BE49-F238E27FC236}">
                <a16:creationId xmlns:a16="http://schemas.microsoft.com/office/drawing/2014/main" id="{4B753D2F-5D5E-45DC-983D-FCD0078BCDDD}"/>
              </a:ext>
            </a:extLst>
          </p:cNvPr>
          <p:cNvSpPr txBox="1"/>
          <p:nvPr/>
        </p:nvSpPr>
        <p:spPr>
          <a:xfrm>
            <a:off x="4120260" y="5674311"/>
            <a:ext cx="30697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err="1">
                <a:latin typeface="Tenorite"/>
              </a:rPr>
              <a:t>Disponibilização</a:t>
            </a:r>
            <a:r>
              <a:rPr lang="en-US" sz="1600" b="1">
                <a:latin typeface="Tenorite"/>
              </a:rPr>
              <a:t> dos dados de </a:t>
            </a:r>
            <a:r>
              <a:rPr lang="en-US" sz="1600" b="1" err="1">
                <a:latin typeface="Tenorite"/>
              </a:rPr>
              <a:t>umidade</a:t>
            </a:r>
            <a:r>
              <a:rPr lang="en-US" sz="1600" b="1">
                <a:latin typeface="Tenorite"/>
              </a:rPr>
              <a:t> e </a:t>
            </a:r>
            <a:r>
              <a:rPr lang="en-US" sz="1600" b="1" err="1">
                <a:latin typeface="Tenorite"/>
              </a:rPr>
              <a:t>temperatura</a:t>
            </a:r>
            <a:r>
              <a:rPr lang="en-US" sz="1600" b="1">
                <a:latin typeface="Tenorite"/>
              </a:rPr>
              <a:t> no site</a:t>
            </a:r>
          </a:p>
        </p:txBody>
      </p:sp>
      <p:pic>
        <p:nvPicPr>
          <p:cNvPr id="37" name="Graphic 37" descr="Badge 6 with solid fill">
            <a:extLst>
              <a:ext uri="{FF2B5EF4-FFF2-40B4-BE49-F238E27FC236}">
                <a16:creationId xmlns:a16="http://schemas.microsoft.com/office/drawing/2014/main" id="{AE271146-49AB-40AE-9982-FEF9203618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35670" y="4164931"/>
            <a:ext cx="473242" cy="453190"/>
          </a:xfrm>
          <a:prstGeom prst="rect">
            <a:avLst/>
          </a:prstGeom>
        </p:spPr>
      </p:pic>
      <p:pic>
        <p:nvPicPr>
          <p:cNvPr id="38" name="Imagem 37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9D2EA873-ADD9-46AF-ADFB-683D9B31C58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00" y="4064848"/>
            <a:ext cx="1393383" cy="1448640"/>
          </a:xfrm>
          <a:prstGeom prst="rect">
            <a:avLst/>
          </a:prstGeom>
        </p:spPr>
      </p:pic>
      <p:sp>
        <p:nvSpPr>
          <p:cNvPr id="33" name="TextBox 11">
            <a:extLst>
              <a:ext uri="{FF2B5EF4-FFF2-40B4-BE49-F238E27FC236}">
                <a16:creationId xmlns:a16="http://schemas.microsoft.com/office/drawing/2014/main" id="{40F05675-B14D-45CC-A7EA-F19BAAD37C7E}"/>
              </a:ext>
            </a:extLst>
          </p:cNvPr>
          <p:cNvSpPr txBox="1"/>
          <p:nvPr/>
        </p:nvSpPr>
        <p:spPr>
          <a:xfrm>
            <a:off x="9634930" y="5608495"/>
            <a:ext cx="19771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err="1">
                <a:latin typeface="Tenorite"/>
              </a:rPr>
              <a:t>Instalação</a:t>
            </a:r>
            <a:r>
              <a:rPr lang="en-US" sz="1600" b="1">
                <a:latin typeface="Tenorite"/>
              </a:rPr>
              <a:t> dos </a:t>
            </a:r>
            <a:r>
              <a:rPr lang="en-US" sz="1600" b="1" err="1">
                <a:latin typeface="Tenorite"/>
              </a:rPr>
              <a:t>sensores</a:t>
            </a:r>
            <a:endParaRPr lang="en-US" sz="1600" b="1">
              <a:latin typeface="Tenorite"/>
            </a:endParaRPr>
          </a:p>
        </p:txBody>
      </p:sp>
      <p:pic>
        <p:nvPicPr>
          <p:cNvPr id="39" name="Graphic 3" descr="Arrow: Slight curve outline">
            <a:extLst>
              <a:ext uri="{FF2B5EF4-FFF2-40B4-BE49-F238E27FC236}">
                <a16:creationId xmlns:a16="http://schemas.microsoft.com/office/drawing/2014/main" id="{2A9B237B-0448-472E-8857-665557F60D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V="1">
            <a:off x="2857551" y="4603783"/>
            <a:ext cx="1217999" cy="8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58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351161D70F4CAEBD7B86231B3DDF" ma:contentTypeVersion="7" ma:contentTypeDescription="Create a new document." ma:contentTypeScope="" ma:versionID="7612087c9a896cb80997049d540acbc4">
  <xsd:schema xmlns:xsd="http://www.w3.org/2001/XMLSchema" xmlns:xs="http://www.w3.org/2001/XMLSchema" xmlns:p="http://schemas.microsoft.com/office/2006/metadata/properties" xmlns:ns3="4bc5c97c-1d73-4ddd-b761-3e2b250dfd29" xmlns:ns4="8531b0eb-b9ec-4304-8fd5-4ef867e31f75" targetNamespace="http://schemas.microsoft.com/office/2006/metadata/properties" ma:root="true" ma:fieldsID="43d9bae1c0f04967a6ce28d987965119" ns3:_="" ns4:_="">
    <xsd:import namespace="4bc5c97c-1d73-4ddd-b761-3e2b250dfd29"/>
    <xsd:import namespace="8531b0eb-b9ec-4304-8fd5-4ef867e31f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5c97c-1d73-4ddd-b761-3e2b250d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1b0eb-b9ec-4304-8fd5-4ef867e31f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31C49-5D96-427A-9D53-90DDE06EB63D}">
  <ds:schemaRefs>
    <ds:schemaRef ds:uri="4bc5c97c-1d73-4ddd-b761-3e2b250dfd29"/>
    <ds:schemaRef ds:uri="8531b0eb-b9ec-4304-8fd5-4ef867e31f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3CC331F-2ADD-4B08-BB66-973308B61ADF}">
  <ds:schemaRefs>
    <ds:schemaRef ds:uri="4bc5c97c-1d73-4ddd-b761-3e2b250dfd29"/>
    <ds:schemaRef ds:uri="8531b0eb-b9ec-4304-8fd5-4ef867e31f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22CB948-46DC-44A7-8D78-208CA44AD4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Candara</vt:lpstr>
      <vt:lpstr>Tenorite</vt:lpstr>
      <vt:lpstr>Tema do Office</vt:lpstr>
      <vt:lpstr>Imagem de Bitmap</vt:lpstr>
      <vt:lpstr> Nomes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JÚLIA DURAN ESCOBAR PEREIRA DUARTE .</dc:creator>
  <cp:lastModifiedBy>PEDRO HENRIQUE SANTOS MENDONÇA .</cp:lastModifiedBy>
  <cp:revision>1</cp:revision>
  <dcterms:created xsi:type="dcterms:W3CDTF">2022-03-08T23:45:51Z</dcterms:created>
  <dcterms:modified xsi:type="dcterms:W3CDTF">2022-03-12T16:18:28Z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