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Trabalho de Inteligência Artificial 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Simulador de Competição entre Empresas no Mercado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turno do sistema é dividido em uma série de cálculos para determinar os resultados da rodada.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Primeiramente o sistema calcula a quantidade de pessoas interessadas no produto e a demanda do mercado. A fórmula usada é baseada no gasto em propaganda de ambas empresas atuando sobre uma população de consumidores fixa. O peso do gasto em propaganda de cada empresa é o mesmo na equação, ou seja, uma empresa pode se beneficiar da propaganda da outra.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Após calcular a quantidade de pessoas interessadas no ramo de atividade das empresas, o sistema irá calcular a demanda do mercado.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Dentre as pessoas interessadas, quais estão interessadas em cada produto deste ramo de atividade. Uma equação é usada para tal cálculo, cada produto tem um peso de acordo com o seu preço e estrutura necessária para produção.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Produtos baratos e que podem ser produzidos em grandes quantidades possuem um peso maior, ou seja, possui maior clientela. Produtos caros e complexos tem um peso pequeno, um número menor de pessoas estarão interessadas neste tipo de produto.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Com a demanda do mercado definida, o próximo passo do sistema é calcular as vendas de cada empresa.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O sistema verifica o estoque de cada empresa procurando por produtos que tenham clientes interessados. Conforme o sistema varre o estoque dos jogadores, ele calcula o custo benefício de cada produto usando uma equação. A equação consiste em uma relação do preço de venda com o preço de produção multiplicados por fatores de venda, como o gasto em propaganda e pesquisa, cada um com seu peso.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O custo benefício do produto definirá qual empresa vende determinado produto para um consumidor indeciso. Caso apenas uma empresa tenha o produto desejado pelo consumidor em estoque, não há competição.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 os estoques atualizados e produtos vendidos, o sistema calcula os lucros e dinheiro final do turno de cada empresa.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lucro é calculado basicamente usando a quantidade dos produtos vendidos multiplicado pelo preço de venda definido.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dinheiro final do turno leva em conta todas as variáveis até então, custo de produção do estoque inteiro, gasto fixo da estrutura usada, gasto com propaganda e pesquisa e lucro com vendas.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Este processo se repete até a rodada final, onde o jogador com mais dinheiro é o ganhador. A cada rodada o jogador pode alterar e melhorar suas variáveis, montando sua própria estratégia.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Plataforma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computador usado foi um Ubuntu 16, processador i7, 4GB de RAM.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simulador foi desenvolvido na linguagem Java e o controle de versão foi feito em um repositório no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Técnicas de IA Implementada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A primeira técnica implementada foi uma busca gulosa. O algoritmo procura a melhor configuração de jogada possível usando o máximo de dinheiro disponível.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Possibilidades são montadas de acordo com cada etapa de escolhas.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Etapas: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Upgrade de estrutura atual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Produtos a produzir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Quantidade de cada produto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Preço de venda de cada produto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Gasto com propaganda</a:t>
            </a:r>
          </a:p>
          <a:p>
            <a:pPr indent="-330200" lvl="0" marL="457200">
              <a:spcBef>
                <a:spcPts val="0"/>
              </a:spcBef>
              <a:buSzPct val="100000"/>
              <a:buChar char="➔"/>
            </a:pPr>
            <a:r>
              <a:rPr lang="en" sz="1600"/>
              <a:t>Gasto com pesquisa de mercado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 de IA Implementada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Dentre as possibilidades, a escolhida será a de maior lucro assumindo que o haja compradores para seu estoque.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escolha gulosa ocorre em cada etapa descrita acima, gerando uma possibilidade gulosa no final.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IA’s competem de forma igual e não tem acesso a escolhas umas das outras antes do turno do sistema.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Técnica de IA Implementada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segunda técnica de IA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Simulador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 executar o simulador, primeiramente precisamos abrir o servidor. Para abrir o servidor basta executar o comando ‘’. Com o servidor aberto, conectamos os clientes e começamos o jogo.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simulador possui interface para todas as telas, facilitando a utilização.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Apresentação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Descrição e Modelagem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Plataforma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Técnica de IA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O Simulador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Imagens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Apresentação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Universidade: Universidade Estadual de Maringá (UEM)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Curso: Ciência da Computação – UEM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Disciplina: Inteligência Artificial 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Trabalho: Simulador de Competição entre Empresas no Mercado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Repositório: https://github.com/Pedr0Rocha/IA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Apresentação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Equipe: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Pedro Vitor Queiroz Rocha – RA 68740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Leonardo Neumann – RA 70132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Professor: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Wagner Igarashi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programa desenvolvido simula uma competição por clientes e lucro entre duas empresas.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simulador pode ser visto como um jogo, já que cada empresa toma decisões em forma de turnos e o sistema analisa as jogadas, formando uma rodada completa.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Há 3 modos de jogo, pessoa vs pessoa, pessoa vs computador e computador vs computador.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rodada (contabilizada em meses) é feita em 3 turnos: jogador 1, jogador 2 e sistema.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Cada jogador altera as variáveis em seu turno, e, após ambas jogadas, o sistema avalia as mudanças e investimentos e retorna um resultado baseado em fórmulas, calculando a demanda do mercado, as vendas e lucros de cada empresa.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 jogador ganhador será o que tem mais dinheiro na última rodada. Caso um jogador tenha prejuízo por 3 meses seguidos, este jogador perde o jogo.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Modelagem: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configurações iniciais do jogo são escolhidas logo após o modo de jogo. Há três variáveis principais e que são compartilhadas entre os jogadores: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Ramo do Negócio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O ramo do negócio define os tipos de estruturas e produtos que estarão no jogo.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Investimento Inicial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Dinheiro inicial disponível para cada empresa no começo do jogo. Este dinheiro é usado para comprar a primeira estrutura. 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Meses até final do jogo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Total de rodadas até o final do jogo. Uma rodada é concluída após o turno de ambos jogadores e do sistema.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9690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configurações de cada jogador são escolhidas e alteradas a cada rodada. Suas variáveis são: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Estrutura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Estruturas tem 3 níveis. Cada estrutura produz certos produtos e quantidade por mês dos mesmos de acordo com seu nível. Toda estrutura tem um preço e gasto fixo por mês (luz, água, serviços de internet e telefonia, etc).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Produtos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Produtos estarão disponíveis para produção de acordo com a estrutura usada. Cada produto tem um custo de produção fixo, preço de venda e quantidade a ser produzida no mês.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Estoque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Todo produto produzido pela empresa é guardado no estoque até ser vendido. O estoque contem os produtos, quantidade e preço de cada 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Descrição e Modelagem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Gasto com Propaganda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O gasto com propaganda é definido como baixo, médio e alto. Os custos são relacionados ao valor total de venda estoque do jogador, já que a propaganda é feita de todos os produtos simultaneamente. O gasto influencia no cálculo do custo benefício de cada produto feito pelo sistema e também na quantidade de pessoas interessadas no ramo do negócio.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Gasto com Pesquisa de Mercado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en"/>
              <a:t>O gasto com pesquisa de mercado é similar ao gasto com propaganda, também dividido em baixo, médio e alto. Seu valor é baseado no custo de produção do estoque. Influencia no cálculo do custo benefício com peso menor que propaganda.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