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1_A249E508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97B4111-E6C6-200E-00CD-02FCB7DB4FC7}" name="Pedro Perez" initials="PP" userId="aa4911d7eda2a717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9B9B62-BE3E-4398-ADFC-164736537D5B}" v="1" dt="2022-05-19T07:12:14.9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8/10/relationships/authors" Target="author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comments/modernComment_101_A249E50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728059D-1EFD-4E99-B188-7D8514C5D8D6}" authorId="{397B4111-E6C6-200E-00CD-02FCB7DB4FC7}" created="2022-05-19T06:40:12.04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722751752" sldId="257"/>
      <ac:spMk id="4" creationId="{0412A969-319F-CB48-C787-AB8A62E862BC}"/>
    </ac:deMkLst>
    <p188:txBody>
      <a:bodyPr/>
      <a:lstStyle/>
      <a:p>
        <a:r>
          <a:rPr lang="pt-PT"/>
          <a:t>Vc_videoToFrame(&lt;nomeVideo&gt;, &lt;idFrame&gt;)</a:t>
        </a:r>
      </a:p>
    </p188:txBody>
  </p188:cm>
  <p188:cm id="{9FDD25D8-036B-49B2-9601-1D28EFB000AB}" authorId="{397B4111-E6C6-200E-00CD-02FCB7DB4FC7}" created="2022-05-19T06:44:51.76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722751752" sldId="257"/>
      <ac:spMk id="15" creationId="{1E42D7B0-9134-160E-2493-4F869089D416}"/>
    </ac:deMkLst>
    <p188:txBody>
      <a:bodyPr/>
      <a:lstStyle/>
      <a:p>
        <a:r>
          <a:rPr lang="pt-PT"/>
          <a:t>Só encontra objectos que estiverem completos.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42D1A3-1884-CDE0-17D0-C8E00F1B0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07AC66-F872-7D96-D5F5-BEDF40045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7D69F8A-07B6-DB15-6854-BC435E27A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2E7C-D9E5-47DC-9AB6-0D14F06106BA}" type="datetimeFigureOut">
              <a:rPr lang="pt-PT" smtClean="0"/>
              <a:t>19/05/2022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1469C8B-001F-5194-760C-FE0D33186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D04024E-C1B1-9F28-E9C0-4DCFEE5C4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4DFA-ED60-4EFB-B873-B1973D8297E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9751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21CE6F-FA96-AF3B-C7F4-4CCDD526D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B2BAEFB-E4F1-93C1-278D-BBBD445F7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43A201A-94DF-19BD-61C1-3DE37039E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2E7C-D9E5-47DC-9AB6-0D14F06106BA}" type="datetimeFigureOut">
              <a:rPr lang="pt-PT" smtClean="0"/>
              <a:t>19/05/2022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46F367C-E894-F325-1784-E626BC1CB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B8DD2DD-B914-7956-AF03-5C6F928FC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4DFA-ED60-4EFB-B873-B1973D8297E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42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24196C9-AED2-1312-6754-A66A19D773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3B15CB83-C2AE-8001-75D2-AF955A122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5F60F6F-4B94-81D9-B7B0-1FDF4E682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2E7C-D9E5-47DC-9AB6-0D14F06106BA}" type="datetimeFigureOut">
              <a:rPr lang="pt-PT" smtClean="0"/>
              <a:t>19/05/2022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332ED3E-1A86-601F-37E5-3FBF6768F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9C106FA-B71E-5F1A-8142-FA632102F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4DFA-ED60-4EFB-B873-B1973D8297E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9130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806E7-3B22-5EAA-4255-91F2E1E96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B123781-D0C0-9E56-A1A6-95CB5FE52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55F8FA9-A881-5BE1-A4B5-F37CF3D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2E7C-D9E5-47DC-9AB6-0D14F06106BA}" type="datetimeFigureOut">
              <a:rPr lang="pt-PT" smtClean="0"/>
              <a:t>19/05/2022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2F9ADEF-831D-3875-DA88-14CA8D700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4AD9A39-A9E6-443D-9D0E-370E0D21A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4DFA-ED60-4EFB-B873-B1973D8297E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8552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0A97B4-57C7-E2ED-CBCA-B91C6931B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AB3071E-9087-E08A-4F1A-97A193549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9558C18-F4E9-4A52-01D1-8235AF1E6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2E7C-D9E5-47DC-9AB6-0D14F06106BA}" type="datetimeFigureOut">
              <a:rPr lang="pt-PT" smtClean="0"/>
              <a:t>19/05/2022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C9A008F-D332-BAA8-86A7-3174354E0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165D38C-15F0-BA1F-DC24-9BF2E9EC8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4DFA-ED60-4EFB-B873-B1973D8297E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549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882A6-345E-0099-76BA-E81AF6044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6CE850A-ECBE-9953-6EF8-5902F97C30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90C14F1-9FF7-9475-E360-758DB3DD2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2630CCC-20D1-D487-FDFC-62E71E0FC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2E7C-D9E5-47DC-9AB6-0D14F06106BA}" type="datetimeFigureOut">
              <a:rPr lang="pt-PT" smtClean="0"/>
              <a:t>19/05/2022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8D7C17A-42E1-CDD3-4CFF-210DD3520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C17376C-AA72-2774-73FE-20810A1A7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4DFA-ED60-4EFB-B873-B1973D8297E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6347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0BCAD-A89F-98B8-8DB9-842F2F2D5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4A306E4-34DE-99B8-D9F1-A39154879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AD15951-4496-CB27-7030-549747741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83D02C6D-B0D8-42A2-BC30-16EDEFC67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599CFD6F-8640-61FB-800A-E72B07E91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522B9D1E-8F2C-9A15-7675-8F5C2AE74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2E7C-D9E5-47DC-9AB6-0D14F06106BA}" type="datetimeFigureOut">
              <a:rPr lang="pt-PT" smtClean="0"/>
              <a:t>19/05/2022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280A69E8-68D1-A6CA-A2A7-D85150B87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CA3AB6AF-E2FB-18A4-AFBF-BA432E896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4DFA-ED60-4EFB-B873-B1973D8297E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110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DDBBC8-4978-4043-5403-4B344050F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8E10D4E9-2936-50BA-C4C4-F88A6406E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2E7C-D9E5-47DC-9AB6-0D14F06106BA}" type="datetimeFigureOut">
              <a:rPr lang="pt-PT" smtClean="0"/>
              <a:t>19/05/2022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C9BBB933-2389-11E1-A72D-0D2E31128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E88598F-CC34-E9C3-5C77-E89A6D378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4DFA-ED60-4EFB-B873-B1973D8297E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98446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311D0B4B-2E6D-1DFC-614E-AC79A438E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2E7C-D9E5-47DC-9AB6-0D14F06106BA}" type="datetimeFigureOut">
              <a:rPr lang="pt-PT" smtClean="0"/>
              <a:t>19/05/2022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B0D2EFF7-A56B-DF61-20B6-95C92B7E7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00AC692-A695-6199-EC6F-992722C80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4DFA-ED60-4EFB-B873-B1973D8297E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5328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2C2E69-4052-0A3D-ECDC-AB71D480B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4124738-6495-6B83-5906-28C3A526C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8038114-1A06-3944-5EB8-9DCCC6391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804BF3D-ADF9-9947-49F6-A03CFE776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2E7C-D9E5-47DC-9AB6-0D14F06106BA}" type="datetimeFigureOut">
              <a:rPr lang="pt-PT" smtClean="0"/>
              <a:t>19/05/2022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EA43DF5-2B62-B272-6D0D-7AA361560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2C17BE6-EEB7-BF6A-9D2E-D7277E92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4DFA-ED60-4EFB-B873-B1973D8297E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705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2DDCCC-D77B-C85D-7748-2FF7F1564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B6814C88-2B15-D32E-F215-789E50BDF0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DDBD790-68FF-29A4-3346-763F9926A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2CC4C30-92D2-F53A-975B-A30A1A7B5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2E7C-D9E5-47DC-9AB6-0D14F06106BA}" type="datetimeFigureOut">
              <a:rPr lang="pt-PT" smtClean="0"/>
              <a:t>19/05/2022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1618C0A-A489-E517-6CC0-246BA5CEE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DEBF7C3-9450-536F-0D1A-DB4BCE5AA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4DFA-ED60-4EFB-B873-B1973D8297E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915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8A3E51F9-9F0D-532E-F70F-E65A25514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2F3DA41-2D04-3464-6EC7-E504833BA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B6ED73C-D967-D29C-A625-87EBD7848B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22E7C-D9E5-47DC-9AB6-0D14F06106BA}" type="datetimeFigureOut">
              <a:rPr lang="pt-PT" smtClean="0"/>
              <a:t>19/05/2022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3BD52A8-B1D4-81B3-7D7F-DCE502F010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2F138FE-986D-71B6-10D8-5CB79018EC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F4DFA-ED60-4EFB-B873-B1973D8297E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7264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drPerez/visaoporcomputador" TargetMode="External"/><Relationship Id="rId2" Type="http://schemas.microsoft.com/office/2018/10/relationships/comments" Target="../comments/modernComment_101_A249E50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CF9FD-CBB8-A081-4233-3DE13D4C5A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Processamento de imagem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301DFD-5E88-CA3A-2D7C-A7B8340277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350389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412A969-319F-CB48-C787-AB8A62E862BC}"/>
              </a:ext>
            </a:extLst>
          </p:cNvPr>
          <p:cNvSpPr/>
          <p:nvPr/>
        </p:nvSpPr>
        <p:spPr>
          <a:xfrm>
            <a:off x="1699491" y="1154546"/>
            <a:ext cx="1874982" cy="923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Dividir vídeo em imagens (</a:t>
            </a:r>
            <a:r>
              <a:rPr lang="pt-PT" dirty="0" err="1"/>
              <a:t>frames</a:t>
            </a:r>
            <a:r>
              <a:rPr lang="pt-PT" dirty="0"/>
              <a:t>)</a:t>
            </a:r>
          </a:p>
        </p:txBody>
      </p:sp>
      <p:cxnSp>
        <p:nvCxnSpPr>
          <p:cNvPr id="6" name="Conexão reta unidirecional 5" descr="wd">
            <a:extLst>
              <a:ext uri="{FF2B5EF4-FFF2-40B4-BE49-F238E27FC236}">
                <a16:creationId xmlns:a16="http://schemas.microsoft.com/office/drawing/2014/main" id="{094E7093-68A5-6169-7539-86B17F359036}"/>
              </a:ext>
            </a:extLst>
          </p:cNvPr>
          <p:cNvCxnSpPr>
            <a:cxnSpLocks/>
          </p:cNvCxnSpPr>
          <p:nvPr/>
        </p:nvCxnSpPr>
        <p:spPr>
          <a:xfrm>
            <a:off x="277091" y="1403928"/>
            <a:ext cx="1422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C74E7B4C-A23B-F772-22A4-D8E1F0ABB647}"/>
              </a:ext>
            </a:extLst>
          </p:cNvPr>
          <p:cNvSpPr txBox="1"/>
          <p:nvPr/>
        </p:nvSpPr>
        <p:spPr>
          <a:xfrm>
            <a:off x="411018" y="1154623"/>
            <a:ext cx="11545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err="1"/>
              <a:t>Video</a:t>
            </a:r>
            <a:r>
              <a:rPr lang="pt-PT" sz="900" dirty="0"/>
              <a:t> (formato </a:t>
            </a:r>
            <a:r>
              <a:rPr lang="pt-PT" sz="900" dirty="0" err="1"/>
              <a:t>avi</a:t>
            </a:r>
            <a:r>
              <a:rPr lang="pt-PT" sz="900" dirty="0"/>
              <a:t>)</a:t>
            </a:r>
          </a:p>
        </p:txBody>
      </p:sp>
      <p:cxnSp>
        <p:nvCxnSpPr>
          <p:cNvPr id="9" name="Conexão reta unidirecional 8">
            <a:extLst>
              <a:ext uri="{FF2B5EF4-FFF2-40B4-BE49-F238E27FC236}">
                <a16:creationId xmlns:a16="http://schemas.microsoft.com/office/drawing/2014/main" id="{17F6415C-1A72-5162-9D0D-B27B36D54244}"/>
              </a:ext>
            </a:extLst>
          </p:cNvPr>
          <p:cNvCxnSpPr>
            <a:cxnSpLocks/>
          </p:cNvCxnSpPr>
          <p:nvPr/>
        </p:nvCxnSpPr>
        <p:spPr>
          <a:xfrm>
            <a:off x="277091" y="1893455"/>
            <a:ext cx="1422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9BBEA47-61F1-E59C-62B9-2FF4E5C001AF}"/>
              </a:ext>
            </a:extLst>
          </p:cNvPr>
          <p:cNvSpPr txBox="1"/>
          <p:nvPr/>
        </p:nvSpPr>
        <p:spPr>
          <a:xfrm>
            <a:off x="411018" y="1662623"/>
            <a:ext cx="11545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/>
              <a:t>Id </a:t>
            </a:r>
            <a:r>
              <a:rPr lang="pt-PT" sz="900" dirty="0" err="1"/>
              <a:t>frame</a:t>
            </a:r>
            <a:r>
              <a:rPr lang="pt-PT" sz="900" dirty="0"/>
              <a:t> (tempo, n)</a:t>
            </a:r>
          </a:p>
        </p:txBody>
      </p:sp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49224C6D-F09C-6F69-9904-2092041368EE}"/>
              </a:ext>
            </a:extLst>
          </p:cNvPr>
          <p:cNvCxnSpPr>
            <a:stCxn id="4" idx="3"/>
          </p:cNvCxnSpPr>
          <p:nvPr/>
        </p:nvCxnSpPr>
        <p:spPr>
          <a:xfrm>
            <a:off x="3574473" y="1616364"/>
            <a:ext cx="1265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ABCAF7C-C813-D73F-4CE6-161D29FEEB5B}"/>
              </a:ext>
            </a:extLst>
          </p:cNvPr>
          <p:cNvSpPr txBox="1"/>
          <p:nvPr/>
        </p:nvSpPr>
        <p:spPr>
          <a:xfrm>
            <a:off x="3879874" y="1385455"/>
            <a:ext cx="13914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err="1"/>
              <a:t>Frame</a:t>
            </a:r>
            <a:r>
              <a:rPr lang="pt-PT" sz="900" dirty="0"/>
              <a:t> (</a:t>
            </a:r>
            <a:r>
              <a:rPr lang="pt-PT" sz="900" dirty="0" err="1"/>
              <a:t>rgb</a:t>
            </a:r>
            <a:r>
              <a:rPr lang="pt-PT" sz="900" dirty="0"/>
              <a:t>)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E42D7B0-9134-160E-2493-4F869089D416}"/>
              </a:ext>
            </a:extLst>
          </p:cNvPr>
          <p:cNvSpPr/>
          <p:nvPr/>
        </p:nvSpPr>
        <p:spPr>
          <a:xfrm>
            <a:off x="4871781" y="1168401"/>
            <a:ext cx="1874982" cy="923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Identificar contornos (</a:t>
            </a:r>
            <a:r>
              <a:rPr lang="pt-PT" dirty="0" err="1"/>
              <a:t>objectos</a:t>
            </a:r>
            <a:r>
              <a:rPr lang="pt-PT" dirty="0"/>
              <a:t>)</a:t>
            </a:r>
          </a:p>
        </p:txBody>
      </p: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20E0DB54-9AC6-902F-FB2F-65DBAC382269}"/>
              </a:ext>
            </a:extLst>
          </p:cNvPr>
          <p:cNvCxnSpPr>
            <a:cxnSpLocks/>
          </p:cNvCxnSpPr>
          <p:nvPr/>
        </p:nvCxnSpPr>
        <p:spPr>
          <a:xfrm>
            <a:off x="6263260" y="2129889"/>
            <a:ext cx="0" cy="961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2FF89CB-7595-48AF-2917-14AA29C34DCF}"/>
              </a:ext>
            </a:extLst>
          </p:cNvPr>
          <p:cNvSpPr txBox="1"/>
          <p:nvPr/>
        </p:nvSpPr>
        <p:spPr>
          <a:xfrm>
            <a:off x="5777948" y="2647329"/>
            <a:ext cx="13914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err="1"/>
              <a:t>nObjectosEncontrados</a:t>
            </a:r>
            <a:endParaRPr lang="pt-PT" sz="900" dirty="0"/>
          </a:p>
        </p:txBody>
      </p:sp>
      <p:cxnSp>
        <p:nvCxnSpPr>
          <p:cNvPr id="19" name="Conexão reta unidirecional 18">
            <a:extLst>
              <a:ext uri="{FF2B5EF4-FFF2-40B4-BE49-F238E27FC236}">
                <a16:creationId xmlns:a16="http://schemas.microsoft.com/office/drawing/2014/main" id="{EABBC93D-6F2C-CA99-0896-1BA250BD9CDC}"/>
              </a:ext>
            </a:extLst>
          </p:cNvPr>
          <p:cNvCxnSpPr>
            <a:cxnSpLocks/>
          </p:cNvCxnSpPr>
          <p:nvPr/>
        </p:nvCxnSpPr>
        <p:spPr>
          <a:xfrm>
            <a:off x="5499054" y="2078182"/>
            <a:ext cx="0" cy="1012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79EF27B-3C0A-C596-F29A-9034A6B1F26D}"/>
              </a:ext>
            </a:extLst>
          </p:cNvPr>
          <p:cNvSpPr txBox="1"/>
          <p:nvPr/>
        </p:nvSpPr>
        <p:spPr>
          <a:xfrm>
            <a:off x="5019260" y="2360721"/>
            <a:ext cx="13914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err="1"/>
              <a:t>coordenadasObjectos</a:t>
            </a:r>
            <a:endParaRPr lang="pt-PT" sz="900" dirty="0"/>
          </a:p>
        </p:txBody>
      </p:sp>
      <p:cxnSp>
        <p:nvCxnSpPr>
          <p:cNvPr id="21" name="Conexão reta unidirecional 20">
            <a:extLst>
              <a:ext uri="{FF2B5EF4-FFF2-40B4-BE49-F238E27FC236}">
                <a16:creationId xmlns:a16="http://schemas.microsoft.com/office/drawing/2014/main" id="{79FE6F17-17C4-BFD9-A906-CEB1425FD620}"/>
              </a:ext>
            </a:extLst>
          </p:cNvPr>
          <p:cNvCxnSpPr>
            <a:cxnSpLocks/>
          </p:cNvCxnSpPr>
          <p:nvPr/>
        </p:nvCxnSpPr>
        <p:spPr>
          <a:xfrm>
            <a:off x="5019261" y="2092037"/>
            <a:ext cx="0" cy="999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BD3DC19-A3A9-35D1-F933-8D235AE155CF}"/>
              </a:ext>
            </a:extLst>
          </p:cNvPr>
          <p:cNvSpPr txBox="1"/>
          <p:nvPr/>
        </p:nvSpPr>
        <p:spPr>
          <a:xfrm>
            <a:off x="4417793" y="2129889"/>
            <a:ext cx="13914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err="1"/>
              <a:t>limitesObjectos</a:t>
            </a:r>
            <a:endParaRPr lang="pt-PT" sz="900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6A1FD7B-D8CE-700E-745B-2246ABED6199}"/>
              </a:ext>
            </a:extLst>
          </p:cNvPr>
          <p:cNvSpPr/>
          <p:nvPr/>
        </p:nvSpPr>
        <p:spPr>
          <a:xfrm>
            <a:off x="4686251" y="3095890"/>
            <a:ext cx="1874982" cy="92363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Comparação de </a:t>
            </a:r>
            <a:r>
              <a:rPr lang="pt-PT" dirty="0" err="1"/>
              <a:t>objectos</a:t>
            </a:r>
            <a:r>
              <a:rPr lang="pt-PT" dirty="0"/>
              <a:t> com </a:t>
            </a:r>
            <a:r>
              <a:rPr lang="pt-PT" dirty="0" err="1"/>
              <a:t>dataset</a:t>
            </a:r>
            <a:endParaRPr lang="pt-PT" dirty="0"/>
          </a:p>
        </p:txBody>
      </p:sp>
      <p:cxnSp>
        <p:nvCxnSpPr>
          <p:cNvPr id="32" name="Conexão reta unidirecional 31">
            <a:extLst>
              <a:ext uri="{FF2B5EF4-FFF2-40B4-BE49-F238E27FC236}">
                <a16:creationId xmlns:a16="http://schemas.microsoft.com/office/drawing/2014/main" id="{E8C9B5B6-2836-DA24-1EF0-12964374ED66}"/>
              </a:ext>
            </a:extLst>
          </p:cNvPr>
          <p:cNvCxnSpPr/>
          <p:nvPr/>
        </p:nvCxnSpPr>
        <p:spPr>
          <a:xfrm>
            <a:off x="3420367" y="3430419"/>
            <a:ext cx="1265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57F20A0D-1098-2946-4D77-48E316A53F9C}"/>
              </a:ext>
            </a:extLst>
          </p:cNvPr>
          <p:cNvSpPr txBox="1"/>
          <p:nvPr/>
        </p:nvSpPr>
        <p:spPr>
          <a:xfrm>
            <a:off x="3725768" y="3199510"/>
            <a:ext cx="13914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err="1"/>
              <a:t>Objecto</a:t>
            </a:r>
            <a:r>
              <a:rPr lang="pt-PT" sz="900" dirty="0"/>
              <a:t> </a:t>
            </a:r>
            <a:r>
              <a:rPr lang="pt-PT" sz="900" dirty="0" err="1"/>
              <a:t>dataset</a:t>
            </a:r>
            <a:endParaRPr lang="pt-PT" sz="900" dirty="0"/>
          </a:p>
        </p:txBody>
      </p:sp>
      <p:cxnSp>
        <p:nvCxnSpPr>
          <p:cNvPr id="34" name="Conexão reta unidirecional 33">
            <a:extLst>
              <a:ext uri="{FF2B5EF4-FFF2-40B4-BE49-F238E27FC236}">
                <a16:creationId xmlns:a16="http://schemas.microsoft.com/office/drawing/2014/main" id="{553F6A0B-70AA-61E2-02D4-A107305954F4}"/>
              </a:ext>
            </a:extLst>
          </p:cNvPr>
          <p:cNvCxnSpPr/>
          <p:nvPr/>
        </p:nvCxnSpPr>
        <p:spPr>
          <a:xfrm>
            <a:off x="3420367" y="3823758"/>
            <a:ext cx="1265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249D4C4B-640C-D90E-0370-8C2690D69FE5}"/>
              </a:ext>
            </a:extLst>
          </p:cNvPr>
          <p:cNvSpPr txBox="1"/>
          <p:nvPr/>
        </p:nvSpPr>
        <p:spPr>
          <a:xfrm>
            <a:off x="3722053" y="3490516"/>
            <a:ext cx="1391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err="1"/>
              <a:t>Objecto</a:t>
            </a:r>
            <a:r>
              <a:rPr lang="pt-PT" sz="900" dirty="0"/>
              <a:t> </a:t>
            </a:r>
          </a:p>
          <a:p>
            <a:r>
              <a:rPr lang="pt-PT" sz="900" dirty="0" err="1"/>
              <a:t>metainformação</a:t>
            </a:r>
            <a:endParaRPr lang="pt-PT" sz="900" dirty="0"/>
          </a:p>
        </p:txBody>
      </p:sp>
      <p:sp>
        <p:nvSpPr>
          <p:cNvPr id="36" name="Cilindro 35">
            <a:extLst>
              <a:ext uri="{FF2B5EF4-FFF2-40B4-BE49-F238E27FC236}">
                <a16:creationId xmlns:a16="http://schemas.microsoft.com/office/drawing/2014/main" id="{E732291E-88F4-1F20-5E19-6EA0FFFCB8D2}"/>
              </a:ext>
            </a:extLst>
          </p:cNvPr>
          <p:cNvSpPr/>
          <p:nvPr/>
        </p:nvSpPr>
        <p:spPr>
          <a:xfrm>
            <a:off x="1972666" y="3021502"/>
            <a:ext cx="1439162" cy="11529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/>
              <a:t>Excel (</a:t>
            </a:r>
            <a:r>
              <a:rPr lang="pt-PT" sz="1200" dirty="0" err="1"/>
              <a:t>csv</a:t>
            </a:r>
            <a:r>
              <a:rPr lang="pt-PT" sz="1200" dirty="0"/>
              <a:t>) com mapa imagem-</a:t>
            </a:r>
            <a:r>
              <a:rPr lang="pt-PT" sz="1200" dirty="0" err="1"/>
              <a:t>Metainformação</a:t>
            </a:r>
            <a:endParaRPr lang="pt-PT" sz="1200" dirty="0"/>
          </a:p>
        </p:txBody>
      </p:sp>
      <p:cxnSp>
        <p:nvCxnSpPr>
          <p:cNvPr id="37" name="Conexão reta unidirecional 36">
            <a:extLst>
              <a:ext uri="{FF2B5EF4-FFF2-40B4-BE49-F238E27FC236}">
                <a16:creationId xmlns:a16="http://schemas.microsoft.com/office/drawing/2014/main" id="{9E15DC68-23E2-FE4F-00AD-41B2C4540B2F}"/>
              </a:ext>
            </a:extLst>
          </p:cNvPr>
          <p:cNvCxnSpPr>
            <a:cxnSpLocks/>
          </p:cNvCxnSpPr>
          <p:nvPr/>
        </p:nvCxnSpPr>
        <p:spPr>
          <a:xfrm>
            <a:off x="6561233" y="3334341"/>
            <a:ext cx="2503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407B3377-C6A0-A8C8-5578-BBA7A48DE781}"/>
              </a:ext>
            </a:extLst>
          </p:cNvPr>
          <p:cNvSpPr txBox="1"/>
          <p:nvPr/>
        </p:nvSpPr>
        <p:spPr>
          <a:xfrm>
            <a:off x="6675484" y="3046033"/>
            <a:ext cx="30350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/>
              <a:t>.</a:t>
            </a:r>
            <a:r>
              <a:rPr lang="pt-PT" sz="900" dirty="0" err="1"/>
              <a:t>csv</a:t>
            </a:r>
            <a:r>
              <a:rPr lang="pt-PT" sz="900" dirty="0"/>
              <a:t> mapa entre </a:t>
            </a:r>
            <a:r>
              <a:rPr lang="pt-PT" sz="900" dirty="0" err="1"/>
              <a:t>objecto</a:t>
            </a:r>
            <a:r>
              <a:rPr lang="pt-PT" sz="900" dirty="0"/>
              <a:t> e </a:t>
            </a:r>
            <a:r>
              <a:rPr lang="pt-PT" sz="900" dirty="0" err="1"/>
              <a:t>dataset</a:t>
            </a:r>
            <a:r>
              <a:rPr lang="pt-PT" sz="900" dirty="0"/>
              <a:t> encontrado</a:t>
            </a:r>
          </a:p>
        </p:txBody>
      </p:sp>
      <p:cxnSp>
        <p:nvCxnSpPr>
          <p:cNvPr id="40" name="Conexão reta unidirecional 39">
            <a:extLst>
              <a:ext uri="{FF2B5EF4-FFF2-40B4-BE49-F238E27FC236}">
                <a16:creationId xmlns:a16="http://schemas.microsoft.com/office/drawing/2014/main" id="{6C82B397-A84B-04F1-ED17-C69B931DB351}"/>
              </a:ext>
            </a:extLst>
          </p:cNvPr>
          <p:cNvCxnSpPr>
            <a:cxnSpLocks/>
          </p:cNvCxnSpPr>
          <p:nvPr/>
        </p:nvCxnSpPr>
        <p:spPr>
          <a:xfrm>
            <a:off x="6549088" y="3733045"/>
            <a:ext cx="2503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5C1CBE81-9DB8-FBDB-B02C-4EA1424F9C62}"/>
              </a:ext>
            </a:extLst>
          </p:cNvPr>
          <p:cNvSpPr txBox="1"/>
          <p:nvPr/>
        </p:nvSpPr>
        <p:spPr>
          <a:xfrm>
            <a:off x="6663339" y="3444737"/>
            <a:ext cx="30350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/>
              <a:t>.</a:t>
            </a:r>
            <a:r>
              <a:rPr lang="pt-PT" sz="900" dirty="0" err="1"/>
              <a:t>csv</a:t>
            </a:r>
            <a:r>
              <a:rPr lang="pt-PT" sz="900" dirty="0"/>
              <a:t> com resultado de todas as correlações por </a:t>
            </a:r>
            <a:r>
              <a:rPr lang="pt-PT" sz="900" dirty="0" err="1"/>
              <a:t>objecto</a:t>
            </a:r>
            <a:endParaRPr lang="pt-PT" sz="900" dirty="0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7430DAD-F167-DA48-AC94-759BB04F35D0}"/>
              </a:ext>
            </a:extLst>
          </p:cNvPr>
          <p:cNvSpPr txBox="1"/>
          <p:nvPr/>
        </p:nvSpPr>
        <p:spPr>
          <a:xfrm>
            <a:off x="4330975" y="5504933"/>
            <a:ext cx="6097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>
                <a:hlinkClick r:id="rId3"/>
              </a:rPr>
              <a:t>https://github.com/PedrPerez/visaoporcomputador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2275175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1273BD-7A00-1AAC-81E6-A0DBC2AEE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537A7B1-DE19-B924-6DAE-B62EB1613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Tarefas</a:t>
            </a:r>
          </a:p>
          <a:p>
            <a:pPr lvl="1"/>
            <a:r>
              <a:rPr lang="pt-PT" dirty="0"/>
              <a:t>Dividir vídeo em </a:t>
            </a:r>
            <a:r>
              <a:rPr lang="pt-PT" dirty="0" err="1"/>
              <a:t>frames</a:t>
            </a:r>
            <a:endParaRPr lang="pt-PT" dirty="0"/>
          </a:p>
          <a:p>
            <a:pPr lvl="1"/>
            <a:r>
              <a:rPr lang="pt-PT" dirty="0"/>
              <a:t>Identificar contornos numa </a:t>
            </a:r>
            <a:r>
              <a:rPr lang="pt-PT" dirty="0" err="1"/>
              <a:t>frame</a:t>
            </a:r>
            <a:endParaRPr lang="pt-PT" dirty="0"/>
          </a:p>
          <a:p>
            <a:pPr lvl="1"/>
            <a:r>
              <a:rPr lang="pt-PT" dirty="0"/>
              <a:t>Criar o </a:t>
            </a:r>
            <a:r>
              <a:rPr lang="pt-PT" dirty="0" err="1"/>
              <a:t>excel</a:t>
            </a:r>
            <a:r>
              <a:rPr lang="pt-PT" dirty="0"/>
              <a:t> e imagens da base de dados a ser usadas para comparação</a:t>
            </a:r>
          </a:p>
          <a:p>
            <a:pPr lvl="2"/>
            <a:r>
              <a:rPr lang="pt-PT" dirty="0"/>
              <a:t>Tem que se ler a especificação e arranjar imagens que identifiquem e mapeiem as categorias</a:t>
            </a:r>
          </a:p>
          <a:p>
            <a:pPr lvl="2"/>
            <a:r>
              <a:rPr lang="pt-PT" dirty="0"/>
              <a:t>Definir um background comum para todas as imagens de comparação</a:t>
            </a:r>
          </a:p>
          <a:p>
            <a:pPr lvl="2"/>
            <a:r>
              <a:rPr lang="pt-PT" dirty="0"/>
              <a:t>Imagens de comparação tem que ser o mais pequenas possíveis e todas iguais</a:t>
            </a:r>
          </a:p>
          <a:p>
            <a:pPr lvl="3"/>
            <a:r>
              <a:rPr lang="pt-PT" dirty="0"/>
              <a:t>Quanto maior mais tempo vai demorar a processar</a:t>
            </a:r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685229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147</Words>
  <Application>Microsoft Office PowerPoint</Application>
  <PresentationFormat>Ecrã Panorâmico</PresentationFormat>
  <Paragraphs>26</Paragraphs>
  <Slides>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Processamento de imagem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Processamento de imagem</dc:title>
  <dc:creator>Pedro Perez</dc:creator>
  <cp:lastModifiedBy>Pedro Perez</cp:lastModifiedBy>
  <cp:revision>2</cp:revision>
  <dcterms:created xsi:type="dcterms:W3CDTF">2022-05-19T06:31:59Z</dcterms:created>
  <dcterms:modified xsi:type="dcterms:W3CDTF">2022-05-19T07:27:08Z</dcterms:modified>
</cp:coreProperties>
</file>