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9931400" cy="14351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9"/>
    <a:srgbClr val="000070"/>
    <a:srgbClr val="083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1472" y="-88"/>
      </p:cViewPr>
      <p:guideLst>
        <p:guide orient="horz" pos="13631"/>
        <p:guide pos="18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717550"/>
          </a:xfrm>
          <a:prstGeom prst="rect">
            <a:avLst/>
          </a:prstGeom>
        </p:spPr>
        <p:txBody>
          <a:bodyPr vert="horz" lIns="132743" tIns="66372" rIns="132743" bIns="66372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717550"/>
          </a:xfrm>
          <a:prstGeom prst="rect">
            <a:avLst/>
          </a:prstGeom>
        </p:spPr>
        <p:txBody>
          <a:bodyPr vert="horz" lIns="132743" tIns="66372" rIns="132743" bIns="66372" rtlCol="0"/>
          <a:lstStyle>
            <a:lvl1pPr algn="r">
              <a:defRPr sz="1700"/>
            </a:lvl1pPr>
          </a:lstStyle>
          <a:p>
            <a:fld id="{12C4D0BA-FDFA-2E43-9242-F411BC8EE3DC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2288" y="1076325"/>
            <a:ext cx="3806825" cy="5381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43" tIns="66372" rIns="132743" bIns="663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816725"/>
            <a:ext cx="7945120" cy="6457950"/>
          </a:xfrm>
          <a:prstGeom prst="rect">
            <a:avLst/>
          </a:prstGeom>
        </p:spPr>
        <p:txBody>
          <a:bodyPr vert="horz" lIns="132743" tIns="66372" rIns="132743" bIns="66372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0959"/>
            <a:ext cx="4303606" cy="717550"/>
          </a:xfrm>
          <a:prstGeom prst="rect">
            <a:avLst/>
          </a:prstGeom>
        </p:spPr>
        <p:txBody>
          <a:bodyPr vert="horz" lIns="132743" tIns="66372" rIns="132743" bIns="66372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13630959"/>
            <a:ext cx="4303606" cy="717550"/>
          </a:xfrm>
          <a:prstGeom prst="rect">
            <a:avLst/>
          </a:prstGeom>
        </p:spPr>
        <p:txBody>
          <a:bodyPr vert="horz" lIns="132743" tIns="66372" rIns="132743" bIns="66372" rtlCol="0" anchor="b"/>
          <a:lstStyle>
            <a:lvl1pPr algn="r">
              <a:defRPr sz="1700"/>
            </a:lvl1pPr>
          </a:lstStyle>
          <a:p>
            <a:fld id="{0640F8A3-AD1C-6A4D-B0B4-0C5D02D37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9378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4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1714458"/>
            <a:ext cx="6811923" cy="36528686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8"/>
            <a:ext cx="19931182" cy="36528686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8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1"/>
            <a:ext cx="13371553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1"/>
            <a:ext cx="13371553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8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8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9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4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4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1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7"/>
            <a:ext cx="7064217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53F0-0563-4E46-AE3F-65160753E4B6}" type="datetimeFigureOut">
              <a:rPr lang="en-US" smtClean="0"/>
              <a:t>2013-09-04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7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7"/>
            <a:ext cx="7064217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488F-52E6-5149-A1BA-B2231D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367996" cy="1511999"/>
          </a:xfrm>
          <a:prstGeom prst="rect">
            <a:avLst/>
          </a:prstGeom>
          <a:solidFill>
            <a:srgbClr val="004B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51009"/>
            <a:ext cx="302752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800" dirty="0" smtClean="0">
              <a:latin typeface="Arial"/>
              <a:cs typeface="Arial"/>
            </a:endParaRPr>
          </a:p>
          <a:p>
            <a:pPr algn="ctr"/>
            <a:r>
              <a:rPr lang="en-US" sz="11400" dirty="0" smtClean="0">
                <a:latin typeface="Arial"/>
                <a:cs typeface="Arial"/>
              </a:rPr>
              <a:t>Title: Single Line, Capital Letters</a:t>
            </a:r>
            <a:endParaRPr lang="en-US" sz="11400" dirty="0">
              <a:latin typeface="Arial"/>
              <a:cs typeface="Arial"/>
            </a:endParaRPr>
          </a:p>
        </p:txBody>
      </p:sp>
      <p:pic>
        <p:nvPicPr>
          <p:cNvPr id="7" name="Picture 6" descr="ChaGUblasvarte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02" y="40734680"/>
            <a:ext cx="12597383" cy="1130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39705784"/>
            <a:ext cx="30384000" cy="786229"/>
          </a:xfrm>
          <a:prstGeom prst="rect">
            <a:avLst/>
          </a:prstGeom>
          <a:solidFill>
            <a:srgbClr val="004B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816274"/>
            <a:ext cx="30384000" cy="393115"/>
          </a:xfrm>
          <a:prstGeom prst="rect">
            <a:avLst/>
          </a:prstGeom>
          <a:solidFill>
            <a:srgbClr val="004B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1775" y="7623517"/>
            <a:ext cx="27375810" cy="64017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200" dirty="0" smtClean="0">
                <a:latin typeface="Arial"/>
                <a:cs typeface="Arial"/>
              </a:rPr>
              <a:t>Description:</a:t>
            </a:r>
          </a:p>
          <a:p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.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 smtClean="0">
                <a:latin typeface="Arial"/>
                <a:cs typeface="Arial"/>
              </a:rPr>
              <a:t>amet</a:t>
            </a:r>
            <a:r>
              <a:rPr lang="en-US" sz="3600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14116" y="12899401"/>
            <a:ext cx="1411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/>
                <a:cs typeface="Arial"/>
              </a:rPr>
              <a:t>Sub Topic 2</a:t>
            </a:r>
            <a:endParaRPr lang="en-US" sz="7200" b="1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58" y="12915663"/>
            <a:ext cx="1471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/>
                <a:cs typeface="Arial"/>
              </a:rPr>
              <a:t>Sub Topic 1</a:t>
            </a:r>
            <a:endParaRPr lang="en-US" sz="7200" b="1" dirty="0">
              <a:latin typeface="Arial"/>
              <a:cs typeface="Arial"/>
            </a:endParaRPr>
          </a:p>
        </p:txBody>
      </p:sp>
      <p:cxnSp>
        <p:nvCxnSpPr>
          <p:cNvPr id="29" name="Gerade Verbindung 54"/>
          <p:cNvCxnSpPr>
            <a:cxnSpLocks noChangeShapeType="1"/>
          </p:cNvCxnSpPr>
          <p:nvPr/>
        </p:nvCxnSpPr>
        <p:spPr bwMode="auto">
          <a:xfrm flipH="1">
            <a:off x="15209614" y="11898089"/>
            <a:ext cx="72008" cy="21746416"/>
          </a:xfrm>
          <a:prstGeom prst="line">
            <a:avLst/>
          </a:prstGeom>
          <a:noFill/>
          <a:ln w="76200" algn="ctr">
            <a:solidFill>
              <a:srgbClr val="004B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683649" y="14683460"/>
            <a:ext cx="6046059" cy="5727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 smtClean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53741" y="11944935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67" name="Picture 66" descr="Vehicle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98" r="4034" b="15177"/>
          <a:stretch/>
        </p:blipFill>
        <p:spPr>
          <a:xfrm flipH="1">
            <a:off x="1079999" y="14865043"/>
            <a:ext cx="7286963" cy="590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14410" y="22031771"/>
            <a:ext cx="1471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/>
                <a:cs typeface="Arial"/>
              </a:rPr>
              <a:t>Sub Topic 3</a:t>
            </a:r>
            <a:endParaRPr lang="en-US" sz="7200" b="1" dirty="0">
              <a:latin typeface="Arial"/>
              <a:cs typeface="Arial"/>
            </a:endParaRPr>
          </a:p>
        </p:txBody>
      </p:sp>
      <p:cxnSp>
        <p:nvCxnSpPr>
          <p:cNvPr id="100" name="Gerade Verbindung 54"/>
          <p:cNvCxnSpPr>
            <a:cxnSpLocks noChangeShapeType="1"/>
          </p:cNvCxnSpPr>
          <p:nvPr/>
        </p:nvCxnSpPr>
        <p:spPr bwMode="auto">
          <a:xfrm>
            <a:off x="1080000" y="21186171"/>
            <a:ext cx="28116000" cy="0"/>
          </a:xfrm>
          <a:prstGeom prst="line">
            <a:avLst/>
          </a:prstGeom>
          <a:noFill/>
          <a:ln w="76200" algn="ctr">
            <a:solidFill>
              <a:srgbClr val="004B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ctangle 100"/>
          <p:cNvSpPr/>
          <p:nvPr/>
        </p:nvSpPr>
        <p:spPr>
          <a:xfrm>
            <a:off x="14811357" y="20754393"/>
            <a:ext cx="863555" cy="863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05" name="Gerade Verbindung 54"/>
          <p:cNvCxnSpPr>
            <a:cxnSpLocks noChangeShapeType="1"/>
          </p:cNvCxnSpPr>
          <p:nvPr/>
        </p:nvCxnSpPr>
        <p:spPr bwMode="auto">
          <a:xfrm>
            <a:off x="1078452" y="31944077"/>
            <a:ext cx="28116000" cy="0"/>
          </a:xfrm>
          <a:prstGeom prst="line">
            <a:avLst/>
          </a:prstGeom>
          <a:noFill/>
          <a:ln w="76200" algn="ctr">
            <a:solidFill>
              <a:srgbClr val="004B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105"/>
          <p:cNvSpPr/>
          <p:nvPr/>
        </p:nvSpPr>
        <p:spPr>
          <a:xfrm>
            <a:off x="14809809" y="31512299"/>
            <a:ext cx="865103" cy="1966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4809809" y="12013621"/>
            <a:ext cx="863555" cy="863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11645946"/>
            <a:ext cx="30384000" cy="393115"/>
          </a:xfrm>
          <a:prstGeom prst="rect">
            <a:avLst/>
          </a:prstGeom>
          <a:solidFill>
            <a:srgbClr val="004B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25" name="Picture 24" descr="Panorama.JP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04B8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726" r="2043"/>
          <a:stretch/>
        </p:blipFill>
        <p:spPr>
          <a:xfrm>
            <a:off x="711154" y="32794368"/>
            <a:ext cx="28945687" cy="69114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1774" y="32043160"/>
            <a:ext cx="20859451" cy="8281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CaroloCup</a:t>
            </a:r>
            <a:r>
              <a:rPr lang="en-US" sz="3600" dirty="0" smtClean="0">
                <a:latin typeface="Arial"/>
                <a:cs typeface="Arial"/>
              </a:rPr>
              <a:t> competition in </a:t>
            </a:r>
            <a:r>
              <a:rPr lang="en-US" sz="3600" dirty="0" err="1" smtClean="0">
                <a:latin typeface="Arial"/>
                <a:cs typeface="Arial"/>
              </a:rPr>
              <a:t>Braunschweig</a:t>
            </a:r>
            <a:r>
              <a:rPr lang="en-US" sz="3600" dirty="0" smtClean="0">
                <a:latin typeface="Arial"/>
                <a:cs typeface="Arial"/>
              </a:rPr>
              <a:t>, Germany: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9319" y="15178912"/>
            <a:ext cx="51188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Picture with shadow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78562" y="14683460"/>
            <a:ext cx="6046059" cy="5727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 smtClean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44" name="Picture 43" descr="Vehicle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98" r="4034" b="15177"/>
          <a:stretch/>
        </p:blipFill>
        <p:spPr>
          <a:xfrm flipH="1">
            <a:off x="15674912" y="14865043"/>
            <a:ext cx="7286963" cy="590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18174232" y="15178912"/>
            <a:ext cx="51188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Picture with shadow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82102" y="23997253"/>
            <a:ext cx="6046059" cy="5727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 smtClean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47" name="Picture 46" descr="Vehicle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98" r="4034" b="15177"/>
          <a:stretch/>
        </p:blipFill>
        <p:spPr>
          <a:xfrm flipH="1">
            <a:off x="1078452" y="24178836"/>
            <a:ext cx="7286963" cy="590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/>
          <p:cNvSpPr txBox="1"/>
          <p:nvPr/>
        </p:nvSpPr>
        <p:spPr>
          <a:xfrm>
            <a:off x="3577772" y="24492705"/>
            <a:ext cx="51188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Picture with shadow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609322" y="22037744"/>
            <a:ext cx="1471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/>
                <a:cs typeface="Arial"/>
              </a:rPr>
              <a:t>Sub Topic 4</a:t>
            </a:r>
            <a:endParaRPr lang="en-US" sz="7200" b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277014" y="24003226"/>
            <a:ext cx="6046059" cy="5727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consetetur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sadipscing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elitr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nonumy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eirmod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tempor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invidunt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ut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labore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dolore</a:t>
            </a:r>
            <a:r>
              <a:rPr lang="en-US" sz="3600" dirty="0">
                <a:latin typeface="Arial"/>
                <a:cs typeface="Arial"/>
              </a:rPr>
              <a:t> magna </a:t>
            </a:r>
            <a:r>
              <a:rPr lang="en-US" sz="3600" dirty="0" err="1">
                <a:latin typeface="Arial"/>
                <a:cs typeface="Arial"/>
              </a:rPr>
              <a:t>aliquyam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erat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sed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diam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voluptua</a:t>
            </a:r>
            <a:r>
              <a:rPr lang="en-US" sz="3600" dirty="0">
                <a:latin typeface="Arial"/>
                <a:cs typeface="Arial"/>
              </a:rPr>
              <a:t>. At </a:t>
            </a:r>
            <a:r>
              <a:rPr lang="en-US" sz="3600" dirty="0" err="1">
                <a:latin typeface="Arial"/>
                <a:cs typeface="Arial"/>
              </a:rPr>
              <a:t>vero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eos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accusam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justo</a:t>
            </a:r>
            <a:r>
              <a:rPr lang="en-US" sz="3600" dirty="0">
                <a:latin typeface="Arial"/>
                <a:cs typeface="Arial"/>
              </a:rPr>
              <a:t> duo </a:t>
            </a:r>
            <a:r>
              <a:rPr lang="en-US" sz="3600" dirty="0" err="1">
                <a:latin typeface="Arial"/>
                <a:cs typeface="Arial"/>
              </a:rPr>
              <a:t>dolores</a:t>
            </a:r>
            <a:r>
              <a:rPr lang="en-US" sz="3600" dirty="0">
                <a:latin typeface="Arial"/>
                <a:cs typeface="Arial"/>
              </a:rPr>
              <a:t> et </a:t>
            </a:r>
            <a:r>
              <a:rPr lang="en-US" sz="3600" dirty="0" err="1">
                <a:latin typeface="Arial"/>
                <a:cs typeface="Arial"/>
              </a:rPr>
              <a:t>ea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rebum</a:t>
            </a:r>
            <a:r>
              <a:rPr lang="en-US" sz="3600" dirty="0">
                <a:latin typeface="Arial"/>
                <a:cs typeface="Arial"/>
              </a:rPr>
              <a:t>. Stet </a:t>
            </a:r>
            <a:r>
              <a:rPr lang="en-US" sz="3600" dirty="0" err="1">
                <a:latin typeface="Arial"/>
                <a:cs typeface="Arial"/>
              </a:rPr>
              <a:t>clita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kasd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gubergren</a:t>
            </a:r>
            <a:r>
              <a:rPr lang="en-US" sz="3600" dirty="0">
                <a:latin typeface="Arial"/>
                <a:cs typeface="Arial"/>
              </a:rPr>
              <a:t>, no sea </a:t>
            </a:r>
            <a:r>
              <a:rPr lang="en-US" sz="3600" dirty="0" err="1">
                <a:latin typeface="Arial"/>
                <a:cs typeface="Arial"/>
              </a:rPr>
              <a:t>takimata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sanctus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est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Lorem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ipsum</a:t>
            </a:r>
            <a:r>
              <a:rPr lang="en-US" sz="3600" dirty="0">
                <a:latin typeface="Arial"/>
                <a:cs typeface="Arial"/>
              </a:rPr>
              <a:t> dolor sit </a:t>
            </a:r>
            <a:r>
              <a:rPr lang="en-US" sz="3600" dirty="0" err="1">
                <a:latin typeface="Arial"/>
                <a:cs typeface="Arial"/>
              </a:rPr>
              <a:t>amet</a:t>
            </a:r>
            <a:r>
              <a:rPr lang="en-US" sz="3600" dirty="0" smtClean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1" name="Picture 50" descr="Vehicle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98" r="4034" b="15177"/>
          <a:stretch/>
        </p:blipFill>
        <p:spPr>
          <a:xfrm flipH="1">
            <a:off x="15673364" y="24184809"/>
            <a:ext cx="7286963" cy="5905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extBox 51"/>
          <p:cNvSpPr txBox="1"/>
          <p:nvPr/>
        </p:nvSpPr>
        <p:spPr>
          <a:xfrm>
            <a:off x="18172684" y="24498678"/>
            <a:ext cx="51188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Picture with shadow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382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Christian Berger</cp:lastModifiedBy>
  <cp:revision>73</cp:revision>
  <cp:lastPrinted>2013-04-02T11:21:37Z</cp:lastPrinted>
  <dcterms:created xsi:type="dcterms:W3CDTF">2013-01-29T13:22:49Z</dcterms:created>
  <dcterms:modified xsi:type="dcterms:W3CDTF">2013-09-04T13:49:03Z</dcterms:modified>
  <cp:category/>
</cp:coreProperties>
</file>