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1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9" id="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0" id="8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1" id="8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3" id="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4" id="9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5" id="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7" id="1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0" id="12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/>
        </p:nvSpPr>
        <p:spPr>
          <a:xfrm>
            <a:off y="0" x="0"/>
            <a:ext cy="496410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2286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ahoma"/>
              <a:buNone/>
              <a:defRPr i="0" baseline="0" strike="noStrike" sz="3600" b="0" cap="none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name="Shape 50" id="50"/>
          <p:cNvSpPr txBox="1"/>
          <p:nvPr>
            <p:ph type="subTitle" idx="1"/>
          </p:nvPr>
        </p:nvSpPr>
        <p:spPr>
          <a:xfrm>
            <a:off y="2643248" x="403761"/>
            <a:ext cy="456299" cx="834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1524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Times New Roman"/>
              <a:buNone/>
              <a:defRPr i="1" baseline="0" strike="noStrike" sz="2400" b="0" cap="none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name="Shape 51" id="51"/>
          <p:cNvCxnSpPr/>
          <p:nvPr/>
        </p:nvCxnSpPr>
        <p:spPr>
          <a:xfrm>
            <a:off y="2550225" x="2258800"/>
            <a:ext cy="14400" cx="46217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len="med" type="none" w="med"/>
            <a:tailEnd len="med" type="none" w="med"/>
          </a:ln>
        </p:spPr>
      </p:cxnSp>
      <p:sp>
        <p:nvSpPr>
          <p:cNvPr name="Shape 52" id="52"/>
          <p:cNvSpPr/>
          <p:nvPr/>
        </p:nvSpPr>
        <p:spPr>
          <a:xfrm>
            <a:off y="4040396" x="0"/>
            <a:ext cy="1058821" cx="9143999"/>
          </a:xfrm>
          <a:custGeom>
            <a:pathLst>
              <a:path extrusionOk="0" h="1440573" w="9144000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/>
        </p:nvSpPr>
        <p:spPr>
          <a:xfrm>
            <a:off y="0" x="0"/>
            <a:ext cy="1249799" cx="9144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5" id="55"/>
          <p:cNvSpPr/>
          <p:nvPr/>
        </p:nvSpPr>
        <p:spPr>
          <a:xfrm>
            <a:off y="301687" x="0"/>
            <a:ext cy="1058821" cx="9143999"/>
          </a:xfrm>
          <a:custGeom>
            <a:pathLst>
              <a:path extrusionOk="0" h="1440573" w="9144000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56" id="56"/>
          <p:cNvCxnSpPr/>
          <p:nvPr/>
        </p:nvCxnSpPr>
        <p:spPr>
          <a:xfrm rot="10800000" flipH="1">
            <a:off y="1045040" x="2258963"/>
            <a:ext cy="93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len="med" type="none" w="med"/>
            <a:tailEnd len="med" type="none" w="med"/>
          </a:ln>
        </p:spPr>
      </p:cxnSp>
      <p:sp>
        <p:nvSpPr>
          <p:cNvPr name="Shape 57" id="57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/>
            </a:lvl6pPr>
            <a:lvl7pPr rtl="0">
              <a:buNone/>
              <a:defRPr/>
            </a:lvl7pPr>
            <a:lvl8pPr rtl="0">
              <a:buNone/>
              <a:defRPr/>
            </a:lvl8pPr>
            <a:lvl9pPr rtl="0">
              <a:buNone/>
              <a:defRPr/>
            </a:lvl9pPr>
          </a:lstStyle>
          <a:p/>
        </p:txBody>
      </p:sp>
      <p:sp>
        <p:nvSpPr>
          <p:cNvPr name="Shape 58" id="5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/>
        </p:nvSpPr>
        <p:spPr>
          <a:xfrm>
            <a:off y="0" x="0"/>
            <a:ext cy="6278399" cx="44567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1" id="61"/>
          <p:cNvSpPr/>
          <p:nvPr/>
        </p:nvSpPr>
        <p:spPr>
          <a:xfrm flipH="1">
            <a:off y="5013041" x="3434"/>
            <a:ext cy="1374347" cx="4453249"/>
          </a:xfrm>
          <a:custGeom>
            <a:pathLst>
              <a:path extrusionOk="0" h="1869860" w="445325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62" id="62"/>
          <p:cNvCxnSpPr/>
          <p:nvPr/>
        </p:nvCxnSpPr>
        <p:spPr>
          <a:xfrm>
            <a:off y="992104" x="409699"/>
            <a:ext cy="0" cx="36600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len="med" type="none" w="med"/>
            <a:tailEnd len="med" type="none" w="med"/>
          </a:ln>
        </p:spPr>
      </p:cxnSp>
      <p:sp>
        <p:nvSpPr>
          <p:cNvPr name="Shape 63" id="63"/>
          <p:cNvSpPr txBox="1"/>
          <p:nvPr>
            <p:ph type="body" idx="1"/>
          </p:nvPr>
        </p:nvSpPr>
        <p:spPr>
          <a:xfrm>
            <a:off y="1600200" x="457200"/>
            <a:ext cy="4840199" cx="355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name="Shape 64" id="64"/>
          <p:cNvSpPr txBox="1"/>
          <p:nvPr>
            <p:ph type="title"/>
          </p:nvPr>
        </p:nvSpPr>
        <p:spPr>
          <a:xfrm>
            <a:off y="17761" x="457200"/>
            <a:ext cy="1143000" cx="355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buNone/>
              <a:defRPr sz="2400"/>
            </a:lvl1pPr>
            <a:lvl2pPr rtl="0">
              <a:buNone/>
              <a:defRPr sz="2400"/>
            </a:lvl2pPr>
            <a:lvl3pPr rtl="0">
              <a:buNone/>
              <a:defRPr sz="2400"/>
            </a:lvl3pPr>
            <a:lvl4pPr rtl="0">
              <a:buNone/>
              <a:defRPr sz="2400"/>
            </a:lvl4pPr>
            <a:lvl5pPr rtl="0">
              <a:buNone/>
              <a:defRPr sz="2400"/>
            </a:lvl5pPr>
            <a:lvl6pPr rtl="0">
              <a:buNone/>
              <a:defRPr sz="2400"/>
            </a:lvl6pPr>
            <a:lvl7pPr rtl="0">
              <a:buNone/>
              <a:defRPr sz="2400"/>
            </a:lvl7pPr>
            <a:lvl8pPr rtl="0">
              <a:buNone/>
              <a:defRPr sz="2400"/>
            </a:lvl8pPr>
            <a:lvl9pPr rtl="0">
              <a:buNone/>
              <a:defRPr sz="2400"/>
            </a:lvl9pPr>
          </a:lstStyle>
          <a:p/>
        </p:txBody>
      </p:sp>
      <p:sp>
        <p:nvSpPr>
          <p:cNvPr name="Shape 65" id="65"/>
          <p:cNvSpPr txBox="1"/>
          <p:nvPr>
            <p:ph type="body" idx="2"/>
          </p:nvPr>
        </p:nvSpPr>
        <p:spPr>
          <a:xfrm>
            <a:off y="1600200" x="5021123"/>
            <a:ext cy="4840199" cx="3550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rtl="0">
              <a:buNone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66" id="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7" id="67"/>
          <p:cNvSpPr/>
          <p:nvPr/>
        </p:nvSpPr>
        <p:spPr>
          <a:xfrm>
            <a:off y="0" x="0"/>
            <a:ext cy="1249799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68" id="68"/>
          <p:cNvSpPr/>
          <p:nvPr/>
        </p:nvSpPr>
        <p:spPr>
          <a:xfrm>
            <a:off y="301687" x="0"/>
            <a:ext cy="1058821" cx="9143999"/>
          </a:xfrm>
          <a:custGeom>
            <a:pathLst>
              <a:path extrusionOk="0" h="1440573" w="9144000">
                <a:moveTo>
                  <a:pt y="1" x="8881"/>
                </a:moveTo>
                <a:lnTo>
                  <a:pt y="44075" x="9126239"/>
                </a:lnTo>
                <a:lnTo>
                  <a:pt y="1303180" x="9144000"/>
                </a:lnTo>
                <a:lnTo>
                  <a:pt y="1440573" x="8922142"/>
                </a:lnTo>
                <a:lnTo>
                  <a:pt y="1291790" x="8672386"/>
                </a:lnTo>
                <a:lnTo>
                  <a:pt y="1414005" x="8449199"/>
                </a:lnTo>
                <a:lnTo>
                  <a:pt y="1302417" x="8210071"/>
                </a:lnTo>
                <a:lnTo>
                  <a:pt y="1408691" x="7976257"/>
                </a:lnTo>
                <a:lnTo>
                  <a:pt y="1286476" x="7737129"/>
                </a:lnTo>
                <a:lnTo>
                  <a:pt y="1414005" x="7503314"/>
                </a:lnTo>
                <a:lnTo>
                  <a:pt y="1291790" x="7269500"/>
                </a:lnTo>
                <a:lnTo>
                  <a:pt y="1414005" x="7030372"/>
                </a:lnTo>
                <a:lnTo>
                  <a:pt y="1281162" x="6796557"/>
                </a:lnTo>
                <a:lnTo>
                  <a:pt y="1414005" x="6568057"/>
                </a:lnTo>
                <a:lnTo>
                  <a:pt y="1281163" x="6334243"/>
                </a:lnTo>
                <a:lnTo>
                  <a:pt y="1419319" x="6100428"/>
                </a:lnTo>
                <a:lnTo>
                  <a:pt y="1281163" x="5866614"/>
                </a:lnTo>
                <a:lnTo>
                  <a:pt y="1424632" x="5632800"/>
                </a:lnTo>
                <a:lnTo>
                  <a:pt y="1286476" x="5388357"/>
                </a:lnTo>
                <a:lnTo>
                  <a:pt y="1424632" x="5154543"/>
                </a:lnTo>
                <a:lnTo>
                  <a:pt y="1297104" x="4920729"/>
                </a:lnTo>
                <a:lnTo>
                  <a:pt y="1429946" x="4686914"/>
                </a:lnTo>
                <a:lnTo>
                  <a:pt y="1291790" x="4447786"/>
                </a:lnTo>
                <a:lnTo>
                  <a:pt y="1435260" x="4219286"/>
                </a:lnTo>
                <a:lnTo>
                  <a:pt y="1281163" x="3980157"/>
                </a:lnTo>
                <a:lnTo>
                  <a:pt y="1429946" x="3746343"/>
                </a:lnTo>
                <a:lnTo>
                  <a:pt y="1291790" x="3512529"/>
                </a:lnTo>
                <a:lnTo>
                  <a:pt y="1429946" x="3284028"/>
                </a:lnTo>
                <a:lnTo>
                  <a:pt y="1297104" x="3044900"/>
                </a:lnTo>
                <a:lnTo>
                  <a:pt y="1429946" x="2805772"/>
                </a:lnTo>
                <a:lnTo>
                  <a:pt y="1297104" x="2571958"/>
                </a:lnTo>
                <a:lnTo>
                  <a:pt y="1429946" x="2343457"/>
                </a:lnTo>
                <a:lnTo>
                  <a:pt y="1291790" x="2104329"/>
                </a:lnTo>
                <a:lnTo>
                  <a:pt y="1435260" x="1865201"/>
                </a:lnTo>
                <a:lnTo>
                  <a:pt y="1281163" x="1631386"/>
                </a:lnTo>
                <a:lnTo>
                  <a:pt y="1435260" x="1402886"/>
                </a:lnTo>
                <a:lnTo>
                  <a:pt y="1291790" x="1163758"/>
                </a:lnTo>
                <a:lnTo>
                  <a:pt y="1435260" x="935257"/>
                </a:lnTo>
                <a:lnTo>
                  <a:pt y="1291790" x="696129"/>
                </a:lnTo>
                <a:lnTo>
                  <a:pt y="1429946" x="457001"/>
                </a:lnTo>
                <a:lnTo>
                  <a:pt y="1291790" x="217872"/>
                </a:lnTo>
                <a:lnTo>
                  <a:pt y="1435260" x="0"/>
                </a:lnTo>
                <a:cubicBezTo>
                  <a:pt y="956840" x="2960"/>
                  <a:pt y="478421" x="5921"/>
                  <a:pt y="1" x="88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69" id="69"/>
          <p:cNvCxnSpPr/>
          <p:nvPr/>
        </p:nvCxnSpPr>
        <p:spPr>
          <a:xfrm rot="10800000" flipH="1">
            <a:off y="1045040" x="2258963"/>
            <a:ext cy="9300" cx="4602300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len="med" type="none" w="med"/>
            <a:tailEnd len="med" type="none" w="med"/>
          </a:ln>
        </p:spPr>
      </p:cxnSp>
      <p:sp>
        <p:nvSpPr>
          <p:cNvPr name="Shape 70" id="7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/>
        </p:nvSpPr>
        <p:spPr>
          <a:xfrm rot="10800000">
            <a:off y="5483652" x="-5937"/>
            <a:ext cy="1374347" cx="4453249"/>
          </a:xfrm>
          <a:custGeom>
            <a:pathLst>
              <a:path extrusionOk="0" h="1869860" w="4453250">
                <a:moveTo>
                  <a:pt y="1726390" x="4447791"/>
                </a:moveTo>
                <a:lnTo>
                  <a:pt y="1869860" x="4219291"/>
                </a:lnTo>
                <a:lnTo>
                  <a:pt y="1715763" x="3980162"/>
                </a:lnTo>
                <a:lnTo>
                  <a:pt y="1864546" x="3746348"/>
                </a:lnTo>
                <a:lnTo>
                  <a:pt y="1726390" x="3512534"/>
                </a:lnTo>
                <a:lnTo>
                  <a:pt y="1864546" x="3284033"/>
                </a:lnTo>
                <a:lnTo>
                  <a:pt y="1731704" x="3044905"/>
                </a:lnTo>
                <a:lnTo>
                  <a:pt y="1864546" x="2805777"/>
                </a:lnTo>
                <a:lnTo>
                  <a:pt y="1731704" x="2571963"/>
                </a:lnTo>
                <a:lnTo>
                  <a:pt y="1864546" x="2343462"/>
                </a:lnTo>
                <a:lnTo>
                  <a:pt y="1726390" x="2104334"/>
                </a:lnTo>
                <a:lnTo>
                  <a:pt y="1869860" x="1865206"/>
                </a:lnTo>
                <a:lnTo>
                  <a:pt y="1715763" x="1631391"/>
                </a:lnTo>
                <a:lnTo>
                  <a:pt y="1869860" x="1402891"/>
                </a:lnTo>
                <a:lnTo>
                  <a:pt y="1726390" x="1163763"/>
                </a:lnTo>
                <a:lnTo>
                  <a:pt y="1869860" x="935262"/>
                </a:lnTo>
                <a:lnTo>
                  <a:pt y="1726390" x="696134"/>
                </a:lnTo>
                <a:lnTo>
                  <a:pt y="1864546" x="457006"/>
                </a:lnTo>
                <a:lnTo>
                  <a:pt y="1726390" x="217877"/>
                </a:lnTo>
                <a:lnTo>
                  <a:pt y="1869860" x="5"/>
                </a:lnTo>
                <a:cubicBezTo>
                  <a:pt y="1246574" x="3"/>
                  <a:pt y="623287" x="2"/>
                  <a:pt y="1" x="0"/>
                </a:cubicBezTo>
                <a:lnTo>
                  <a:pt y="0" x="445325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cxnSp>
        <p:nvCxnSpPr>
          <p:cNvPr name="Shape 73" id="73"/>
          <p:cNvCxnSpPr/>
          <p:nvPr/>
        </p:nvCxnSpPr>
        <p:spPr>
          <a:xfrm>
            <a:off y="5879569" x="388492"/>
            <a:ext cy="4799" cx="3708599"/>
          </a:xfrm>
          <a:prstGeom prst="straightConnector1">
            <a:avLst/>
          </a:prstGeom>
          <a:noFill/>
          <a:ln w="25400" cap="rnd">
            <a:solidFill>
              <a:schemeClr val="accent2"/>
            </a:solidFill>
            <a:prstDash val="dot"/>
            <a:round/>
            <a:headEnd len="med" type="none" w="med"/>
            <a:tailEnd len="med" type="none" w="med"/>
          </a:ln>
        </p:spPr>
      </p:cxnSp>
      <p:sp>
        <p:nvSpPr>
          <p:cNvPr name="Shape 74" id="74"/>
          <p:cNvSpPr txBox="1"/>
          <p:nvPr>
            <p:ph type="body" idx="1"/>
          </p:nvPr>
        </p:nvSpPr>
        <p:spPr>
          <a:xfrm>
            <a:off y="5991680" x="388492"/>
            <a:ext cy="516899" cx="3644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88900" marL="0" rtl="0">
              <a:buClr>
                <a:srgbClr val="FFFFFF"/>
              </a:buClr>
              <a:buSzPct val="100000"/>
              <a:buFont typeface="Times New Roman"/>
              <a:buNone/>
              <a:defRPr i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5" id="5"/>
          <p:cNvGrpSpPr/>
          <p:nvPr/>
        </p:nvGrpSpPr>
        <p:grpSpPr>
          <a:xfrm>
            <a:off y="8278" x="0"/>
            <a:ext cy="6849600" cx="9144067"/>
            <a:chOff y="14677" x="0"/>
            <a:chExt cy="6849600" cx="9144067"/>
          </a:xfrm>
        </p:grpSpPr>
        <p:sp>
          <p:nvSpPr>
            <p:cNvPr name="Shape 6" id="6"/>
            <p:cNvSpPr/>
            <p:nvPr/>
          </p:nvSpPr>
          <p:spPr>
            <a:xfrm>
              <a:off y="14677" x="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7" id="7"/>
            <p:cNvSpPr/>
            <p:nvPr/>
          </p:nvSpPr>
          <p:spPr>
            <a:xfrm>
              <a:off y="14677" x="23483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8" id="8"/>
            <p:cNvSpPr/>
            <p:nvPr/>
          </p:nvSpPr>
          <p:spPr>
            <a:xfrm>
              <a:off y="14677" x="46967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9" id="9"/>
            <p:cNvSpPr/>
            <p:nvPr/>
          </p:nvSpPr>
          <p:spPr>
            <a:xfrm>
              <a:off y="14677" x="70451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0" id="10"/>
            <p:cNvSpPr/>
            <p:nvPr/>
          </p:nvSpPr>
          <p:spPr>
            <a:xfrm>
              <a:off y="14677" x="93935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14677" x="117419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2" id="12"/>
            <p:cNvSpPr/>
            <p:nvPr/>
          </p:nvSpPr>
          <p:spPr>
            <a:xfrm>
              <a:off y="14677" x="140903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3" id="13"/>
            <p:cNvSpPr/>
            <p:nvPr/>
          </p:nvSpPr>
          <p:spPr>
            <a:xfrm>
              <a:off y="14677" x="164387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14677" x="187871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5" id="15"/>
            <p:cNvSpPr/>
            <p:nvPr/>
          </p:nvSpPr>
          <p:spPr>
            <a:xfrm>
              <a:off y="14677" x="211355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6" id="16"/>
            <p:cNvSpPr/>
            <p:nvPr/>
          </p:nvSpPr>
          <p:spPr>
            <a:xfrm>
              <a:off y="14677" x="234839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7" id="17"/>
            <p:cNvSpPr/>
            <p:nvPr/>
          </p:nvSpPr>
          <p:spPr>
            <a:xfrm>
              <a:off y="14677" x="2583228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8" id="18"/>
            <p:cNvSpPr/>
            <p:nvPr/>
          </p:nvSpPr>
          <p:spPr>
            <a:xfrm>
              <a:off y="14677" x="28180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9" id="19"/>
            <p:cNvSpPr/>
            <p:nvPr/>
          </p:nvSpPr>
          <p:spPr>
            <a:xfrm>
              <a:off y="14677" x="305290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0" id="20"/>
            <p:cNvSpPr/>
            <p:nvPr/>
          </p:nvSpPr>
          <p:spPr>
            <a:xfrm>
              <a:off y="14677" x="328774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14677" x="352258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2" id="22"/>
            <p:cNvSpPr/>
            <p:nvPr/>
          </p:nvSpPr>
          <p:spPr>
            <a:xfrm>
              <a:off y="14677" x="375742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3" id="23"/>
            <p:cNvSpPr/>
            <p:nvPr/>
          </p:nvSpPr>
          <p:spPr>
            <a:xfrm>
              <a:off y="14677" x="399226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4" id="24"/>
            <p:cNvSpPr/>
            <p:nvPr/>
          </p:nvSpPr>
          <p:spPr>
            <a:xfrm>
              <a:off y="14677" x="422710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5" id="25"/>
            <p:cNvSpPr/>
            <p:nvPr/>
          </p:nvSpPr>
          <p:spPr>
            <a:xfrm>
              <a:off y="14677" x="446194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6" id="26"/>
            <p:cNvSpPr/>
            <p:nvPr/>
          </p:nvSpPr>
          <p:spPr>
            <a:xfrm>
              <a:off y="14677" x="469678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7" id="27"/>
            <p:cNvSpPr/>
            <p:nvPr/>
          </p:nvSpPr>
          <p:spPr>
            <a:xfrm>
              <a:off y="14677" x="493161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8" id="28"/>
            <p:cNvSpPr/>
            <p:nvPr/>
          </p:nvSpPr>
          <p:spPr>
            <a:xfrm>
              <a:off y="14677" x="516645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9" id="29"/>
            <p:cNvSpPr/>
            <p:nvPr/>
          </p:nvSpPr>
          <p:spPr>
            <a:xfrm>
              <a:off y="14677" x="540129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0" id="30"/>
            <p:cNvSpPr/>
            <p:nvPr/>
          </p:nvSpPr>
          <p:spPr>
            <a:xfrm>
              <a:off y="14677" x="563613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1" id="31"/>
            <p:cNvSpPr/>
            <p:nvPr/>
          </p:nvSpPr>
          <p:spPr>
            <a:xfrm>
              <a:off y="14677" x="587097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14677" x="610581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3" id="33"/>
            <p:cNvSpPr/>
            <p:nvPr/>
          </p:nvSpPr>
          <p:spPr>
            <a:xfrm>
              <a:off y="14677" x="634065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4" id="34"/>
            <p:cNvSpPr/>
            <p:nvPr/>
          </p:nvSpPr>
          <p:spPr>
            <a:xfrm>
              <a:off y="14677" x="657549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14677" x="6810331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6" id="36"/>
            <p:cNvSpPr/>
            <p:nvPr/>
          </p:nvSpPr>
          <p:spPr>
            <a:xfrm>
              <a:off y="14677" x="7045170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7" id="37"/>
            <p:cNvSpPr/>
            <p:nvPr/>
          </p:nvSpPr>
          <p:spPr>
            <a:xfrm>
              <a:off y="14677" x="7280009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8" id="38"/>
            <p:cNvSpPr/>
            <p:nvPr/>
          </p:nvSpPr>
          <p:spPr>
            <a:xfrm>
              <a:off y="14677" x="751484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9" id="39"/>
            <p:cNvSpPr/>
            <p:nvPr/>
          </p:nvSpPr>
          <p:spPr>
            <a:xfrm>
              <a:off y="14677" x="7749686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0" id="40"/>
            <p:cNvSpPr/>
            <p:nvPr/>
          </p:nvSpPr>
          <p:spPr>
            <a:xfrm>
              <a:off y="14677" x="7984525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1" id="41"/>
            <p:cNvSpPr/>
            <p:nvPr/>
          </p:nvSpPr>
          <p:spPr>
            <a:xfrm>
              <a:off y="14677" x="8219364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2" id="42"/>
            <p:cNvSpPr/>
            <p:nvPr/>
          </p:nvSpPr>
          <p:spPr>
            <a:xfrm>
              <a:off y="14677" x="8454203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3" id="43"/>
            <p:cNvSpPr/>
            <p:nvPr/>
          </p:nvSpPr>
          <p:spPr>
            <a:xfrm>
              <a:off y="14677" x="8689042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14677" x="8923867"/>
              <a:ext cy="6849600" cx="220199"/>
            </a:xfrm>
            <a:prstGeom prst="rect">
              <a:avLst/>
            </a:prstGeom>
            <a:gradFill>
              <a:gsLst>
                <a:gs pos="0">
                  <a:srgbClr val="BFBFBF">
                    <a:alpha val="18823"/>
                  </a:srgbClr>
                </a:gs>
                <a:gs pos="50000">
                  <a:srgbClr val="FFFFFF">
                    <a:alpha val="18823"/>
                  </a:srgbClr>
                </a:gs>
                <a:gs pos="97000">
                  <a:srgbClr val="BFBFBF">
                    <a:alpha val="18823"/>
                  </a:srgbClr>
                </a:gs>
                <a:gs pos="100000">
                  <a:srgbClr val="BFBFBF">
                    <a:alpha val="18823"/>
                  </a:srgbClr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79400" algn="ctr" marL="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i="0" baseline="0" strike="noStrike" sz="44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40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40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6" id="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7" id="77"/>
          <p:cNvSpPr txBox="1"/>
          <p:nvPr>
            <p:ph type="ctrTitle"/>
          </p:nvPr>
        </p:nvSpPr>
        <p:spPr>
          <a:xfrm>
            <a:off y="1911984" x="391160"/>
            <a:ext cy="561899" cx="8351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go:Meili   </a:t>
            </a:r>
            <a:r>
              <a:rPr lang="en"/>
              <a:t>Presentation 8   </a:t>
            </a:r>
          </a:p>
        </p:txBody>
      </p:sp>
      <p:sp>
        <p:nvSpPr>
          <p:cNvPr name="Shape 78" id="78"/>
          <p:cNvSpPr txBox="1"/>
          <p:nvPr>
            <p:ph type="subTitle" idx="1"/>
          </p:nvPr>
        </p:nvSpPr>
        <p:spPr>
          <a:xfrm>
            <a:off y="2839198" x="400800"/>
            <a:ext cy="456299" cx="83424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algn="r">
              <a:buNone/>
            </a:pPr>
            <a:r>
              <a:rPr lang="en"/>
              <a:t>31/10/210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This week's recap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Next week</a:t>
            </a:r>
          </a:p>
          <a:p>
            <a:r>
              <a:t/>
            </a:r>
          </a:p>
        </p:txBody>
      </p:sp>
      <p:sp>
        <p:nvSpPr>
          <p:cNvPr name="Shape 84" id="84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Contents</a:t>
            </a:r>
          </a:p>
        </p:txBody>
      </p:sp>
      <p:sp>
        <p:nvSpPr>
          <p:cNvPr name="Shape 85" id="85"/>
          <p:cNvSpPr txBox="1"/>
          <p:nvPr/>
        </p:nvSpPr>
        <p:spPr>
          <a:xfrm>
            <a:off y="152400" x="152400"/>
            <a:ext cy="3000000" cx="3000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 </a:t>
            </a:r>
          </a:p>
        </p:txBody>
      </p:sp>
      <p:sp>
        <p:nvSpPr>
          <p:cNvPr name="Shape 86" id="86"/>
          <p:cNvSpPr txBox="1"/>
          <p:nvPr/>
        </p:nvSpPr>
        <p:spPr>
          <a:xfrm>
            <a:off y="304800" x="304800"/>
            <a:ext cy="3000000" cx="30000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Individual questions: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Things that were improved?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Problems that we found?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Challenges for the next week?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Group discussion:</a:t>
            </a:r>
          </a:p>
          <a:p>
            <a:pPr indent="-298450" marL="457200" rtl="0" lv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Are there any questions or gaps regarding what happened the previous weeks or the status of our team (tools, meetings, achievements)?</a:t>
            </a:r>
          </a:p>
          <a:p>
            <a:r>
              <a:t/>
            </a:r>
          </a:p>
        </p:txBody>
      </p:sp>
      <p:sp>
        <p:nvSpPr>
          <p:cNvPr name="Shape 92" id="92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This week's recap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6" id="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7" id="97"/>
          <p:cNvSpPr txBox="1"/>
          <p:nvPr>
            <p:ph type="body" idx="1"/>
          </p:nvPr>
        </p:nvSpPr>
        <p:spPr>
          <a:xfrm>
            <a:off y="1600200" x="457200"/>
            <a:ext cy="4840199" cx="84018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27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900"/>
              <a:t>Added 20 more horizontal lines to the Lane Following Algorithm in order to get more input data.</a:t>
            </a:r>
          </a:p>
          <a:p>
            <a:pPr indent="-4127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900"/>
              <a:t>Experimented with changing the number of horizontal lines</a:t>
            </a:r>
          </a:p>
          <a:p>
            <a:pPr indent="-41275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900"/>
              <a:t>reducing dynamically the number when turning the car</a:t>
            </a:r>
          </a:p>
          <a:p>
            <a:pPr indent="-41275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900"/>
              <a:t>increasing them again when the car is moving straight.</a:t>
            </a:r>
          </a:p>
          <a:p>
            <a:pPr indent="-41275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900"/>
              <a:t>Experimented with the steering force and the angles, and added more cases to apply better steering force according to the angle.</a:t>
            </a:r>
          </a:p>
          <a:p>
            <a:r>
              <a:t/>
            </a:r>
          </a:p>
        </p:txBody>
      </p:sp>
      <p:sp>
        <p:nvSpPr>
          <p:cNvPr name="Shape 98" id="98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Software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 sz="3000" u="sng"/>
              <a:t>Problems:</a:t>
            </a:r>
          </a:p>
          <a:p>
            <a:pPr indent="-355600" marL="457200" lvl="0"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" sz="3000"/>
              <a:t>We really need to apply some filtering to the horizontal lines in order to get a more accurate trajectory.</a:t>
            </a:r>
          </a:p>
        </p:txBody>
      </p:sp>
      <p:sp>
        <p:nvSpPr>
          <p:cNvPr name="Shape 104" id="104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8" id="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9" id="109"/>
          <p:cNvSpPr/>
          <p:nvPr/>
        </p:nvSpPr>
        <p:spPr>
          <a:xfrm>
            <a:off y="2777115" x="3522597"/>
            <a:ext cy="3511618" cx="56214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10" id="110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- Based on discussion with Benjamin, </a:t>
            </a:r>
          </a:p>
          <a:p>
            <a:pPr rtl="0" lvl="0">
              <a:buNone/>
            </a:pPr>
            <a:r>
              <a:rPr lang="en"/>
              <a:t>since a microcontroller is integrated </a:t>
            </a:r>
          </a:p>
          <a:p>
            <a:pPr rtl="0" lvl="0">
              <a:buNone/>
            </a:pPr>
            <a:r>
              <a:rPr lang="en"/>
              <a:t>in the Motor controller board, there </a:t>
            </a:r>
          </a:p>
          <a:p>
            <a:pPr rtl="0" lvl="0">
              <a:buNone/>
            </a:pPr>
            <a:r>
              <a:rPr lang="en"/>
              <a:t>is no need to install the discovery board.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As the result of test shows, the best place for </a:t>
            </a:r>
          </a:p>
          <a:p>
            <a:pPr rtl="0" lvl="0">
              <a:buNone/>
            </a:pPr>
            <a:r>
              <a:rPr lang="en"/>
              <a:t>the camera is in the back.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- The design and on the plastic board will be</a:t>
            </a:r>
          </a:p>
          <a:p>
            <a:pPr rtl="0" lvl="0">
              <a:buNone/>
            </a:pPr>
            <a:r>
              <a:rPr lang="en"/>
              <a:t>finished on Thursday</a:t>
            </a:r>
          </a:p>
        </p:txBody>
      </p:sp>
      <p:sp>
        <p:nvSpPr>
          <p:cNvPr name="Shape 111" id="111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Hardware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Created a new lane detection file</a:t>
            </a:r>
          </a:p>
          <a:p>
            <a:pPr indent="-41910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/>
              <a:t>customised the birds eye view</a:t>
            </a:r>
          </a:p>
          <a:p>
            <a:pPr indent="-419100" marL="914400" rtl="0" lvl="1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3000"/>
              <a:t>customised as input image the car's camera.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Mounted the camera on the vehicle.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Run this code using the laptop and the vehicle.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3000" u="sng"/>
              <a:t>Problems:</a:t>
            </a:r>
          </a:p>
          <a:p>
            <a:pPr indent="-355600" marL="457200" rtl="0" lvl="0"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" sz="3000"/>
              <a:t>Light reflection creates noise</a:t>
            </a:r>
          </a:p>
          <a:p>
            <a:pPr indent="-355600" marL="457200" rtl="0" lvl="0">
              <a:buClr>
                <a:schemeClr val="dk1"/>
              </a:buClr>
              <a:buSzPct val="111111"/>
              <a:buFont typeface="Arial"/>
              <a:buChar char="•"/>
            </a:pPr>
            <a:r>
              <a:rPr lang="en" sz="3000"/>
              <a:t>Pond liner not stretched surface creates noise</a:t>
            </a:r>
          </a:p>
        </p:txBody>
      </p:sp>
      <p:sp>
        <p:nvSpPr>
          <p:cNvPr name="Shape 117" id="117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Integration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0-4 mm deviation in some parts</a:t>
            </a:r>
          </a:p>
          <a:p>
            <a:pPr indent="-4191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Need to find a way to stretch the pond liner</a:t>
            </a:r>
          </a:p>
        </p:txBody>
      </p:sp>
      <p:sp>
        <p:nvSpPr>
          <p:cNvPr name="Shape 123" id="123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Track</a:t>
            </a:r>
          </a:p>
        </p:txBody>
      </p:sp>
      <p:sp>
        <p:nvSpPr>
          <p:cNvPr name="Shape 124" id="124"/>
          <p:cNvSpPr/>
          <p:nvPr/>
        </p:nvSpPr>
        <p:spPr>
          <a:xfrm>
            <a:off y="2712816" x="1193438"/>
            <a:ext cy="3727583" cx="61693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body" idx="1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line filtering - Kalman/...??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Finalise the Steering Method </a:t>
            </a:r>
          </a:p>
          <a:p>
            <a:pPr indent="457200" rtl="0" lvl="0">
              <a:buNone/>
            </a:pPr>
            <a:r>
              <a:rPr lang="en" sz="3000"/>
              <a:t>- define the car turning angle dynamically</a:t>
            </a:r>
          </a:p>
          <a:p>
            <a:pPr indent="0" marL="457200" rtl="0" lvl="0">
              <a:buNone/>
            </a:pPr>
            <a:r>
              <a:rPr lang="en" sz="3000"/>
              <a:t>- reduce the line-covered area when approaching a curve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3000"/>
              <a:t>Get rid of the noise from the pond liner (physically/thresholding/...)</a:t>
            </a:r>
          </a:p>
          <a:p>
            <a:r>
              <a:t/>
            </a:r>
          </a:p>
        </p:txBody>
      </p:sp>
      <p:sp>
        <p:nvSpPr>
          <p:cNvPr name="Shape 130" id="130"/>
          <p:cNvSpPr txBox="1"/>
          <p:nvPr>
            <p:ph type="title"/>
          </p:nvPr>
        </p:nvSpPr>
        <p:spPr>
          <a:xfrm>
            <a:off y="17761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/>
              <a:t>Next week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3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FCFCF"/>
      </a:accent1>
      <a:accent2>
        <a:srgbClr val="94AE8E"/>
      </a:accent2>
      <a:accent3>
        <a:srgbClr val="4E7A82"/>
      </a:accent3>
      <a:accent4>
        <a:srgbClr val="666699"/>
      </a:accent4>
      <a:accent5>
        <a:srgbClr val="60506F"/>
      </a:accent5>
      <a:accent6>
        <a:srgbClr val="4B4352"/>
      </a:accent6>
      <a:hlink>
        <a:srgbClr val="8694C0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