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4"/>
  </p:notesMasterIdLst>
  <p:sldIdLst>
    <p:sldId id="360" r:id="rId2"/>
    <p:sldId id="362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0506" autoAdjust="0"/>
  </p:normalViewPr>
  <p:slideViewPr>
    <p:cSldViewPr>
      <p:cViewPr>
        <p:scale>
          <a:sx n="100" d="100"/>
          <a:sy n="100" d="100"/>
        </p:scale>
        <p:origin x="-280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0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F1809-AB5A-4472-942B-F6588ABD768A}" type="datetimeFigureOut">
              <a:rPr lang="de-DE" smtClean="0"/>
              <a:pPr/>
              <a:t>2013-06-07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4E39E-2EFD-4C49-B763-A28BF70EF14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90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1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8C01F-1696-4C69-B86F-7A17F55E3F97}" type="slidenum">
              <a:rPr lang="de-DE"/>
              <a:pPr/>
              <a:t>2</a:t>
            </a:fld>
            <a:endParaRPr lang="de-DE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6420" y="4349761"/>
            <a:ext cx="5205161" cy="3857031"/>
          </a:xfrm>
          <a:ln/>
        </p:spPr>
        <p:txBody>
          <a:bodyPr lIns="87820" tIns="43140" rIns="87820" bIns="43140"/>
          <a:lstStyle/>
          <a:p>
            <a:pPr defTabSz="737845"/>
            <a:endParaRPr lang="de-DE" dirty="0"/>
          </a:p>
        </p:txBody>
      </p:sp>
      <p:sp>
        <p:nvSpPr>
          <p:cNvPr id="159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0638" y="793750"/>
            <a:ext cx="4279900" cy="32099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de-D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/>
              <a:pPr/>
              <a:t>2013-06-07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13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2013-06-07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62915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2013-06-07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4989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2013-06-07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072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2013-06-07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3665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2013-06-07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412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2013-06-07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6738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2013-06-07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4722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059832" y="6392812"/>
            <a:ext cx="1008112" cy="365125"/>
          </a:xfrm>
          <a:prstGeom prst="rect">
            <a:avLst/>
          </a:prstGeom>
        </p:spPr>
        <p:txBody>
          <a:bodyPr/>
          <a:lstStyle/>
          <a:p>
            <a:fld id="{C699CB88-5E1A-4FAC-892A-60949ACB1F6F}" type="datetimeFigureOut">
              <a:rPr lang="en-US" smtClean="0"/>
              <a:pPr/>
              <a:t>2013-06-07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9281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113488" y="6392378"/>
            <a:ext cx="842170" cy="365125"/>
          </a:xfrm>
          <a:prstGeom prst="rect">
            <a:avLst/>
          </a:prstGeo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9197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C699CB88-5E1A-4FAC-892A-60949ACB1F6F}" type="datetimeFigureOut">
              <a:rPr lang="en-US" smtClean="0"/>
              <a:pPr/>
              <a:t>2013-06-07</a:t>
            </a:fld>
            <a:endParaRPr lang="en-US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/>
              <a:pPr/>
              <a:t>‹#›</a:t>
            </a:fld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0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Chalmers_GU.wm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1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51520" y="1052736"/>
            <a:ext cx="8712968" cy="4392488"/>
            <a:chOff x="251520" y="1052736"/>
            <a:chExt cx="8712968" cy="4392488"/>
          </a:xfrm>
        </p:grpSpPr>
        <p:sp>
          <p:nvSpPr>
            <p:cNvPr id="15" name="Rectangle 14"/>
            <p:cNvSpPr/>
            <p:nvPr/>
          </p:nvSpPr>
          <p:spPr>
            <a:xfrm>
              <a:off x="251520" y="1052736"/>
              <a:ext cx="8712968" cy="43924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51520" y="5373216"/>
              <a:ext cx="8712968" cy="0"/>
            </a:xfrm>
            <a:prstGeom prst="line">
              <a:avLst/>
            </a:prstGeom>
            <a:ln w="1524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1520" y="3140968"/>
              <a:ext cx="8712968" cy="0"/>
            </a:xfrm>
            <a:prstGeom prst="line">
              <a:avLst/>
            </a:prstGeom>
            <a:ln w="152400">
              <a:solidFill>
                <a:srgbClr val="FFFFFF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51520" y="1124744"/>
              <a:ext cx="8712968" cy="0"/>
            </a:xfrm>
            <a:prstGeom prst="line">
              <a:avLst/>
            </a:prstGeom>
            <a:ln w="1524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dirty="0" smtClean="0"/>
              <a:t>Sensor Layout</a:t>
            </a:r>
            <a:endParaRPr lang="de-DE" dirty="0"/>
          </a:p>
        </p:txBody>
      </p:sp>
      <p:sp>
        <p:nvSpPr>
          <p:cNvPr id="18" name="Rectangle 17"/>
          <p:cNvSpPr/>
          <p:nvPr/>
        </p:nvSpPr>
        <p:spPr>
          <a:xfrm>
            <a:off x="2843808" y="3429000"/>
            <a:ext cx="3168352" cy="16561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Isosceles Triangle 18"/>
          <p:cNvSpPr/>
          <p:nvPr/>
        </p:nvSpPr>
        <p:spPr>
          <a:xfrm rot="16200000">
            <a:off x="4391980" y="1531645"/>
            <a:ext cx="3096344" cy="5472608"/>
          </a:xfrm>
          <a:prstGeom prst="triangle">
            <a:avLst>
              <a:gd name="adj" fmla="val 50855"/>
            </a:avLst>
          </a:prstGeom>
          <a:gradFill flip="none" rotWithShape="1">
            <a:gsLst>
              <a:gs pos="0">
                <a:schemeClr val="accent1">
                  <a:tint val="50000"/>
                  <a:satMod val="300000"/>
                  <a:alpha val="59000"/>
                </a:schemeClr>
              </a:gs>
              <a:gs pos="35000">
                <a:schemeClr val="accent1">
                  <a:tint val="37000"/>
                  <a:satMod val="300000"/>
                  <a:alpha val="59000"/>
                </a:schemeClr>
              </a:gs>
              <a:gs pos="100000">
                <a:schemeClr val="accent1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Camera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6" name="Isosceles Triangle 25"/>
          <p:cNvSpPr/>
          <p:nvPr/>
        </p:nvSpPr>
        <p:spPr>
          <a:xfrm>
            <a:off x="5671070" y="4797152"/>
            <a:ext cx="413098" cy="1368152"/>
          </a:xfrm>
          <a:prstGeom prst="triangl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Infrared</a:t>
            </a:r>
          </a:p>
        </p:txBody>
      </p:sp>
      <p:sp>
        <p:nvSpPr>
          <p:cNvPr id="27" name="Isosceles Triangle 26"/>
          <p:cNvSpPr/>
          <p:nvPr/>
        </p:nvSpPr>
        <p:spPr>
          <a:xfrm rot="16200000">
            <a:off x="6408204" y="3176972"/>
            <a:ext cx="1152128" cy="2232248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59000"/>
                </a:schemeClr>
              </a:gs>
              <a:gs pos="35000">
                <a:schemeClr val="accent3">
                  <a:tint val="37000"/>
                  <a:satMod val="300000"/>
                  <a:alpha val="59000"/>
                </a:schemeClr>
              </a:gs>
              <a:gs pos="100000">
                <a:schemeClr val="accent3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Ultra sonic</a:t>
            </a:r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2771800" y="4797152"/>
            <a:ext cx="413098" cy="1368152"/>
          </a:xfrm>
          <a:prstGeom prst="triangl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Infrared</a:t>
            </a:r>
          </a:p>
        </p:txBody>
      </p:sp>
      <p:sp>
        <p:nvSpPr>
          <p:cNvPr id="30" name="Isosceles Triangle 29"/>
          <p:cNvSpPr/>
          <p:nvPr/>
        </p:nvSpPr>
        <p:spPr>
          <a:xfrm rot="2700000">
            <a:off x="1592094" y="4545319"/>
            <a:ext cx="1152128" cy="2232248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59000"/>
                </a:schemeClr>
              </a:gs>
              <a:gs pos="35000">
                <a:schemeClr val="accent3">
                  <a:tint val="37000"/>
                  <a:satMod val="300000"/>
                  <a:alpha val="59000"/>
                </a:schemeClr>
              </a:gs>
              <a:gs pos="100000">
                <a:schemeClr val="accent3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Ultra sonic</a:t>
            </a:r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2097199" y="3632675"/>
            <a:ext cx="413098" cy="1368152"/>
          </a:xfrm>
          <a:prstGeom prst="triangle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59000"/>
                </a:schemeClr>
              </a:gs>
              <a:gs pos="35000">
                <a:schemeClr val="accent2">
                  <a:tint val="37000"/>
                  <a:satMod val="300000"/>
                  <a:alpha val="59000"/>
                </a:schemeClr>
              </a:gs>
              <a:gs pos="100000">
                <a:schemeClr val="accent2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/>
              <a:t>Infrared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1268760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Camera:</a:t>
            </a:r>
            <a:r>
              <a:rPr lang="en-US" dirty="0" smtClean="0"/>
              <a:t> Logitech C525 HD </a:t>
            </a:r>
          </a:p>
          <a:p>
            <a:r>
              <a:rPr lang="en-US" u="sng" dirty="0" smtClean="0"/>
              <a:t>Ultra sonic:</a:t>
            </a:r>
            <a:r>
              <a:rPr lang="en-US" dirty="0" smtClean="0"/>
              <a:t> SRF08</a:t>
            </a:r>
            <a:endParaRPr lang="en-US" u="sng" dirty="0"/>
          </a:p>
          <a:p>
            <a:r>
              <a:rPr lang="en-US" u="sng" dirty="0" smtClean="0"/>
              <a:t>Infra red:</a:t>
            </a:r>
            <a:r>
              <a:rPr lang="en-US" dirty="0" smtClean="0"/>
              <a:t> GP2D120</a:t>
            </a:r>
          </a:p>
          <a:p>
            <a:r>
              <a:rPr lang="en-US" u="sng" dirty="0" smtClean="0"/>
              <a:t>Accelerometer &amp; gyro:</a:t>
            </a:r>
            <a:r>
              <a:rPr lang="en-US" dirty="0" smtClean="0"/>
              <a:t> Razor </a:t>
            </a:r>
            <a:r>
              <a:rPr lang="en-US" dirty="0" smtClean="0"/>
              <a:t>9DoF</a:t>
            </a:r>
            <a:endParaRPr lang="en-US" dirty="0" smtClean="0"/>
          </a:p>
          <a:p>
            <a:r>
              <a:rPr lang="en-US" u="sng" dirty="0" smtClean="0"/>
              <a:t>Odometer:</a:t>
            </a:r>
            <a:r>
              <a:rPr lang="en-US" dirty="0" smtClean="0"/>
              <a:t> Built-</a:t>
            </a:r>
            <a:r>
              <a:rPr lang="en-US" dirty="0" smtClean="0"/>
              <a:t>in/optical mouse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315299" y="3547320"/>
            <a:ext cx="432048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ODO</a:t>
            </a:r>
            <a:endParaRPr lang="en-US" sz="900" dirty="0"/>
          </a:p>
        </p:txBody>
      </p:sp>
      <p:sp>
        <p:nvSpPr>
          <p:cNvPr id="36" name="Rectangle 35"/>
          <p:cNvSpPr/>
          <p:nvPr/>
        </p:nvSpPr>
        <p:spPr>
          <a:xfrm>
            <a:off x="4067944" y="4005064"/>
            <a:ext cx="432048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A&amp;G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2843808" y="4869160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2843808" y="3429000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796136" y="4869160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5796136" y="3429000"/>
            <a:ext cx="216024" cy="2160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2843808" y="3645024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2843808" y="4653136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2843808" y="4221088"/>
            <a:ext cx="216024" cy="2160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4067944" y="4509120"/>
            <a:ext cx="216024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</a:t>
            </a:r>
            <a:endParaRPr lang="en-US" sz="1100" dirty="0" smtClean="0"/>
          </a:p>
        </p:txBody>
      </p:sp>
      <p:sp>
        <p:nvSpPr>
          <p:cNvPr id="28" name="Isosceles Triangle 27"/>
          <p:cNvSpPr/>
          <p:nvPr/>
        </p:nvSpPr>
        <p:spPr>
          <a:xfrm rot="18900000">
            <a:off x="6056589" y="4445538"/>
            <a:ext cx="1152128" cy="2232248"/>
          </a:xfrm>
          <a:prstGeom prst="triangle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59000"/>
                </a:schemeClr>
              </a:gs>
              <a:gs pos="35000">
                <a:schemeClr val="accent3">
                  <a:tint val="37000"/>
                  <a:satMod val="300000"/>
                  <a:alpha val="59000"/>
                </a:schemeClr>
              </a:gs>
              <a:gs pos="100000">
                <a:schemeClr val="accent3">
                  <a:tint val="15000"/>
                  <a:satMod val="350000"/>
                  <a:alpha val="59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Ultra sonic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32040" y="4293096"/>
            <a:ext cx="1080120" cy="0"/>
          </a:xfrm>
          <a:prstGeom prst="straightConnector1">
            <a:avLst/>
          </a:prstGeom>
          <a:ln w="76200"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0015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pPr defTabSz="762000"/>
            <a:r>
              <a:rPr lang="en-US" dirty="0" smtClean="0"/>
              <a:t>Hardware Architecture</a:t>
            </a:r>
            <a:endParaRPr lang="de-DE" dirty="0"/>
          </a:p>
        </p:txBody>
      </p:sp>
      <p:sp>
        <p:nvSpPr>
          <p:cNvPr id="35" name="Rectangle 34"/>
          <p:cNvSpPr/>
          <p:nvPr/>
        </p:nvSpPr>
        <p:spPr>
          <a:xfrm>
            <a:off x="1907704" y="3356992"/>
            <a:ext cx="792088" cy="7392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Infra red rear/right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880973" y="4221088"/>
            <a:ext cx="554360" cy="5238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Steer</a:t>
            </a:r>
            <a:endParaRPr lang="en-US" sz="1100" dirty="0"/>
          </a:p>
        </p:txBody>
      </p:sp>
      <p:sp>
        <p:nvSpPr>
          <p:cNvPr id="39" name="Rectangle 38"/>
          <p:cNvSpPr/>
          <p:nvPr/>
        </p:nvSpPr>
        <p:spPr>
          <a:xfrm>
            <a:off x="6588224" y="4221088"/>
            <a:ext cx="554360" cy="5238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Motor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8172400" y="2060848"/>
            <a:ext cx="711696" cy="7116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Flashing left</a:t>
            </a:r>
            <a:endParaRPr lang="en-US" sz="1100" dirty="0"/>
          </a:p>
        </p:txBody>
      </p:sp>
      <p:sp>
        <p:nvSpPr>
          <p:cNvPr id="41" name="Rectangle 40"/>
          <p:cNvSpPr/>
          <p:nvPr/>
        </p:nvSpPr>
        <p:spPr>
          <a:xfrm>
            <a:off x="8172400" y="2852936"/>
            <a:ext cx="711696" cy="71169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Flashing right</a:t>
            </a:r>
            <a:endParaRPr lang="en-US" sz="1100" dirty="0"/>
          </a:p>
        </p:txBody>
      </p:sp>
      <p:sp>
        <p:nvSpPr>
          <p:cNvPr id="42" name="Rectangle 41"/>
          <p:cNvSpPr/>
          <p:nvPr/>
        </p:nvSpPr>
        <p:spPr>
          <a:xfrm>
            <a:off x="8172400" y="1277144"/>
            <a:ext cx="711696" cy="7116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Braking</a:t>
            </a:r>
            <a:endParaRPr lang="en-US" sz="1100" dirty="0"/>
          </a:p>
        </p:txBody>
      </p:sp>
      <p:sp>
        <p:nvSpPr>
          <p:cNvPr id="43" name="Rectangle 42"/>
          <p:cNvSpPr/>
          <p:nvPr/>
        </p:nvSpPr>
        <p:spPr>
          <a:xfrm>
            <a:off x="8172400" y="3645024"/>
            <a:ext cx="711696" cy="7116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Emer-gency</a:t>
            </a:r>
            <a:endParaRPr lang="en-US" sz="1100" dirty="0"/>
          </a:p>
        </p:txBody>
      </p:sp>
      <p:cxnSp>
        <p:nvCxnSpPr>
          <p:cNvPr id="7" name="Straight Connector 6"/>
          <p:cNvCxnSpPr>
            <a:stCxn id="5" idx="2"/>
            <a:endCxn id="195" idx="0"/>
          </p:cNvCxnSpPr>
          <p:nvPr/>
        </p:nvCxnSpPr>
        <p:spPr>
          <a:xfrm>
            <a:off x="6156176" y="2636912"/>
            <a:ext cx="0" cy="792088"/>
          </a:xfrm>
          <a:prstGeom prst="straightConnector1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89869" y="50445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2040" y="2276872"/>
            <a:ext cx="244827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Odroid</a:t>
            </a:r>
            <a:r>
              <a:rPr lang="en-US" dirty="0" smtClean="0"/>
              <a:t> X2 (??)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873141" y="1296981"/>
            <a:ext cx="792088" cy="7392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Camera</a:t>
            </a:r>
            <a:endParaRPr lang="en-US" sz="1100" dirty="0"/>
          </a:p>
        </p:txBody>
      </p:sp>
      <p:cxnSp>
        <p:nvCxnSpPr>
          <p:cNvPr id="83" name="Straight Connector 6"/>
          <p:cNvCxnSpPr>
            <a:stCxn id="48" idx="0"/>
            <a:endCxn id="25" idx="2"/>
          </p:cNvCxnSpPr>
          <p:nvPr/>
        </p:nvCxnSpPr>
        <p:spPr>
          <a:xfrm rot="16200000" flipV="1">
            <a:off x="1737285" y="2286473"/>
            <a:ext cx="196822" cy="936104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811579" y="48176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71600" y="1916832"/>
            <a:ext cx="792088" cy="739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Ultra sonic rear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971600" y="3356992"/>
            <a:ext cx="792088" cy="7392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Infra red rear</a:t>
            </a:r>
            <a:endParaRPr lang="en-US" sz="1100" dirty="0"/>
          </a:p>
        </p:txBody>
      </p:sp>
      <p:cxnSp>
        <p:nvCxnSpPr>
          <p:cNvPr id="120" name="Straight Connector 6"/>
          <p:cNvCxnSpPr>
            <a:stCxn id="34" idx="0"/>
            <a:endCxn id="48" idx="2"/>
          </p:cNvCxnSpPr>
          <p:nvPr/>
        </p:nvCxnSpPr>
        <p:spPr>
          <a:xfrm rot="5400000" flipH="1" flipV="1">
            <a:off x="1763688" y="2816932"/>
            <a:ext cx="144016" cy="93610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6"/>
          <p:cNvCxnSpPr/>
          <p:nvPr/>
        </p:nvCxnSpPr>
        <p:spPr>
          <a:xfrm flipH="1">
            <a:off x="7667563" y="5249702"/>
            <a:ext cx="144016" cy="0"/>
          </a:xfrm>
          <a:prstGeom prst="straightConnector1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Straight Connector 6"/>
          <p:cNvCxnSpPr/>
          <p:nvPr/>
        </p:nvCxnSpPr>
        <p:spPr>
          <a:xfrm flipH="1">
            <a:off x="7667563" y="5011966"/>
            <a:ext cx="144016" cy="0"/>
          </a:xfrm>
          <a:prstGeom prst="straightConnector1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789869" y="45114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cxnSp>
        <p:nvCxnSpPr>
          <p:cNvPr id="132" name="Straight Connector 6"/>
          <p:cNvCxnSpPr/>
          <p:nvPr/>
        </p:nvCxnSpPr>
        <p:spPr>
          <a:xfrm flipH="1">
            <a:off x="7667563" y="4716599"/>
            <a:ext cx="144016" cy="0"/>
          </a:xfrm>
          <a:prstGeom prst="straightConnector1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7789869" y="5282270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PWM</a:t>
            </a:r>
            <a:endParaRPr lang="en-US" dirty="0"/>
          </a:p>
        </p:txBody>
      </p:sp>
      <p:cxnSp>
        <p:nvCxnSpPr>
          <p:cNvPr id="166" name="Straight Connector 6"/>
          <p:cNvCxnSpPr/>
          <p:nvPr/>
        </p:nvCxnSpPr>
        <p:spPr>
          <a:xfrm flipH="1">
            <a:off x="7667563" y="5487438"/>
            <a:ext cx="144016" cy="0"/>
          </a:xfrm>
          <a:prstGeom prst="straightConnector1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43808" y="3356992"/>
            <a:ext cx="792088" cy="7392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Infra red front/right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907704" y="1916832"/>
            <a:ext cx="792088" cy="739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Ultra sonic front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2843808" y="1916832"/>
            <a:ext cx="792088" cy="7392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Ultra sonic front/right</a:t>
            </a:r>
            <a:endParaRPr lang="en-US" sz="1100" dirty="0"/>
          </a:p>
        </p:txBody>
      </p:sp>
      <p:sp>
        <p:nvSpPr>
          <p:cNvPr id="48" name="Rectangle 47"/>
          <p:cNvSpPr/>
          <p:nvPr/>
        </p:nvSpPr>
        <p:spPr>
          <a:xfrm>
            <a:off x="971600" y="2852936"/>
            <a:ext cx="26642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Board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932040" y="3429000"/>
            <a:ext cx="2448272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STM32F4 Discovery Board</a:t>
            </a:r>
            <a:endParaRPr lang="en-US" sz="1600" dirty="0"/>
          </a:p>
        </p:txBody>
      </p:sp>
      <p:cxnSp>
        <p:nvCxnSpPr>
          <p:cNvPr id="209" name="Straight Connector 6"/>
          <p:cNvCxnSpPr>
            <a:stCxn id="195" idx="2"/>
            <a:endCxn id="4" idx="0"/>
          </p:cNvCxnSpPr>
          <p:nvPr/>
        </p:nvCxnSpPr>
        <p:spPr>
          <a:xfrm>
            <a:off x="6156176" y="3789040"/>
            <a:ext cx="1977" cy="432048"/>
          </a:xfrm>
          <a:prstGeom prst="straightConnector1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7789869" y="55037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</a:t>
            </a:r>
            <a:endParaRPr lang="en-US" dirty="0"/>
          </a:p>
        </p:txBody>
      </p:sp>
      <p:cxnSp>
        <p:nvCxnSpPr>
          <p:cNvPr id="226" name="Straight Connector 6"/>
          <p:cNvCxnSpPr/>
          <p:nvPr/>
        </p:nvCxnSpPr>
        <p:spPr>
          <a:xfrm flipH="1">
            <a:off x="7667563" y="5708890"/>
            <a:ext cx="144016" cy="0"/>
          </a:xfrm>
          <a:prstGeom prst="straightConnector1">
            <a:avLst/>
          </a:prstGeom>
          <a:ln>
            <a:solidFill>
              <a:srgbClr val="C0504D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89869" y="5706918"/>
            <a:ext cx="68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A-I/O</a:t>
            </a:r>
            <a:endParaRPr lang="en-US" dirty="0"/>
          </a:p>
        </p:txBody>
      </p:sp>
      <p:cxnSp>
        <p:nvCxnSpPr>
          <p:cNvPr id="61" name="Straight Connector 6"/>
          <p:cNvCxnSpPr/>
          <p:nvPr/>
        </p:nvCxnSpPr>
        <p:spPr>
          <a:xfrm flipH="1">
            <a:off x="7667563" y="5912086"/>
            <a:ext cx="14401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"/>
          <p:cNvCxnSpPr>
            <a:stCxn id="48" idx="0"/>
            <a:endCxn id="28" idx="2"/>
          </p:cNvCxnSpPr>
          <p:nvPr/>
        </p:nvCxnSpPr>
        <p:spPr>
          <a:xfrm rot="5400000" flipH="1" flipV="1">
            <a:off x="2673389" y="2286473"/>
            <a:ext cx="196822" cy="936104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6"/>
          <p:cNvCxnSpPr>
            <a:stCxn id="48" idx="0"/>
            <a:endCxn id="24" idx="2"/>
          </p:cNvCxnSpPr>
          <p:nvPr/>
        </p:nvCxnSpPr>
        <p:spPr>
          <a:xfrm flipV="1">
            <a:off x="2303748" y="2656114"/>
            <a:ext cx="0" cy="196822"/>
          </a:xfrm>
          <a:prstGeom prst="straightConnector1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6"/>
          <p:cNvCxnSpPr>
            <a:stCxn id="33" idx="0"/>
            <a:endCxn id="48" idx="2"/>
          </p:cNvCxnSpPr>
          <p:nvPr/>
        </p:nvCxnSpPr>
        <p:spPr>
          <a:xfrm rot="16200000" flipV="1">
            <a:off x="2699792" y="2816932"/>
            <a:ext cx="144016" cy="93610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6"/>
          <p:cNvCxnSpPr>
            <a:stCxn id="35" idx="0"/>
            <a:endCxn id="48" idx="2"/>
          </p:cNvCxnSpPr>
          <p:nvPr/>
        </p:nvCxnSpPr>
        <p:spPr>
          <a:xfrm flipV="1">
            <a:off x="2303748" y="3212976"/>
            <a:ext cx="0" cy="144016"/>
          </a:xfrm>
          <a:prstGeom prst="straightConnector1">
            <a:avLst/>
          </a:prstGeom>
          <a:ln>
            <a:solidFill>
              <a:srgbClr val="BFBFBF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6"/>
          <p:cNvCxnSpPr/>
          <p:nvPr/>
        </p:nvCxnSpPr>
        <p:spPr>
          <a:xfrm rot="10800000" flipV="1">
            <a:off x="7789870" y="2486049"/>
            <a:ext cx="3825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6"/>
          <p:cNvCxnSpPr>
            <a:stCxn id="43" idx="1"/>
            <a:endCxn id="96" idx="3"/>
          </p:cNvCxnSpPr>
          <p:nvPr/>
        </p:nvCxnSpPr>
        <p:spPr>
          <a:xfrm rot="10800000">
            <a:off x="7345982" y="1477002"/>
            <a:ext cx="826419" cy="2523871"/>
          </a:xfrm>
          <a:prstGeom prst="bentConnector3">
            <a:avLst>
              <a:gd name="adj1" fmla="val 46542"/>
            </a:avLst>
          </a:prstGeom>
          <a:ln>
            <a:solidFill>
              <a:schemeClr val="tx1"/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6"/>
          <p:cNvCxnSpPr/>
          <p:nvPr/>
        </p:nvCxnSpPr>
        <p:spPr>
          <a:xfrm>
            <a:off x="5292080" y="2036263"/>
            <a:ext cx="0" cy="250211"/>
          </a:xfrm>
          <a:prstGeom prst="straightConnector1">
            <a:avLst/>
          </a:prstGeom>
          <a:effec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Connector 6"/>
          <p:cNvCxnSpPr>
            <a:stCxn id="195" idx="1"/>
            <a:endCxn id="44" idx="3"/>
          </p:cNvCxnSpPr>
          <p:nvPr/>
        </p:nvCxnSpPr>
        <p:spPr>
          <a:xfrm rot="10800000">
            <a:off x="395536" y="1124744"/>
            <a:ext cx="4536504" cy="2484276"/>
          </a:xfrm>
          <a:prstGeom prst="bentConnector4">
            <a:avLst>
              <a:gd name="adj1" fmla="val 2102"/>
              <a:gd name="adj2" fmla="val -63261"/>
            </a:avLst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6200000">
            <a:off x="-1512676" y="2816932"/>
            <a:ext cx="381642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11.1V / 3300 </a:t>
            </a:r>
            <a:r>
              <a:rPr lang="en-US" dirty="0" err="1" smtClean="0"/>
              <a:t>mAh</a:t>
            </a:r>
            <a:endParaRPr lang="en-US" dirty="0"/>
          </a:p>
        </p:txBody>
      </p:sp>
      <p:cxnSp>
        <p:nvCxnSpPr>
          <p:cNvPr id="55" name="Straight Connector 6"/>
          <p:cNvCxnSpPr>
            <a:stCxn id="39" idx="3"/>
            <a:endCxn id="195" idx="3"/>
          </p:cNvCxnSpPr>
          <p:nvPr/>
        </p:nvCxnSpPr>
        <p:spPr>
          <a:xfrm flipV="1">
            <a:off x="7142584" y="3609020"/>
            <a:ext cx="237728" cy="874000"/>
          </a:xfrm>
          <a:prstGeom prst="bentConnector3">
            <a:avLst>
              <a:gd name="adj1" fmla="val 19616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795243" y="5896350"/>
            <a:ext cx="100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3bit con.</a:t>
            </a:r>
            <a:endParaRPr lang="en-US" dirty="0"/>
          </a:p>
        </p:txBody>
      </p:sp>
      <p:cxnSp>
        <p:nvCxnSpPr>
          <p:cNvPr id="62" name="Straight Connector 6"/>
          <p:cNvCxnSpPr/>
          <p:nvPr/>
        </p:nvCxnSpPr>
        <p:spPr>
          <a:xfrm flipH="1">
            <a:off x="7672937" y="6101518"/>
            <a:ext cx="144016" cy="0"/>
          </a:xfrm>
          <a:prstGeom prst="straightConnector1">
            <a:avLst/>
          </a:prstGeom>
          <a:ln>
            <a:solidFill>
              <a:srgbClr val="95B3D7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6"/>
          <p:cNvCxnSpPr/>
          <p:nvPr/>
        </p:nvCxnSpPr>
        <p:spPr>
          <a:xfrm>
            <a:off x="3635896" y="2940850"/>
            <a:ext cx="1296144" cy="57606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79712" y="836712"/>
            <a:ext cx="1597594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Voltage Converter</a:t>
            </a:r>
          </a:p>
        </p:txBody>
      </p:sp>
      <p:cxnSp>
        <p:nvCxnSpPr>
          <p:cNvPr id="56" name="Straight Connector 6"/>
          <p:cNvCxnSpPr>
            <a:stCxn id="54" idx="1"/>
            <a:endCxn id="44" idx="3"/>
          </p:cNvCxnSpPr>
          <p:nvPr/>
        </p:nvCxnSpPr>
        <p:spPr>
          <a:xfrm rot="10800000" flipV="1">
            <a:off x="395536" y="1052736"/>
            <a:ext cx="1584176" cy="72008"/>
          </a:xfrm>
          <a:prstGeom prst="bentConnector2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"/>
          <p:cNvCxnSpPr>
            <a:stCxn id="5" idx="1"/>
            <a:endCxn id="54" idx="3"/>
          </p:cNvCxnSpPr>
          <p:nvPr/>
        </p:nvCxnSpPr>
        <p:spPr>
          <a:xfrm rot="10800000">
            <a:off x="3577306" y="1052736"/>
            <a:ext cx="1354734" cy="1404156"/>
          </a:xfrm>
          <a:prstGeom prst="bentConnector3">
            <a:avLst>
              <a:gd name="adj1" fmla="val 50000"/>
            </a:avLst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278690" y="1296981"/>
            <a:ext cx="1067291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LED Board</a:t>
            </a:r>
            <a:endParaRPr lang="en-US" sz="1200" dirty="0"/>
          </a:p>
        </p:txBody>
      </p:sp>
      <p:cxnSp>
        <p:nvCxnSpPr>
          <p:cNvPr id="99" name="Straight Connector 6"/>
          <p:cNvCxnSpPr/>
          <p:nvPr/>
        </p:nvCxnSpPr>
        <p:spPr>
          <a:xfrm rot="5400000" flipH="1" flipV="1">
            <a:off x="6452746" y="1972407"/>
            <a:ext cx="628132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6"/>
          <p:cNvCxnSpPr/>
          <p:nvPr/>
        </p:nvCxnSpPr>
        <p:spPr>
          <a:xfrm rot="10800000" flipV="1">
            <a:off x="7799787" y="1700808"/>
            <a:ext cx="3825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6"/>
          <p:cNvCxnSpPr/>
          <p:nvPr/>
        </p:nvCxnSpPr>
        <p:spPr>
          <a:xfrm rot="10800000" flipV="1">
            <a:off x="7777296" y="3212975"/>
            <a:ext cx="382531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6"/>
          <p:cNvCxnSpPr/>
          <p:nvPr/>
        </p:nvCxnSpPr>
        <p:spPr>
          <a:xfrm>
            <a:off x="6874279" y="3789040"/>
            <a:ext cx="1977" cy="432048"/>
          </a:xfrm>
          <a:prstGeom prst="straightConnector1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578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Vorlage.potx</Template>
  <TotalTime>655</TotalTime>
  <Words>123</Words>
  <Application>Microsoft Macintosh PowerPoint</Application>
  <PresentationFormat>On-screen Show (4:3)</PresentationFormat>
  <Paragraphs>59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Vorlage</vt:lpstr>
      <vt:lpstr>Sensor Layout</vt:lpstr>
      <vt:lpstr>Hardware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Von Benutzungsmodellen zu Testfällen</dc:title>
  <dc:creator>berger</dc:creator>
  <cp:lastModifiedBy>Christian Berger</cp:lastModifiedBy>
  <cp:revision>118</cp:revision>
  <dcterms:created xsi:type="dcterms:W3CDTF">2011-07-23T12:47:31Z</dcterms:created>
  <dcterms:modified xsi:type="dcterms:W3CDTF">2013-06-07T09:07:13Z</dcterms:modified>
</cp:coreProperties>
</file>