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88" r:id="rId3"/>
    <p:sldId id="292" r:id="rId4"/>
    <p:sldId id="289" r:id="rId5"/>
    <p:sldId id="293" r:id="rId6"/>
    <p:sldId id="260" r:id="rId7"/>
    <p:sldId id="294" r:id="rId8"/>
    <p:sldId id="270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274" r:id="rId17"/>
    <p:sldId id="302" r:id="rId18"/>
    <p:sldId id="285" r:id="rId19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187" autoAdjust="0"/>
  </p:normalViewPr>
  <p:slideViewPr>
    <p:cSldViewPr>
      <p:cViewPr varScale="1">
        <p:scale>
          <a:sx n="197" d="100"/>
          <a:sy n="197" d="100"/>
        </p:scale>
        <p:origin x="-276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681619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3750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231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82243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42713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5954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4901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029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8117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1577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5715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1290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609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4137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obj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6172200" y="6172200"/>
            <a:ext cx="2514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100" b="1" i="0" u="none" strike="noStrike" cap="none" baseline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457199" y="617220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100" b="1" i="0" u="none" strike="noStrike" cap="none" baseline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1" i="0" u="none" strike="noStrike" cap="none" baseline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1793289" y="4372167"/>
            <a:ext cx="651251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20040" indent="-94615" algn="r" rtl="0">
              <a:spcBef>
                <a:spcPts val="0"/>
              </a:spcBef>
              <a:buClr>
                <a:srgbClr val="77697A"/>
              </a:buClr>
              <a:buFont typeface="Arial"/>
              <a:buChar char="•"/>
              <a:defRPr sz="46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rtl="0">
              <a:defRPr>
                <a:solidFill>
                  <a:schemeClr val="dk2"/>
                </a:solidFill>
              </a:defRPr>
            </a:lvl2pPr>
            <a:lvl3pPr rtl="0">
              <a:defRPr>
                <a:solidFill>
                  <a:schemeClr val="dk2"/>
                </a:solidFill>
              </a:defRPr>
            </a:lvl3pPr>
            <a:lvl4pPr rtl="0">
              <a:defRPr>
                <a:solidFill>
                  <a:schemeClr val="dk2"/>
                </a:solidFill>
              </a:defRPr>
            </a:lvl4pPr>
            <a:lvl5pPr rtl="0">
              <a:defRPr>
                <a:solidFill>
                  <a:schemeClr val="dk2"/>
                </a:solidFill>
              </a:defRPr>
            </a:lvl5pPr>
            <a:lvl6pPr rtl="0">
              <a:defRPr>
                <a:solidFill>
                  <a:schemeClr val="dk2"/>
                </a:solidFill>
              </a:defRPr>
            </a:lvl6pPr>
            <a:lvl7pPr rtl="0">
              <a:defRPr>
                <a:solidFill>
                  <a:schemeClr val="dk2"/>
                </a:solidFill>
              </a:defRPr>
            </a:lvl7pPr>
            <a:lvl8pPr rtl="0">
              <a:defRPr>
                <a:solidFill>
                  <a:schemeClr val="dk2"/>
                </a:solidFill>
              </a:defRPr>
            </a:lvl8pPr>
            <a:lvl9pPr rtl="0"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1143000" y="731520"/>
            <a:ext cx="6400799" cy="34747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82550" algn="l" rtl="0">
              <a:spcBef>
                <a:spcPts val="440"/>
              </a:spcBef>
              <a:spcAft>
                <a:spcPts val="300"/>
              </a:spcAft>
              <a:buClr>
                <a:srgbClr val="77697A"/>
              </a:buClr>
              <a:buFont typeface="Arial"/>
              <a:buChar char="•"/>
              <a:defRPr sz="2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48640" indent="-94615" algn="l" rtl="0">
              <a:spcBef>
                <a:spcPts val="400"/>
              </a:spcBef>
              <a:spcAft>
                <a:spcPts val="300"/>
              </a:spcAft>
              <a:buClr>
                <a:srgbClr val="77697A"/>
              </a:buClr>
              <a:buFont typeface="Arial"/>
              <a:buChar char="•"/>
              <a:defRPr sz="20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22960" indent="-99060" algn="l" rtl="0">
              <a:spcBef>
                <a:spcPts val="360"/>
              </a:spcBef>
              <a:spcAft>
                <a:spcPts val="300"/>
              </a:spcAft>
              <a:buClr>
                <a:srgbClr val="77697A"/>
              </a:buClr>
              <a:buFont typeface="Arial"/>
              <a:buChar char="•"/>
              <a:defRPr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97280" indent="-103505" algn="l" rtl="0">
              <a:spcBef>
                <a:spcPts val="320"/>
              </a:spcBef>
              <a:spcAft>
                <a:spcPts val="300"/>
              </a:spcAft>
              <a:buClr>
                <a:srgbClr val="77697A"/>
              </a:buClr>
              <a:buFont typeface="Arial"/>
              <a:buChar char="•"/>
              <a:defRPr sz="16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89888" indent="-113538" algn="l" rtl="0">
              <a:spcBef>
                <a:spcPts val="280"/>
              </a:spcBef>
              <a:spcAft>
                <a:spcPts val="300"/>
              </a:spcAft>
              <a:buClr>
                <a:srgbClr val="77697A"/>
              </a:buClr>
              <a:buFont typeface="Arial"/>
              <a:buChar char="•"/>
              <a:defRPr sz="1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664207" indent="-121157" algn="l" rtl="0">
              <a:spcBef>
                <a:spcPts val="280"/>
              </a:spcBef>
              <a:spcAft>
                <a:spcPts val="300"/>
              </a:spcAft>
              <a:buClr>
                <a:srgbClr val="77697A"/>
              </a:buClr>
              <a:buFont typeface="Arial"/>
              <a:buChar char="•"/>
              <a:defRPr sz="1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1965960" indent="-118110" algn="l" rtl="0">
              <a:spcBef>
                <a:spcPts val="280"/>
              </a:spcBef>
              <a:spcAft>
                <a:spcPts val="300"/>
              </a:spcAft>
              <a:buClr>
                <a:srgbClr val="77697A"/>
              </a:buClr>
              <a:buFont typeface="Arial"/>
              <a:buChar char="•"/>
              <a:defRPr sz="1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286000" indent="-120650" algn="l" rtl="0">
              <a:spcBef>
                <a:spcPts val="280"/>
              </a:spcBef>
              <a:spcAft>
                <a:spcPts val="300"/>
              </a:spcAft>
              <a:buClr>
                <a:srgbClr val="77697A"/>
              </a:buClr>
              <a:buFont typeface="Arial"/>
              <a:buChar char="•"/>
              <a:defRPr sz="1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587752" indent="-117601" algn="l" rtl="0">
              <a:spcBef>
                <a:spcPts val="280"/>
              </a:spcBef>
              <a:spcAft>
                <a:spcPts val="300"/>
              </a:spcAft>
              <a:buClr>
                <a:srgbClr val="77697A"/>
              </a:buClr>
              <a:buFont typeface="Arial"/>
              <a:buChar char="•"/>
              <a:defRPr sz="1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Obj" type="twoObj">
  <p:cSld name="twoObj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6172200" y="6172200"/>
            <a:ext cx="2514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100" b="1" i="0" u="none" strike="noStrike" cap="none" baseline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457199" y="617220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100" b="1" i="0" u="none" strike="noStrike" cap="none" baseline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1" i="0" u="none" strike="noStrike" cap="none" baseline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1793289" y="4372167"/>
            <a:ext cx="651251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20040" indent="-94615" algn="r" rtl="0">
              <a:spcBef>
                <a:spcPts val="0"/>
              </a:spcBef>
              <a:buClr>
                <a:srgbClr val="77697A"/>
              </a:buClr>
              <a:buFont typeface="Arial"/>
              <a:buChar char="•"/>
              <a:defRPr sz="46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rtl="0">
              <a:defRPr>
                <a:solidFill>
                  <a:schemeClr val="dk2"/>
                </a:solidFill>
              </a:defRPr>
            </a:lvl2pPr>
            <a:lvl3pPr rtl="0">
              <a:defRPr>
                <a:solidFill>
                  <a:schemeClr val="dk2"/>
                </a:solidFill>
              </a:defRPr>
            </a:lvl3pPr>
            <a:lvl4pPr rtl="0">
              <a:defRPr>
                <a:solidFill>
                  <a:schemeClr val="dk2"/>
                </a:solidFill>
              </a:defRPr>
            </a:lvl4pPr>
            <a:lvl5pPr rtl="0">
              <a:defRPr>
                <a:solidFill>
                  <a:schemeClr val="dk2"/>
                </a:solidFill>
              </a:defRPr>
            </a:lvl5pPr>
            <a:lvl6pPr rtl="0">
              <a:defRPr>
                <a:solidFill>
                  <a:schemeClr val="dk2"/>
                </a:solidFill>
              </a:defRPr>
            </a:lvl6pPr>
            <a:lvl7pPr rtl="0">
              <a:defRPr>
                <a:solidFill>
                  <a:schemeClr val="dk2"/>
                </a:solidFill>
              </a:defRPr>
            </a:lvl7pPr>
            <a:lvl8pPr rtl="0">
              <a:defRPr>
                <a:solidFill>
                  <a:schemeClr val="dk2"/>
                </a:solidFill>
              </a:defRPr>
            </a:lvl8pPr>
            <a:lvl9pPr rtl="0"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1142999" y="731518"/>
            <a:ext cx="3346704" cy="34747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82550" algn="l" rtl="0">
              <a:spcBef>
                <a:spcPts val="440"/>
              </a:spcBef>
              <a:spcAft>
                <a:spcPts val="300"/>
              </a:spcAft>
              <a:buClr>
                <a:srgbClr val="77697A"/>
              </a:buClr>
              <a:buFont typeface="Arial"/>
              <a:buChar char="•"/>
              <a:defRPr sz="2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48640" indent="-94615" algn="l" rtl="0">
              <a:spcBef>
                <a:spcPts val="400"/>
              </a:spcBef>
              <a:spcAft>
                <a:spcPts val="300"/>
              </a:spcAft>
              <a:buClr>
                <a:srgbClr val="77697A"/>
              </a:buClr>
              <a:buFont typeface="Arial"/>
              <a:buChar char="•"/>
              <a:defRPr sz="20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22960" indent="-99060" algn="l" rtl="0">
              <a:spcBef>
                <a:spcPts val="360"/>
              </a:spcBef>
              <a:spcAft>
                <a:spcPts val="300"/>
              </a:spcAft>
              <a:buClr>
                <a:srgbClr val="77697A"/>
              </a:buClr>
              <a:buFont typeface="Arial"/>
              <a:buChar char="•"/>
              <a:defRPr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97280" indent="-103505" algn="l" rtl="0">
              <a:spcBef>
                <a:spcPts val="320"/>
              </a:spcBef>
              <a:spcAft>
                <a:spcPts val="300"/>
              </a:spcAft>
              <a:buClr>
                <a:srgbClr val="77697A"/>
              </a:buClr>
              <a:buFont typeface="Arial"/>
              <a:buChar char="•"/>
              <a:defRPr sz="16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89888" indent="-113538" algn="l" rtl="0">
              <a:spcBef>
                <a:spcPts val="280"/>
              </a:spcBef>
              <a:spcAft>
                <a:spcPts val="300"/>
              </a:spcAft>
              <a:buClr>
                <a:srgbClr val="77697A"/>
              </a:buClr>
              <a:buFont typeface="Arial"/>
              <a:buChar char="•"/>
              <a:defRPr sz="1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664207" indent="-121157" algn="l" rtl="0">
              <a:spcBef>
                <a:spcPts val="280"/>
              </a:spcBef>
              <a:spcAft>
                <a:spcPts val="300"/>
              </a:spcAft>
              <a:buClr>
                <a:srgbClr val="77697A"/>
              </a:buClr>
              <a:buFont typeface="Arial"/>
              <a:buChar char="•"/>
              <a:defRPr sz="1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1965960" indent="-118110" algn="l" rtl="0">
              <a:spcBef>
                <a:spcPts val="280"/>
              </a:spcBef>
              <a:spcAft>
                <a:spcPts val="300"/>
              </a:spcAft>
              <a:buClr>
                <a:srgbClr val="77697A"/>
              </a:buClr>
              <a:buFont typeface="Arial"/>
              <a:buChar char="•"/>
              <a:defRPr sz="1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286000" indent="-120650" algn="l" rtl="0">
              <a:spcBef>
                <a:spcPts val="280"/>
              </a:spcBef>
              <a:spcAft>
                <a:spcPts val="300"/>
              </a:spcAft>
              <a:buClr>
                <a:srgbClr val="77697A"/>
              </a:buClr>
              <a:buFont typeface="Arial"/>
              <a:buChar char="•"/>
              <a:defRPr sz="1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587752" indent="-117601" algn="l" rtl="0">
              <a:spcBef>
                <a:spcPts val="280"/>
              </a:spcBef>
              <a:spcAft>
                <a:spcPts val="300"/>
              </a:spcAft>
              <a:buClr>
                <a:srgbClr val="77697A"/>
              </a:buClr>
              <a:buFont typeface="Arial"/>
              <a:buChar char="•"/>
              <a:defRPr sz="1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645151" y="731520"/>
            <a:ext cx="3346704" cy="34747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82550" algn="l" rtl="0">
              <a:spcBef>
                <a:spcPts val="440"/>
              </a:spcBef>
              <a:spcAft>
                <a:spcPts val="300"/>
              </a:spcAft>
              <a:buClr>
                <a:srgbClr val="77697A"/>
              </a:buClr>
              <a:buFont typeface="Arial"/>
              <a:buChar char="•"/>
              <a:defRPr sz="2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48640" indent="-94615" algn="l" rtl="0">
              <a:spcBef>
                <a:spcPts val="400"/>
              </a:spcBef>
              <a:spcAft>
                <a:spcPts val="300"/>
              </a:spcAft>
              <a:buClr>
                <a:srgbClr val="77697A"/>
              </a:buClr>
              <a:buFont typeface="Arial"/>
              <a:buChar char="•"/>
              <a:defRPr sz="20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22960" indent="-99060" algn="l" rtl="0">
              <a:spcBef>
                <a:spcPts val="360"/>
              </a:spcBef>
              <a:spcAft>
                <a:spcPts val="300"/>
              </a:spcAft>
              <a:buClr>
                <a:srgbClr val="77697A"/>
              </a:buClr>
              <a:buFont typeface="Arial"/>
              <a:buChar char="•"/>
              <a:defRPr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97280" indent="-103505" algn="l" rtl="0">
              <a:spcBef>
                <a:spcPts val="320"/>
              </a:spcBef>
              <a:spcAft>
                <a:spcPts val="300"/>
              </a:spcAft>
              <a:buClr>
                <a:srgbClr val="77697A"/>
              </a:buClr>
              <a:buFont typeface="Arial"/>
              <a:buChar char="•"/>
              <a:defRPr sz="16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89888" indent="-113538" algn="l" rtl="0">
              <a:spcBef>
                <a:spcPts val="280"/>
              </a:spcBef>
              <a:spcAft>
                <a:spcPts val="300"/>
              </a:spcAft>
              <a:buClr>
                <a:srgbClr val="77697A"/>
              </a:buClr>
              <a:buFont typeface="Arial"/>
              <a:buChar char="•"/>
              <a:defRPr sz="1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664207" indent="-121157" algn="l" rtl="0">
              <a:spcBef>
                <a:spcPts val="280"/>
              </a:spcBef>
              <a:spcAft>
                <a:spcPts val="300"/>
              </a:spcAft>
              <a:buClr>
                <a:srgbClr val="77697A"/>
              </a:buClr>
              <a:buFont typeface="Arial"/>
              <a:buChar char="•"/>
              <a:defRPr sz="1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1965960" indent="-118110" algn="l" rtl="0">
              <a:spcBef>
                <a:spcPts val="280"/>
              </a:spcBef>
              <a:spcAft>
                <a:spcPts val="300"/>
              </a:spcAft>
              <a:buClr>
                <a:srgbClr val="77697A"/>
              </a:buClr>
              <a:buFont typeface="Arial"/>
              <a:buChar char="•"/>
              <a:defRPr sz="1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286000" indent="-120650" algn="l" rtl="0">
              <a:spcBef>
                <a:spcPts val="280"/>
              </a:spcBef>
              <a:spcAft>
                <a:spcPts val="300"/>
              </a:spcAft>
              <a:buClr>
                <a:srgbClr val="77697A"/>
              </a:buClr>
              <a:buFont typeface="Arial"/>
              <a:buChar char="•"/>
              <a:defRPr sz="1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587752" indent="-117601" algn="l" rtl="0">
              <a:spcBef>
                <a:spcPts val="280"/>
              </a:spcBef>
              <a:spcAft>
                <a:spcPts val="300"/>
              </a:spcAft>
              <a:buClr>
                <a:srgbClr val="77697A"/>
              </a:buClr>
              <a:buFont typeface="Arial"/>
              <a:buChar char="•"/>
              <a:defRPr sz="1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TxTwoObj" type="twoTxTwoObj">
  <p:cSld name="twoTxTwoObj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algn="ctr" rtl="0">
              <a:buClr>
                <a:schemeClr val="dk1"/>
              </a:buClr>
              <a:buFont typeface="Trebuchet MS"/>
              <a:buNone/>
              <a:defRPr sz="24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indent="0" rtl="0">
              <a:buFont typeface="Trebuchet MS"/>
              <a:buNone/>
              <a:defRPr sz="2000" b="1"/>
            </a:lvl2pPr>
            <a:lvl3pPr marL="914400" indent="0" rtl="0">
              <a:buFont typeface="Trebuchet MS"/>
              <a:buNone/>
              <a:defRPr sz="1800" b="1"/>
            </a:lvl3pPr>
            <a:lvl4pPr marL="1371600" indent="0" rtl="0">
              <a:buFont typeface="Trebuchet MS"/>
              <a:buNone/>
              <a:defRPr sz="1600" b="1"/>
            </a:lvl4pPr>
            <a:lvl5pPr marL="1828800" indent="0" rtl="0">
              <a:buFont typeface="Trebuchet MS"/>
              <a:buNone/>
              <a:defRPr sz="1600" b="1"/>
            </a:lvl5pPr>
            <a:lvl6pPr marL="2286000" indent="0" rtl="0">
              <a:buFont typeface="Trebuchet MS"/>
              <a:buNone/>
              <a:defRPr sz="1600" b="1"/>
            </a:lvl6pPr>
            <a:lvl7pPr marL="2743200" indent="0" rtl="0">
              <a:buFont typeface="Trebuchet MS"/>
              <a:buNone/>
              <a:defRPr sz="1600" b="1"/>
            </a:lvl7pPr>
            <a:lvl8pPr marL="3200400" indent="0" rtl="0">
              <a:buFont typeface="Trebuchet MS"/>
              <a:buNone/>
              <a:defRPr sz="1600" b="1"/>
            </a:lvl8pPr>
            <a:lvl9pPr marL="3657600" indent="0" rtl="0">
              <a:buFont typeface="Trebuchet MS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1156446" y="1400326"/>
            <a:ext cx="3346704" cy="274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1800"/>
            </a:lvl1pPr>
            <a:lvl2pPr rtl="0">
              <a:defRPr sz="1800"/>
            </a:lvl2pPr>
            <a:lvl3pPr rtl="0">
              <a:defRPr sz="16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3"/>
          </p:nvPr>
        </p:nvSpPr>
        <p:spPr>
          <a:xfrm>
            <a:off x="4647301" y="731520"/>
            <a:ext cx="334670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algn="ctr" rtl="0">
              <a:buClr>
                <a:schemeClr val="dk1"/>
              </a:buClr>
              <a:buFont typeface="Trebuchet MS"/>
              <a:buNone/>
              <a:defRPr sz="24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indent="0" rtl="0">
              <a:buFont typeface="Trebuchet MS"/>
              <a:buNone/>
              <a:defRPr sz="2000" b="1"/>
            </a:lvl2pPr>
            <a:lvl3pPr marL="914400" indent="0" rtl="0">
              <a:buFont typeface="Trebuchet MS"/>
              <a:buNone/>
              <a:defRPr sz="1800" b="1"/>
            </a:lvl3pPr>
            <a:lvl4pPr marL="1371600" indent="0" rtl="0">
              <a:buFont typeface="Trebuchet MS"/>
              <a:buNone/>
              <a:defRPr sz="1600" b="1"/>
            </a:lvl4pPr>
            <a:lvl5pPr marL="1828800" indent="0" rtl="0">
              <a:buFont typeface="Trebuchet MS"/>
              <a:buNone/>
              <a:defRPr sz="1600" b="1"/>
            </a:lvl5pPr>
            <a:lvl6pPr marL="2286000" indent="0" rtl="0">
              <a:buFont typeface="Trebuchet MS"/>
              <a:buNone/>
              <a:defRPr sz="1600" b="1"/>
            </a:lvl6pPr>
            <a:lvl7pPr marL="2743200" indent="0" rtl="0">
              <a:buFont typeface="Trebuchet MS"/>
              <a:buNone/>
              <a:defRPr sz="1600" b="1"/>
            </a:lvl7pPr>
            <a:lvl8pPr marL="3200400" indent="0" rtl="0">
              <a:buFont typeface="Trebuchet MS"/>
              <a:buNone/>
              <a:defRPr sz="1600" b="1"/>
            </a:lvl8pPr>
            <a:lvl9pPr marL="3657600" indent="0" rtl="0">
              <a:buFont typeface="Trebuchet MS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4"/>
          </p:nvPr>
        </p:nvSpPr>
        <p:spPr>
          <a:xfrm>
            <a:off x="4645025" y="1399032"/>
            <a:ext cx="3346704" cy="274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1800"/>
            </a:lvl1pPr>
            <a:lvl2pPr rtl="0">
              <a:defRPr sz="1800"/>
            </a:lvl2pPr>
            <a:lvl3pPr rtl="0">
              <a:defRPr sz="16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6172200" y="6172200"/>
            <a:ext cx="2514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100" b="1" i="0" u="none" strike="noStrike" cap="none" baseline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457199" y="617220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100" b="1" i="0" u="none" strike="noStrike" cap="none" baseline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1" i="0" u="none" strike="noStrike" cap="none" baseline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1793289" y="4372167"/>
            <a:ext cx="651251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20040" indent="-94615" algn="r" rtl="0">
              <a:spcBef>
                <a:spcPts val="0"/>
              </a:spcBef>
              <a:buClr>
                <a:srgbClr val="77697A"/>
              </a:buClr>
              <a:buFont typeface="Arial"/>
              <a:buChar char="•"/>
              <a:defRPr sz="46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rtl="0">
              <a:defRPr>
                <a:solidFill>
                  <a:schemeClr val="dk2"/>
                </a:solidFill>
              </a:defRPr>
            </a:lvl2pPr>
            <a:lvl3pPr rtl="0">
              <a:defRPr>
                <a:solidFill>
                  <a:schemeClr val="dk2"/>
                </a:solidFill>
              </a:defRPr>
            </a:lvl3pPr>
            <a:lvl4pPr rtl="0">
              <a:defRPr>
                <a:solidFill>
                  <a:schemeClr val="dk2"/>
                </a:solidFill>
              </a:defRPr>
            </a:lvl4pPr>
            <a:lvl5pPr rtl="0">
              <a:defRPr>
                <a:solidFill>
                  <a:schemeClr val="dk2"/>
                </a:solidFill>
              </a:defRPr>
            </a:lvl5pPr>
            <a:lvl6pPr rtl="0">
              <a:defRPr>
                <a:solidFill>
                  <a:schemeClr val="dk2"/>
                </a:solidFill>
              </a:defRPr>
            </a:lvl6pPr>
            <a:lvl7pPr rtl="0">
              <a:defRPr>
                <a:solidFill>
                  <a:schemeClr val="dk2"/>
                </a:solidFill>
              </a:defRPr>
            </a:lvl7pPr>
            <a:lvl8pPr rtl="0">
              <a:defRPr>
                <a:solidFill>
                  <a:schemeClr val="dk2"/>
                </a:solidFill>
              </a:defRPr>
            </a:lvl8pPr>
            <a:lvl9pPr rtl="0"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1793289" y="4372167"/>
            <a:ext cx="651251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20040" indent="-94615" algn="r" rtl="0">
              <a:spcBef>
                <a:spcPts val="0"/>
              </a:spcBef>
              <a:buClr>
                <a:srgbClr val="77697A"/>
              </a:buClr>
              <a:buFont typeface="Arial"/>
              <a:buChar char="•"/>
              <a:defRPr sz="46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rtl="0">
              <a:defRPr>
                <a:solidFill>
                  <a:schemeClr val="dk2"/>
                </a:solidFill>
              </a:defRPr>
            </a:lvl2pPr>
            <a:lvl3pPr rtl="0">
              <a:defRPr>
                <a:solidFill>
                  <a:schemeClr val="dk2"/>
                </a:solidFill>
              </a:defRPr>
            </a:lvl3pPr>
            <a:lvl4pPr rtl="0">
              <a:defRPr>
                <a:solidFill>
                  <a:schemeClr val="dk2"/>
                </a:solidFill>
              </a:defRPr>
            </a:lvl4pPr>
            <a:lvl5pPr rtl="0">
              <a:defRPr>
                <a:solidFill>
                  <a:schemeClr val="dk2"/>
                </a:solidFill>
              </a:defRPr>
            </a:lvl5pPr>
            <a:lvl6pPr rtl="0">
              <a:defRPr>
                <a:solidFill>
                  <a:schemeClr val="dk2"/>
                </a:solidFill>
              </a:defRPr>
            </a:lvl6pPr>
            <a:lvl7pPr rtl="0">
              <a:defRPr>
                <a:solidFill>
                  <a:schemeClr val="dk2"/>
                </a:solidFill>
              </a:defRPr>
            </a:lvl7pPr>
            <a:lvl8pPr rtl="0">
              <a:defRPr>
                <a:solidFill>
                  <a:schemeClr val="dk2"/>
                </a:solidFill>
              </a:defRPr>
            </a:lvl8pPr>
            <a:lvl9pPr rtl="0"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6172200" y="6172200"/>
            <a:ext cx="2514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100" b="1" i="0" u="none" strike="noStrike" cap="none" baseline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57199" y="617220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100" b="1" i="0" u="none" strike="noStrike" cap="none" baseline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1" i="0" u="none" strike="noStrike" cap="none" baseline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6172200" y="6172200"/>
            <a:ext cx="2514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100" b="1" i="0" u="none" strike="noStrike" cap="none" baseline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457199" y="617220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100" b="1" i="0" u="none" strike="noStrike" cap="none" baseline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1" i="0" u="none" strike="noStrike" cap="none" baseline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Tx" type="objTx">
  <p:cSld name="objTx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28600" indent="-228600" algn="l" rtl="0">
              <a:defRPr sz="2800" b="1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593514" y="731520"/>
            <a:ext cx="4017085" cy="48947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defRPr sz="22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4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1075765" y="3497801"/>
            <a:ext cx="3388659" cy="21395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Trebuchet MS"/>
              <a:buNone/>
              <a:defRPr sz="1400"/>
            </a:lvl1pPr>
            <a:lvl2pPr marL="457200" indent="0" rtl="0">
              <a:buFont typeface="Trebuchet MS"/>
              <a:buNone/>
              <a:defRPr sz="1200"/>
            </a:lvl2pPr>
            <a:lvl3pPr marL="914400" indent="0" rtl="0">
              <a:buFont typeface="Trebuchet MS"/>
              <a:buNone/>
              <a:defRPr sz="1000"/>
            </a:lvl3pPr>
            <a:lvl4pPr marL="1371600" indent="0" rtl="0">
              <a:buFont typeface="Trebuchet MS"/>
              <a:buNone/>
              <a:defRPr sz="900"/>
            </a:lvl4pPr>
            <a:lvl5pPr marL="1828800" indent="0" rtl="0">
              <a:buFont typeface="Trebuchet MS"/>
              <a:buNone/>
              <a:defRPr sz="900"/>
            </a:lvl5pPr>
            <a:lvl6pPr marL="2286000" indent="0" rtl="0">
              <a:buFont typeface="Trebuchet MS"/>
              <a:buNone/>
              <a:defRPr sz="900"/>
            </a:lvl6pPr>
            <a:lvl7pPr marL="2743200" indent="0" rtl="0">
              <a:buFont typeface="Trebuchet MS"/>
              <a:buNone/>
              <a:defRPr sz="900"/>
            </a:lvl7pPr>
            <a:lvl8pPr marL="3200400" indent="0" rtl="0">
              <a:buFont typeface="Trebuchet MS"/>
              <a:buNone/>
              <a:defRPr sz="900"/>
            </a:lvl8pPr>
            <a:lvl9pPr marL="3657600" indent="0" rtl="0">
              <a:buFont typeface="Trebuchet MS"/>
              <a:buNone/>
              <a:defRPr sz="9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6172200" y="6172200"/>
            <a:ext cx="2514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100" b="1" i="0" u="none" strike="noStrike" cap="none" baseline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457199" y="617220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100" b="1" i="0" u="none" strike="noStrike" cap="none" baseline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1" i="0" u="none" strike="noStrike" cap="none" baseline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x" type="picTx">
  <p:cSld name="picTx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0" y="3866919"/>
            <a:ext cx="9144000" cy="2991080"/>
          </a:xfrm>
          <a:prstGeom prst="rect">
            <a:avLst/>
          </a:prstGeom>
          <a:gradFill>
            <a:gsLst>
              <a:gs pos="0">
                <a:srgbClr val="FFFFFF">
                  <a:alpha val="91764"/>
                </a:srgbClr>
              </a:gs>
              <a:gs pos="37000">
                <a:srgbClr val="FFFFFF">
                  <a:alpha val="76862"/>
                </a:srgbClr>
              </a:gs>
              <a:gs pos="100000">
                <a:srgbClr val="ACCBF9">
                  <a:alpha val="8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74" name="Shape 74"/>
          <p:cNvSpPr/>
          <p:nvPr/>
        </p:nvSpPr>
        <p:spPr>
          <a:xfrm>
            <a:off x="0" y="0"/>
            <a:ext cx="9144000" cy="3866919"/>
          </a:xfrm>
          <a:prstGeom prst="rect">
            <a:avLst/>
          </a:prstGeom>
          <a:gradFill>
            <a:gsLst>
              <a:gs pos="0">
                <a:srgbClr val="FFFFFF">
                  <a:alpha val="89803"/>
                </a:srgbClr>
              </a:gs>
              <a:gs pos="48000">
                <a:srgbClr val="FFFFFF">
                  <a:alpha val="62745"/>
                </a:srgbClr>
              </a:gs>
              <a:gs pos="100000">
                <a:srgbClr val="ACCBF9">
                  <a:alpha val="8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75" name="Shape 75"/>
          <p:cNvSpPr/>
          <p:nvPr/>
        </p:nvSpPr>
        <p:spPr>
          <a:xfrm>
            <a:off x="0" y="2652310"/>
            <a:ext cx="9144000" cy="2286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9803"/>
                </a:srgbClr>
              </a:gs>
              <a:gs pos="45000">
                <a:srgbClr val="ACCBF9">
                  <a:alpha val="40000"/>
                </a:srgbClr>
              </a:gs>
              <a:gs pos="55000">
                <a:srgbClr val="FFFFFF">
                  <a:alpha val="25882"/>
                </a:srgbClr>
              </a:gs>
              <a:gs pos="65000">
                <a:srgbClr val="ACCBF9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76" name="Shape 76"/>
          <p:cNvSpPr/>
          <p:nvPr/>
        </p:nvSpPr>
        <p:spPr>
          <a:xfrm>
            <a:off x="0" y="1600200"/>
            <a:ext cx="9144000" cy="5105399"/>
          </a:xfrm>
          <a:prstGeom prst="ellipse">
            <a:avLst/>
          </a:prstGeom>
          <a:gradFill>
            <a:gsLst>
              <a:gs pos="0">
                <a:schemeClr val="lt1"/>
              </a:gs>
              <a:gs pos="54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77" name="Shape 77"/>
          <p:cNvSpPr>
            <a:spLocks noGrp="1"/>
          </p:cNvSpPr>
          <p:nvPr>
            <p:ph type="pic" idx="2"/>
          </p:nvPr>
        </p:nvSpPr>
        <p:spPr>
          <a:xfrm>
            <a:off x="4475175" y="1143000"/>
            <a:ext cx="4114800" cy="3127805"/>
          </a:xfrm>
          <a:prstGeom prst="roundRect">
            <a:avLst>
              <a:gd name="adj" fmla="val 4230"/>
            </a:avLst>
          </a:prstGeom>
          <a:solidFill>
            <a:srgbClr val="84B2F6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buClr>
                <a:srgbClr val="7F7F7F"/>
              </a:buClr>
              <a:buFont typeface="Trebuchet MS"/>
              <a:buNone/>
              <a:defRPr sz="2000" b="1" i="0" u="none" strike="noStrike" cap="none" baseline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buClr>
                <a:schemeClr val="dk1"/>
              </a:buClr>
              <a:buFont typeface="Trebuchet MS"/>
              <a:buNone/>
              <a:defRPr sz="2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buClr>
                <a:schemeClr val="dk1"/>
              </a:buClr>
              <a:buFont typeface="Trebuchet MS"/>
              <a:buNone/>
              <a:defRPr sz="24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buClr>
                <a:schemeClr val="dk1"/>
              </a:buClr>
              <a:buFont typeface="Trebuchet MS"/>
              <a:buNone/>
              <a:defRPr sz="20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buClr>
                <a:schemeClr val="dk1"/>
              </a:buClr>
              <a:buFont typeface="Trebuchet MS"/>
              <a:buNone/>
              <a:defRPr sz="20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buClr>
                <a:schemeClr val="dk1"/>
              </a:buClr>
              <a:buFont typeface="Trebuchet MS"/>
              <a:buNone/>
              <a:defRPr sz="20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buClr>
                <a:schemeClr val="dk1"/>
              </a:buClr>
              <a:buFont typeface="Trebuchet MS"/>
              <a:buNone/>
              <a:defRPr sz="20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buClr>
                <a:schemeClr val="dk1"/>
              </a:buClr>
              <a:buFont typeface="Trebuchet MS"/>
              <a:buNone/>
              <a:defRPr sz="20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buClr>
                <a:schemeClr val="dk1"/>
              </a:buClr>
              <a:buFont typeface="Trebuchet MS"/>
              <a:buNone/>
              <a:defRPr sz="20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877887" y="1010486"/>
            <a:ext cx="3694113" cy="21630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182880" indent="-122554" rtl="0">
              <a:buFont typeface="Arial"/>
              <a:buChar char="•"/>
              <a:defRPr sz="1600"/>
            </a:lvl1pPr>
            <a:lvl2pPr marL="457200" indent="0" rtl="0">
              <a:buFont typeface="Trebuchet MS"/>
              <a:buNone/>
              <a:defRPr sz="1200"/>
            </a:lvl2pPr>
            <a:lvl3pPr marL="914400" indent="0" rtl="0">
              <a:buFont typeface="Trebuchet MS"/>
              <a:buNone/>
              <a:defRPr sz="1000"/>
            </a:lvl3pPr>
            <a:lvl4pPr marL="1371600" indent="0" rtl="0">
              <a:buFont typeface="Trebuchet MS"/>
              <a:buNone/>
              <a:defRPr sz="900"/>
            </a:lvl4pPr>
            <a:lvl5pPr marL="1828800" indent="0" rtl="0">
              <a:buFont typeface="Trebuchet MS"/>
              <a:buNone/>
              <a:defRPr sz="900"/>
            </a:lvl5pPr>
            <a:lvl6pPr marL="2286000" indent="0" rtl="0">
              <a:buFont typeface="Trebuchet MS"/>
              <a:buNone/>
              <a:defRPr sz="900"/>
            </a:lvl6pPr>
            <a:lvl7pPr marL="2743200" indent="0" rtl="0">
              <a:buFont typeface="Trebuchet MS"/>
              <a:buNone/>
              <a:defRPr sz="900"/>
            </a:lvl7pPr>
            <a:lvl8pPr marL="3200400" indent="0" rtl="0">
              <a:buFont typeface="Trebuchet MS"/>
              <a:buNone/>
              <a:defRPr sz="900"/>
            </a:lvl8pPr>
            <a:lvl9pPr marL="3657600" indent="0" rtl="0">
              <a:buFont typeface="Trebuchet MS"/>
              <a:buNone/>
              <a:defRPr sz="9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6172200" y="6172200"/>
            <a:ext cx="2514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100" b="1" i="0" u="none" strike="noStrike" cap="none" baseline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457199" y="617220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100" b="1" i="0" u="none" strike="noStrike" cap="none" baseline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1" i="0" u="none" strike="noStrike" cap="none" baseline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4600" b="1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x" type="vertTx">
  <p:cSld name="vertTx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793289" y="4372167"/>
            <a:ext cx="651251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20040" indent="-94615" algn="r" rtl="0">
              <a:spcBef>
                <a:spcPts val="0"/>
              </a:spcBef>
              <a:buClr>
                <a:srgbClr val="77697A"/>
              </a:buClr>
              <a:buFont typeface="Arial"/>
              <a:buChar char="•"/>
              <a:defRPr sz="46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rtl="0">
              <a:defRPr>
                <a:solidFill>
                  <a:schemeClr val="dk2"/>
                </a:solidFill>
              </a:defRPr>
            </a:lvl2pPr>
            <a:lvl3pPr rtl="0">
              <a:defRPr>
                <a:solidFill>
                  <a:schemeClr val="dk2"/>
                </a:solidFill>
              </a:defRPr>
            </a:lvl3pPr>
            <a:lvl4pPr rtl="0">
              <a:defRPr>
                <a:solidFill>
                  <a:schemeClr val="dk2"/>
                </a:solidFill>
              </a:defRPr>
            </a:lvl4pPr>
            <a:lvl5pPr rtl="0">
              <a:defRPr>
                <a:solidFill>
                  <a:schemeClr val="dk2"/>
                </a:solidFill>
              </a:defRPr>
            </a:lvl5pPr>
            <a:lvl6pPr rtl="0">
              <a:defRPr>
                <a:solidFill>
                  <a:schemeClr val="dk2"/>
                </a:solidFill>
              </a:defRPr>
            </a:lvl6pPr>
            <a:lvl7pPr rtl="0">
              <a:defRPr>
                <a:solidFill>
                  <a:schemeClr val="dk2"/>
                </a:solidFill>
              </a:defRPr>
            </a:lvl7pPr>
            <a:lvl8pPr rtl="0">
              <a:defRPr>
                <a:solidFill>
                  <a:schemeClr val="dk2"/>
                </a:solidFill>
              </a:defRPr>
            </a:lvl8pPr>
            <a:lvl9pPr rtl="0"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 rot="5400000">
            <a:off x="3368040" y="-731521"/>
            <a:ext cx="3474719" cy="640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82550" algn="l" rtl="0">
              <a:spcBef>
                <a:spcPts val="440"/>
              </a:spcBef>
              <a:spcAft>
                <a:spcPts val="300"/>
              </a:spcAft>
              <a:buClr>
                <a:srgbClr val="77697A"/>
              </a:buClr>
              <a:buFont typeface="Arial"/>
              <a:buChar char="•"/>
              <a:defRPr sz="2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48640" indent="-94615" algn="l" rtl="0">
              <a:spcBef>
                <a:spcPts val="400"/>
              </a:spcBef>
              <a:spcAft>
                <a:spcPts val="300"/>
              </a:spcAft>
              <a:buClr>
                <a:srgbClr val="77697A"/>
              </a:buClr>
              <a:buFont typeface="Arial"/>
              <a:buChar char="•"/>
              <a:defRPr sz="20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22960" indent="-99060" algn="l" rtl="0">
              <a:spcBef>
                <a:spcPts val="360"/>
              </a:spcBef>
              <a:spcAft>
                <a:spcPts val="300"/>
              </a:spcAft>
              <a:buClr>
                <a:srgbClr val="77697A"/>
              </a:buClr>
              <a:buFont typeface="Arial"/>
              <a:buChar char="•"/>
              <a:defRPr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97280" indent="-103505" algn="l" rtl="0">
              <a:spcBef>
                <a:spcPts val="320"/>
              </a:spcBef>
              <a:spcAft>
                <a:spcPts val="300"/>
              </a:spcAft>
              <a:buClr>
                <a:srgbClr val="77697A"/>
              </a:buClr>
              <a:buFont typeface="Arial"/>
              <a:buChar char="•"/>
              <a:defRPr sz="16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89888" indent="-113538" algn="l" rtl="0">
              <a:spcBef>
                <a:spcPts val="280"/>
              </a:spcBef>
              <a:spcAft>
                <a:spcPts val="300"/>
              </a:spcAft>
              <a:buClr>
                <a:srgbClr val="77697A"/>
              </a:buClr>
              <a:buFont typeface="Arial"/>
              <a:buChar char="•"/>
              <a:defRPr sz="1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664207" indent="-121157" algn="l" rtl="0">
              <a:spcBef>
                <a:spcPts val="280"/>
              </a:spcBef>
              <a:spcAft>
                <a:spcPts val="300"/>
              </a:spcAft>
              <a:buClr>
                <a:srgbClr val="77697A"/>
              </a:buClr>
              <a:buFont typeface="Arial"/>
              <a:buChar char="•"/>
              <a:defRPr sz="1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1965960" indent="-118110" algn="l" rtl="0">
              <a:spcBef>
                <a:spcPts val="280"/>
              </a:spcBef>
              <a:spcAft>
                <a:spcPts val="300"/>
              </a:spcAft>
              <a:buClr>
                <a:srgbClr val="77697A"/>
              </a:buClr>
              <a:buFont typeface="Arial"/>
              <a:buChar char="•"/>
              <a:defRPr sz="1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286000" indent="-120650" algn="l" rtl="0">
              <a:spcBef>
                <a:spcPts val="280"/>
              </a:spcBef>
              <a:spcAft>
                <a:spcPts val="300"/>
              </a:spcAft>
              <a:buClr>
                <a:srgbClr val="77697A"/>
              </a:buClr>
              <a:buFont typeface="Arial"/>
              <a:buChar char="•"/>
              <a:defRPr sz="1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587752" indent="-117601" algn="l" rtl="0">
              <a:spcBef>
                <a:spcPts val="280"/>
              </a:spcBef>
              <a:spcAft>
                <a:spcPts val="300"/>
              </a:spcAft>
              <a:buClr>
                <a:srgbClr val="77697A"/>
              </a:buClr>
              <a:buFont typeface="Arial"/>
              <a:buChar char="•"/>
              <a:defRPr sz="1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dt" idx="10"/>
          </p:nvPr>
        </p:nvSpPr>
        <p:spPr>
          <a:xfrm>
            <a:off x="6172200" y="6172200"/>
            <a:ext cx="2514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100" b="1" i="0" u="none" strike="noStrike" cap="none" baseline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ftr" idx="11"/>
          </p:nvPr>
        </p:nvSpPr>
        <p:spPr>
          <a:xfrm>
            <a:off x="457199" y="617220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100" b="1" i="0" u="none" strike="noStrike" cap="none" baseline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1" i="0" u="none" strike="noStrike" cap="none" baseline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itleAndTx" type="vertTitleAndTx">
  <p:cSld name="vertTitleAndTx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 rot="5400000">
            <a:off x="-436711" y="1966986"/>
            <a:ext cx="5238338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3291392" y="764239"/>
            <a:ext cx="4894728" cy="4829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82550" algn="l" rtl="0">
              <a:spcBef>
                <a:spcPts val="440"/>
              </a:spcBef>
              <a:spcAft>
                <a:spcPts val="300"/>
              </a:spcAft>
              <a:buClr>
                <a:srgbClr val="77697A"/>
              </a:buClr>
              <a:buFont typeface="Arial"/>
              <a:buChar char="•"/>
              <a:defRPr sz="22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48640" indent="-94615" algn="l" rtl="0">
              <a:spcBef>
                <a:spcPts val="400"/>
              </a:spcBef>
              <a:spcAft>
                <a:spcPts val="300"/>
              </a:spcAft>
              <a:buClr>
                <a:srgbClr val="77697A"/>
              </a:buClr>
              <a:buFont typeface="Arial"/>
              <a:buChar char="•"/>
              <a:defRPr sz="20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22960" indent="-99060" algn="l" rtl="0">
              <a:spcBef>
                <a:spcPts val="360"/>
              </a:spcBef>
              <a:spcAft>
                <a:spcPts val="300"/>
              </a:spcAft>
              <a:buClr>
                <a:srgbClr val="77697A"/>
              </a:buClr>
              <a:buFont typeface="Arial"/>
              <a:buChar char="•"/>
              <a:defRPr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97280" indent="-103505" algn="l" rtl="0">
              <a:spcBef>
                <a:spcPts val="320"/>
              </a:spcBef>
              <a:spcAft>
                <a:spcPts val="300"/>
              </a:spcAft>
              <a:buClr>
                <a:srgbClr val="77697A"/>
              </a:buClr>
              <a:buFont typeface="Arial"/>
              <a:buChar char="•"/>
              <a:defRPr sz="16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89888" indent="-113538" algn="l" rtl="0">
              <a:spcBef>
                <a:spcPts val="280"/>
              </a:spcBef>
              <a:spcAft>
                <a:spcPts val="300"/>
              </a:spcAft>
              <a:buClr>
                <a:srgbClr val="77697A"/>
              </a:buClr>
              <a:buFont typeface="Arial"/>
              <a:buChar char="•"/>
              <a:defRPr sz="1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664207" indent="-121157" algn="l" rtl="0">
              <a:spcBef>
                <a:spcPts val="280"/>
              </a:spcBef>
              <a:spcAft>
                <a:spcPts val="300"/>
              </a:spcAft>
              <a:buClr>
                <a:srgbClr val="77697A"/>
              </a:buClr>
              <a:buFont typeface="Arial"/>
              <a:buChar char="•"/>
              <a:defRPr sz="1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1965960" indent="-118110" algn="l" rtl="0">
              <a:spcBef>
                <a:spcPts val="280"/>
              </a:spcBef>
              <a:spcAft>
                <a:spcPts val="300"/>
              </a:spcAft>
              <a:buClr>
                <a:srgbClr val="77697A"/>
              </a:buClr>
              <a:buFont typeface="Arial"/>
              <a:buChar char="•"/>
              <a:defRPr sz="1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286000" indent="-120650" algn="l" rtl="0">
              <a:spcBef>
                <a:spcPts val="280"/>
              </a:spcBef>
              <a:spcAft>
                <a:spcPts val="300"/>
              </a:spcAft>
              <a:buClr>
                <a:srgbClr val="77697A"/>
              </a:buClr>
              <a:buFont typeface="Arial"/>
              <a:buChar char="•"/>
              <a:defRPr sz="1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587752" indent="-117601" algn="l" rtl="0">
              <a:spcBef>
                <a:spcPts val="280"/>
              </a:spcBef>
              <a:spcAft>
                <a:spcPts val="300"/>
              </a:spcAft>
              <a:buClr>
                <a:srgbClr val="77697A"/>
              </a:buClr>
              <a:buFont typeface="Arial"/>
              <a:buChar char="•"/>
              <a:defRPr sz="1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6172200" y="6172200"/>
            <a:ext cx="2514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100" b="1" i="0" u="none" strike="noStrike" cap="none" baseline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457199" y="617220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100" b="1" i="0" u="none" strike="noStrike" cap="none" baseline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1" i="0" u="none" strike="noStrike" cap="none" baseline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2C6FF"/>
            </a:gs>
            <a:gs pos="60000">
              <a:srgbClr val="FFFFFF"/>
            </a:gs>
            <a:gs pos="100000">
              <a:srgbClr val="5FA1F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rgbClr val="FFFFFF">
                  <a:alpha val="90980"/>
                </a:srgbClr>
              </a:gs>
              <a:gs pos="37000">
                <a:srgbClr val="FFFFFF">
                  <a:alpha val="75686"/>
                </a:srgbClr>
              </a:gs>
              <a:gs pos="100000">
                <a:srgbClr val="ACCBF9">
                  <a:alpha val="7882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6" name="Shape 6"/>
          <p:cNvSpPr/>
          <p:nvPr/>
        </p:nvSpPr>
        <p:spPr>
          <a:xfrm>
            <a:off x="0" y="0"/>
            <a:ext cx="9144000" cy="5105399"/>
          </a:xfrm>
          <a:prstGeom prst="rect">
            <a:avLst/>
          </a:prstGeom>
          <a:gradFill>
            <a:gsLst>
              <a:gs pos="0">
                <a:srgbClr val="FFFFFF">
                  <a:alpha val="88627"/>
                </a:srgbClr>
              </a:gs>
              <a:gs pos="48000">
                <a:srgbClr val="FFFFFF">
                  <a:alpha val="61960"/>
                </a:srgbClr>
              </a:gs>
              <a:gs pos="100000">
                <a:srgbClr val="ACCBF9">
                  <a:alpha val="7882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7" name="Shape 7"/>
          <p:cNvSpPr/>
          <p:nvPr/>
        </p:nvSpPr>
        <p:spPr>
          <a:xfrm>
            <a:off x="0" y="3768303"/>
            <a:ext cx="9144000" cy="2286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9803"/>
                </a:srgbClr>
              </a:gs>
              <a:gs pos="45000">
                <a:srgbClr val="ACCBF9">
                  <a:alpha val="40000"/>
                </a:srgbClr>
              </a:gs>
              <a:gs pos="55000">
                <a:srgbClr val="FFFFFF">
                  <a:alpha val="25882"/>
                </a:srgbClr>
              </a:gs>
              <a:gs pos="65000">
                <a:srgbClr val="ACCBF9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8" name="Shape 8"/>
          <p:cNvSpPr/>
          <p:nvPr/>
        </p:nvSpPr>
        <p:spPr>
          <a:xfrm>
            <a:off x="0" y="1600200"/>
            <a:ext cx="9144000" cy="5105399"/>
          </a:xfrm>
          <a:prstGeom prst="ellipse">
            <a:avLst/>
          </a:prstGeom>
          <a:gradFill>
            <a:gsLst>
              <a:gs pos="0">
                <a:schemeClr val="lt1"/>
              </a:gs>
              <a:gs pos="56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1793289" y="4372167"/>
            <a:ext cx="651251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20040" marR="0" indent="-94615" algn="r" rtl="0">
              <a:spcBef>
                <a:spcPts val="0"/>
              </a:spcBef>
              <a:buClr>
                <a:srgbClr val="77697A"/>
              </a:buClr>
              <a:buFont typeface="Arial"/>
              <a:buChar char="•"/>
              <a:defRPr sz="4600" b="1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indent="0" algn="l" rtl="0">
              <a:defRPr sz="1800" b="0" i="0" u="none" strike="noStrike" cap="none" baseline="0">
                <a:solidFill>
                  <a:schemeClr val="dk2"/>
                </a:solidFill>
              </a:defRPr>
            </a:lvl2pPr>
            <a:lvl3pPr marL="0" marR="0" indent="0" algn="l" rtl="0">
              <a:defRPr sz="1800" b="0" i="0" u="none" strike="noStrike" cap="none" baseline="0">
                <a:solidFill>
                  <a:schemeClr val="dk2"/>
                </a:solidFill>
              </a:defRPr>
            </a:lvl3pPr>
            <a:lvl4pPr marL="0" marR="0" indent="0" algn="l" rtl="0">
              <a:defRPr sz="1800" b="0" i="0" u="none" strike="noStrike" cap="none" baseline="0">
                <a:solidFill>
                  <a:schemeClr val="dk2"/>
                </a:solidFill>
              </a:defRPr>
            </a:lvl4pPr>
            <a:lvl5pPr marL="0" marR="0" indent="0" algn="l" rtl="0">
              <a:defRPr sz="1800" b="0" i="0" u="none" strike="noStrike" cap="none" baseline="0">
                <a:solidFill>
                  <a:schemeClr val="dk2"/>
                </a:solidFill>
              </a:defRPr>
            </a:lvl5pPr>
            <a:lvl6pPr marL="0" marR="0" indent="0" algn="l" rtl="0">
              <a:defRPr sz="1800" b="0" i="0" u="none" strike="noStrike" cap="none" baseline="0">
                <a:solidFill>
                  <a:schemeClr val="dk2"/>
                </a:solidFill>
              </a:defRPr>
            </a:lvl6pPr>
            <a:lvl7pPr marL="0" marR="0" indent="0" algn="l" rtl="0">
              <a:defRPr sz="1800" b="0" i="0" u="none" strike="noStrike" cap="none" baseline="0">
                <a:solidFill>
                  <a:schemeClr val="dk2"/>
                </a:solidFill>
              </a:defRPr>
            </a:lvl7pPr>
            <a:lvl8pPr marL="0" marR="0" indent="0" algn="l" rtl="0">
              <a:defRPr sz="1800" b="0" i="0" u="none" strike="noStrike" cap="none" baseline="0">
                <a:solidFill>
                  <a:schemeClr val="dk2"/>
                </a:solidFill>
              </a:defRPr>
            </a:lvl8pPr>
            <a:lvl9pPr marL="0" marR="0" indent="0" algn="l" rtl="0">
              <a:defRPr sz="1800" b="0" i="0" u="none" strike="noStrike" cap="none" baseline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1143000" y="732260"/>
            <a:ext cx="6400799" cy="34747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indent="-82550" algn="l" rtl="0">
              <a:spcBef>
                <a:spcPts val="440"/>
              </a:spcBef>
              <a:spcAft>
                <a:spcPts val="300"/>
              </a:spcAft>
              <a:buClr>
                <a:srgbClr val="77697A"/>
              </a:buClr>
              <a:buFont typeface="Arial"/>
              <a:buChar char="•"/>
              <a:defRPr sz="22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48640" marR="0" indent="-94615" algn="l" rtl="0">
              <a:spcBef>
                <a:spcPts val="400"/>
              </a:spcBef>
              <a:spcAft>
                <a:spcPts val="300"/>
              </a:spcAft>
              <a:buClr>
                <a:srgbClr val="77697A"/>
              </a:buClr>
              <a:buFont typeface="Arial"/>
              <a:buChar char="•"/>
              <a:defRPr sz="20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22960" marR="0" indent="-99060" algn="l" rtl="0">
              <a:spcBef>
                <a:spcPts val="360"/>
              </a:spcBef>
              <a:spcAft>
                <a:spcPts val="300"/>
              </a:spcAft>
              <a:buClr>
                <a:srgbClr val="77697A"/>
              </a:buClr>
              <a:buFont typeface="Arial"/>
              <a:buChar char="•"/>
              <a:defRPr sz="18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97280" marR="0" indent="-103505" algn="l" rtl="0">
              <a:spcBef>
                <a:spcPts val="320"/>
              </a:spcBef>
              <a:spcAft>
                <a:spcPts val="300"/>
              </a:spcAft>
              <a:buClr>
                <a:srgbClr val="77697A"/>
              </a:buClr>
              <a:buFont typeface="Arial"/>
              <a:buChar char="•"/>
              <a:defRPr sz="16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89888" marR="0" indent="-113538" algn="l" rtl="0">
              <a:spcBef>
                <a:spcPts val="280"/>
              </a:spcBef>
              <a:spcAft>
                <a:spcPts val="300"/>
              </a:spcAft>
              <a:buClr>
                <a:srgbClr val="77697A"/>
              </a:buClr>
              <a:buFont typeface="Arial"/>
              <a:buChar char="•"/>
              <a:defRPr sz="14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664207" marR="0" indent="-121157" algn="l" rtl="0">
              <a:spcBef>
                <a:spcPts val="280"/>
              </a:spcBef>
              <a:spcAft>
                <a:spcPts val="300"/>
              </a:spcAft>
              <a:buClr>
                <a:srgbClr val="77697A"/>
              </a:buClr>
              <a:buFont typeface="Arial"/>
              <a:buChar char="•"/>
              <a:defRPr sz="14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1965960" marR="0" indent="-118110" algn="l" rtl="0">
              <a:spcBef>
                <a:spcPts val="280"/>
              </a:spcBef>
              <a:spcAft>
                <a:spcPts val="300"/>
              </a:spcAft>
              <a:buClr>
                <a:srgbClr val="77697A"/>
              </a:buClr>
              <a:buFont typeface="Arial"/>
              <a:buChar char="•"/>
              <a:defRPr sz="14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286000" marR="0" indent="-120650" algn="l" rtl="0">
              <a:spcBef>
                <a:spcPts val="280"/>
              </a:spcBef>
              <a:spcAft>
                <a:spcPts val="300"/>
              </a:spcAft>
              <a:buClr>
                <a:srgbClr val="77697A"/>
              </a:buClr>
              <a:buFont typeface="Arial"/>
              <a:buChar char="•"/>
              <a:defRPr sz="14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587752" marR="0" indent="-117601" algn="l" rtl="0">
              <a:spcBef>
                <a:spcPts val="280"/>
              </a:spcBef>
              <a:spcAft>
                <a:spcPts val="300"/>
              </a:spcAft>
              <a:buClr>
                <a:srgbClr val="77697A"/>
              </a:buClr>
              <a:buFont typeface="Arial"/>
              <a:buChar char="•"/>
              <a:defRPr sz="1400" b="0" i="0" u="none" strike="noStrike" cap="none" baseline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6172200" y="6172200"/>
            <a:ext cx="2514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100" b="1" i="0" u="none" strike="noStrike" cap="none" baseline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457199" y="617220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100" b="1" i="0" u="none" strike="noStrike" cap="none" baseline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1200" b="1" i="0" u="none" strike="noStrike" cap="none" baseline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JPG"/><Relationship Id="rId7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2.pn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jpg"/><Relationship Id="rId5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5436095" y="-4880"/>
            <a:ext cx="3707904" cy="158678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98" name="Shape 98"/>
          <p:cNvSpPr/>
          <p:nvPr/>
        </p:nvSpPr>
        <p:spPr>
          <a:xfrm>
            <a:off x="3106737" y="1581902"/>
            <a:ext cx="3387420" cy="287958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99" name="Shape 99"/>
          <p:cNvSpPr/>
          <p:nvPr/>
        </p:nvSpPr>
        <p:spPr>
          <a:xfrm>
            <a:off x="1254125" y="2652778"/>
            <a:ext cx="4021013" cy="3350496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323528" y="1294220"/>
            <a:ext cx="8486074" cy="508710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buNone/>
            </a:pPr>
            <a:r>
              <a:rPr lang="sv-SE" dirty="0"/>
              <a:t> </a:t>
            </a:r>
          </a:p>
          <a:p>
            <a:pPr lvl="0" rtl="0">
              <a:buNone/>
            </a:pPr>
            <a:r>
              <a:rPr lang="sv-SE" sz="3000" b="1" dirty="0" smtClean="0">
                <a:solidFill>
                  <a:schemeClr val="tx1"/>
                </a:solidFill>
                <a:latin typeface="+mj-lt"/>
              </a:rPr>
              <a:t>   Technical Dependency Challenges in</a:t>
            </a:r>
          </a:p>
          <a:p>
            <a:pPr lvl="0" rtl="0">
              <a:buNone/>
            </a:pPr>
            <a:r>
              <a:rPr lang="sv-SE" sz="3000" b="1" dirty="0" smtClean="0">
                <a:solidFill>
                  <a:schemeClr val="tx1"/>
                </a:solidFill>
                <a:latin typeface="+mj-lt"/>
              </a:rPr>
              <a:t> Large-scale Agile Software </a:t>
            </a:r>
            <a:r>
              <a:rPr lang="sv-SE" sz="3000" b="1" dirty="0">
                <a:solidFill>
                  <a:schemeClr val="tx1"/>
                </a:solidFill>
                <a:latin typeface="+mj-lt"/>
              </a:rPr>
              <a:t>Development</a:t>
            </a:r>
            <a:r>
              <a:rPr lang="sv-SE" sz="3000" b="1" dirty="0">
                <a:latin typeface="+mj-lt"/>
              </a:rPr>
              <a:t> </a:t>
            </a:r>
            <a:endParaRPr lang="sv-SE" b="1" dirty="0">
              <a:latin typeface="+mj-lt"/>
            </a:endParaRPr>
          </a:p>
          <a:p>
            <a:pPr marL="0" lvl="0" indent="0" rtl="0">
              <a:buNone/>
            </a:pPr>
            <a:r>
              <a:rPr lang="sv-SE" b="1" dirty="0"/>
              <a:t> </a:t>
            </a:r>
            <a:r>
              <a:rPr lang="sv-SE" b="1" dirty="0" smtClean="0"/>
              <a:t>      </a:t>
            </a:r>
            <a:r>
              <a:rPr lang="sv-SE" sz="2000" dirty="0" smtClean="0"/>
              <a:t>   </a:t>
            </a:r>
          </a:p>
          <a:p>
            <a:pPr marL="0" lvl="0" indent="0">
              <a:buNone/>
            </a:pPr>
            <a:r>
              <a:rPr lang="sv-SE" sz="2000" dirty="0" smtClean="0"/>
              <a:t> </a:t>
            </a:r>
            <a:r>
              <a:rPr lang="sv-SE" sz="1800" dirty="0"/>
              <a:t>Nelson Sekitoleko</a:t>
            </a:r>
            <a:r>
              <a:rPr lang="sv-SE" sz="1800" baseline="30000" dirty="0"/>
              <a:t>1</a:t>
            </a:r>
          </a:p>
          <a:p>
            <a:pPr marL="0" lvl="0" indent="0">
              <a:buNone/>
            </a:pPr>
            <a:r>
              <a:rPr lang="sv-SE" sz="1800" dirty="0"/>
              <a:t> Felix Evbota</a:t>
            </a:r>
            <a:r>
              <a:rPr lang="sv-SE" sz="1800" baseline="30000" dirty="0"/>
              <a:t>1</a:t>
            </a:r>
            <a:endParaRPr lang="sv-SE" sz="1800" dirty="0"/>
          </a:p>
          <a:p>
            <a:pPr marL="0" lvl="0" indent="0">
              <a:buNone/>
            </a:pPr>
            <a:r>
              <a:rPr lang="sv-SE" sz="1800" dirty="0" smtClean="0"/>
              <a:t> Eric </a:t>
            </a:r>
            <a:r>
              <a:rPr lang="sv-SE" sz="1800" dirty="0" smtClean="0"/>
              <a:t>Knauss</a:t>
            </a:r>
            <a:r>
              <a:rPr lang="sv-SE" sz="1800" baseline="30000" dirty="0" smtClean="0"/>
              <a:t>1</a:t>
            </a:r>
          </a:p>
          <a:p>
            <a:pPr marL="0" lvl="0" indent="0">
              <a:buNone/>
            </a:pPr>
            <a:r>
              <a:rPr lang="sv-SE" sz="1800" dirty="0" smtClean="0"/>
              <a:t> </a:t>
            </a:r>
            <a:r>
              <a:rPr lang="sv-SE" sz="1800" dirty="0"/>
              <a:t>Anna </a:t>
            </a:r>
            <a:r>
              <a:rPr lang="sv-SE" sz="1800" dirty="0" smtClean="0"/>
              <a:t>Sandberg</a:t>
            </a:r>
            <a:r>
              <a:rPr lang="en-GB" sz="1800" baseline="30000" dirty="0" smtClean="0"/>
              <a:t>2</a:t>
            </a:r>
            <a:endParaRPr lang="sv-SE" sz="1800" dirty="0" smtClean="0"/>
          </a:p>
          <a:p>
            <a:pPr marL="0" lvl="0" indent="0">
              <a:buNone/>
            </a:pPr>
            <a:r>
              <a:rPr lang="sv-SE" sz="1800" dirty="0"/>
              <a:t> </a:t>
            </a:r>
            <a:r>
              <a:rPr lang="sv-SE" sz="1800" dirty="0" smtClean="0"/>
              <a:t>Michel </a:t>
            </a:r>
            <a:r>
              <a:rPr lang="sv-SE" sz="1800" dirty="0" err="1"/>
              <a:t>Chaudron</a:t>
            </a:r>
            <a:r>
              <a:rPr lang="en-GB" sz="1800" baseline="30000" dirty="0"/>
              <a:t>1</a:t>
            </a:r>
            <a:endParaRPr lang="sv-SE" sz="1800" dirty="0"/>
          </a:p>
          <a:p>
            <a:pPr marL="0" lvl="0" indent="0">
              <a:buNone/>
            </a:pPr>
            <a:r>
              <a:rPr lang="sv-SE" sz="1800" dirty="0"/>
              <a:t> Helena H. </a:t>
            </a:r>
            <a:r>
              <a:rPr lang="sv-SE" sz="1800" dirty="0" smtClean="0"/>
              <a:t>Olsson</a:t>
            </a:r>
            <a:r>
              <a:rPr lang="en-GB" sz="1800" baseline="30000" dirty="0" smtClean="0"/>
              <a:t>3</a:t>
            </a:r>
            <a:r>
              <a:rPr lang="sv-SE" sz="1800" dirty="0" smtClean="0"/>
              <a:t> </a:t>
            </a:r>
            <a:endParaRPr lang="en-GB" sz="1800" b="1" baseline="30000" dirty="0" smtClean="0"/>
          </a:p>
          <a:p>
            <a:pPr marL="0" lvl="0" indent="0">
              <a:buNone/>
            </a:pPr>
            <a:r>
              <a:rPr lang="en-GB" sz="1200" b="1" baseline="30000" dirty="0" smtClean="0"/>
              <a:t>1</a:t>
            </a:r>
            <a:r>
              <a:rPr lang="en-GB" sz="1200" b="1" dirty="0" smtClean="0"/>
              <a:t>Chalmers</a:t>
            </a:r>
            <a:r>
              <a:rPr lang="en-GB" sz="1200" b="1" dirty="0" smtClean="0"/>
              <a:t>|University </a:t>
            </a:r>
            <a:r>
              <a:rPr lang="en-GB" sz="1200" b="1" dirty="0"/>
              <a:t>of </a:t>
            </a:r>
            <a:r>
              <a:rPr lang="en-GB" sz="1200" b="1" dirty="0" smtClean="0"/>
              <a:t>Gothenburg</a:t>
            </a:r>
            <a:endParaRPr lang="sv-SE" sz="1200" b="1" dirty="0"/>
          </a:p>
          <a:p>
            <a:pPr marL="0" lvl="0" indent="0">
              <a:buNone/>
            </a:pPr>
            <a:r>
              <a:rPr lang="en-GB" sz="1200" baseline="30000" dirty="0" smtClean="0"/>
              <a:t>2</a:t>
            </a:r>
            <a:r>
              <a:rPr lang="sv-SE" sz="1200" b="1" dirty="0" smtClean="0"/>
              <a:t>Ericsson </a:t>
            </a:r>
            <a:r>
              <a:rPr lang="sv-SE" sz="1200" b="1" dirty="0" smtClean="0"/>
              <a:t>AB</a:t>
            </a:r>
          </a:p>
          <a:p>
            <a:pPr marL="0" lvl="0" indent="0">
              <a:buNone/>
            </a:pPr>
            <a:r>
              <a:rPr lang="en-GB" sz="1200" baseline="30000" dirty="0" smtClean="0"/>
              <a:t>3</a:t>
            </a:r>
            <a:r>
              <a:rPr lang="sv-SE" sz="1200" b="1" dirty="0" smtClean="0"/>
              <a:t>Malmö </a:t>
            </a:r>
            <a:r>
              <a:rPr lang="sv-SE" sz="1200" b="1" dirty="0" smtClean="0"/>
              <a:t>University </a:t>
            </a:r>
            <a:endParaRPr lang="sv-SE" sz="18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98"/>
            <a:ext cx="5000625" cy="590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158" y="4749168"/>
            <a:ext cx="2649842" cy="210883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3999" cy="685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endParaRPr lang="sv-SE" sz="3000" b="1" dirty="0"/>
          </a:p>
          <a:p>
            <a:pPr marL="146050" indent="0">
              <a:buNone/>
            </a:pPr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pPr lvl="0" rtl="0">
              <a:buNone/>
            </a:pPr>
            <a:endParaRPr lang="sv-SE" dirty="0" smtClean="0"/>
          </a:p>
          <a:p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" y="620688"/>
            <a:ext cx="9144000" cy="623731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18951" y="41229"/>
            <a:ext cx="6005170" cy="5457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15000"/>
              </a:lnSpc>
              <a:buClr>
                <a:srgbClr val="000000"/>
              </a:buClr>
              <a:buSzPct val="61111"/>
            </a:pPr>
            <a:r>
              <a:rPr lang="sv-SE" sz="2800" dirty="0">
                <a:latin typeface="+mj-lt"/>
              </a:rPr>
              <a:t>C2.Teams backlog priority challenge</a:t>
            </a:r>
          </a:p>
        </p:txBody>
      </p:sp>
      <p:sp>
        <p:nvSpPr>
          <p:cNvPr id="6" name="Text Box 23"/>
          <p:cNvSpPr txBox="1">
            <a:spLocks noChangeArrowheads="1"/>
          </p:cNvSpPr>
          <p:nvPr/>
        </p:nvSpPr>
        <p:spPr bwMode="auto">
          <a:xfrm>
            <a:off x="1776414" y="4653136"/>
            <a:ext cx="5591170" cy="101566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99FF33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GB" sz="2000" dirty="0" smtClean="0"/>
              <a:t>“”\[...] </a:t>
            </a:r>
            <a:r>
              <a:rPr lang="en-GB" sz="2000" dirty="0"/>
              <a:t>constant changing of priorities makes our burn-down charts look</a:t>
            </a:r>
          </a:p>
          <a:p>
            <a:r>
              <a:rPr lang="en-GB" sz="2000" dirty="0"/>
              <a:t>bad</a:t>
            </a:r>
            <a:r>
              <a:rPr lang="en-GB" sz="2000" dirty="0" smtClean="0"/>
              <a:t>.“”</a:t>
            </a:r>
            <a:endParaRPr lang="en-GB" sz="2000" dirty="0"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88024" y="6642556"/>
            <a:ext cx="41764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http://colearningbe.files.wordpress.com/2013/03/backlog.jpg</a:t>
            </a:r>
          </a:p>
        </p:txBody>
      </p:sp>
    </p:spTree>
    <p:extLst>
      <p:ext uri="{BB962C8B-B14F-4D97-AF65-F5344CB8AC3E}">
        <p14:creationId xmlns:p14="http://schemas.microsoft.com/office/powerpoint/2010/main" val="409091953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3999" cy="685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endParaRPr lang="sv-SE" sz="3000" b="1" dirty="0"/>
          </a:p>
          <a:p>
            <a:pPr marL="146050" indent="0">
              <a:buNone/>
            </a:pPr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pPr lvl="0" rtl="0">
              <a:buNone/>
            </a:pPr>
            <a:endParaRPr lang="sv-SE" dirty="0" smtClean="0"/>
          </a:p>
          <a:p>
            <a:endParaRPr lang="sv-SE" dirty="0"/>
          </a:p>
        </p:txBody>
      </p:sp>
      <p:sp>
        <p:nvSpPr>
          <p:cNvPr id="2" name="Rectangle 1"/>
          <p:cNvSpPr/>
          <p:nvPr/>
        </p:nvSpPr>
        <p:spPr>
          <a:xfrm>
            <a:off x="251519" y="41229"/>
            <a:ext cx="7520965" cy="108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buClr>
                <a:srgbClr val="000000"/>
              </a:buClr>
              <a:buSzPct val="61111"/>
            </a:pPr>
            <a:r>
              <a:rPr lang="sv-SE" sz="2800" dirty="0" smtClean="0"/>
              <a:t>      C3</a:t>
            </a:r>
            <a:r>
              <a:rPr lang="sv-SE" sz="2800" dirty="0"/>
              <a:t>. Attitude and knowledge sharing challenge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359"/>
            <a:ext cx="9144000" cy="6237312"/>
          </a:xfrm>
          <a:prstGeom prst="rect">
            <a:avLst/>
          </a:prstGeom>
        </p:spPr>
      </p:pic>
      <p:sp>
        <p:nvSpPr>
          <p:cNvPr id="6" name="Text Box 23"/>
          <p:cNvSpPr txBox="1">
            <a:spLocks noChangeArrowheads="1"/>
          </p:cNvSpPr>
          <p:nvPr/>
        </p:nvSpPr>
        <p:spPr bwMode="auto">
          <a:xfrm>
            <a:off x="251520" y="3739344"/>
            <a:ext cx="5760640" cy="138499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99FF33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GB" sz="2000" dirty="0" smtClean="0"/>
              <a:t>-</a:t>
            </a:r>
            <a:r>
              <a:rPr lang="en-GB" sz="1600" dirty="0" smtClean="0"/>
              <a:t>Experienced  personnel </a:t>
            </a:r>
            <a:r>
              <a:rPr lang="en-GB" sz="1600" dirty="0"/>
              <a:t>are too busy to be </a:t>
            </a:r>
            <a:r>
              <a:rPr lang="en-GB" sz="1600" dirty="0" smtClean="0"/>
              <a:t>approached</a:t>
            </a:r>
          </a:p>
          <a:p>
            <a:pPr eaLnBrk="0" hangingPunct="0">
              <a:spcBef>
                <a:spcPct val="0"/>
              </a:spcBef>
            </a:pPr>
            <a:r>
              <a:rPr lang="en-GB" sz="1600" dirty="0" smtClean="0"/>
              <a:t>-</a:t>
            </a:r>
            <a:r>
              <a:rPr lang="en-GB" sz="1600" dirty="0"/>
              <a:t>-Protectiveness due to fear of providing </a:t>
            </a:r>
            <a:r>
              <a:rPr lang="en-GB" sz="1600" dirty="0" smtClean="0"/>
              <a:t>support</a:t>
            </a:r>
          </a:p>
          <a:p>
            <a:pPr eaLnBrk="0" hangingPunct="0">
              <a:spcBef>
                <a:spcPct val="0"/>
              </a:spcBef>
            </a:pPr>
            <a:r>
              <a:rPr lang="en-GB" sz="1600" dirty="0" smtClean="0"/>
              <a:t>-</a:t>
            </a:r>
            <a:r>
              <a:rPr lang="en-GB" sz="1600" dirty="0"/>
              <a:t>Bad </a:t>
            </a:r>
            <a:r>
              <a:rPr lang="en-GB" sz="1600" dirty="0" smtClean="0"/>
              <a:t>teachers</a:t>
            </a:r>
          </a:p>
          <a:p>
            <a:pPr eaLnBrk="0" hangingPunct="0">
              <a:spcBef>
                <a:spcPct val="0"/>
              </a:spcBef>
            </a:pPr>
            <a:r>
              <a:rPr lang="en-GB" sz="1600" dirty="0" smtClean="0"/>
              <a:t>-</a:t>
            </a:r>
            <a:r>
              <a:rPr lang="en-GB" sz="1600" dirty="0"/>
              <a:t>Over </a:t>
            </a:r>
            <a:r>
              <a:rPr lang="en-GB" sz="1600" dirty="0" smtClean="0"/>
              <a:t>specialization</a:t>
            </a:r>
          </a:p>
          <a:p>
            <a:pPr eaLnBrk="0" hangingPunct="0">
              <a:spcBef>
                <a:spcPct val="0"/>
              </a:spcBef>
            </a:pPr>
            <a:r>
              <a:rPr lang="en-GB" sz="1600" dirty="0" smtClean="0"/>
              <a:t>-Lack </a:t>
            </a:r>
            <a:r>
              <a:rPr lang="en-GB" sz="1600" dirty="0"/>
              <a:t>of </a:t>
            </a:r>
            <a:r>
              <a:rPr lang="en-GB" sz="1600" dirty="0" smtClean="0"/>
              <a:t>communicativeness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108520" y="6642556"/>
            <a:ext cx="41764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http:// http://blog.adminitrack.com/</a:t>
            </a:r>
          </a:p>
        </p:txBody>
      </p:sp>
    </p:spTree>
    <p:extLst>
      <p:ext uri="{BB962C8B-B14F-4D97-AF65-F5344CB8AC3E}">
        <p14:creationId xmlns:p14="http://schemas.microsoft.com/office/powerpoint/2010/main" val="84782635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3999" cy="685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endParaRPr lang="sv-SE" sz="3000" b="1" dirty="0"/>
          </a:p>
          <a:p>
            <a:pPr marL="146050" indent="0">
              <a:buNone/>
            </a:pPr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pPr lvl="0" rtl="0">
              <a:buNone/>
            </a:pPr>
            <a:endParaRPr lang="sv-SE" dirty="0" smtClean="0"/>
          </a:p>
          <a:p>
            <a:endParaRPr lang="sv-SE" dirty="0"/>
          </a:p>
        </p:txBody>
      </p:sp>
      <p:sp>
        <p:nvSpPr>
          <p:cNvPr id="2" name="Rectangle 1"/>
          <p:cNvSpPr/>
          <p:nvPr/>
        </p:nvSpPr>
        <p:spPr>
          <a:xfrm>
            <a:off x="1429082" y="41229"/>
            <a:ext cx="4584909" cy="5878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15000"/>
              </a:lnSpc>
              <a:buClr>
                <a:srgbClr val="000000"/>
              </a:buClr>
              <a:buSzPct val="61111"/>
            </a:pPr>
            <a:r>
              <a:rPr lang="sv-SE" sz="2800" dirty="0"/>
              <a:t>C4. Code quality challenge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63358"/>
            <a:ext cx="9108501" cy="6294641"/>
          </a:xfrm>
          <a:prstGeom prst="rect">
            <a:avLst/>
          </a:prstGeom>
        </p:spPr>
      </p:pic>
      <p:sp>
        <p:nvSpPr>
          <p:cNvPr id="6" name="Text Box 23"/>
          <p:cNvSpPr txBox="1">
            <a:spLocks noChangeArrowheads="1"/>
          </p:cNvSpPr>
          <p:nvPr/>
        </p:nvSpPr>
        <p:spPr bwMode="auto">
          <a:xfrm>
            <a:off x="1260644" y="3396748"/>
            <a:ext cx="5903644" cy="2246769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99FF33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GB" sz="2000" dirty="0" smtClean="0"/>
              <a:t>“Too </a:t>
            </a:r>
            <a:r>
              <a:rPr lang="en-GB" sz="2000" dirty="0"/>
              <a:t>many people involved in the same code make changes in the </a:t>
            </a:r>
            <a:r>
              <a:rPr lang="en-GB" sz="2000" dirty="0" smtClean="0"/>
              <a:t>code which </a:t>
            </a:r>
            <a:r>
              <a:rPr lang="en-GB" sz="2000" dirty="0"/>
              <a:t>can end up as </a:t>
            </a:r>
            <a:r>
              <a:rPr lang="en-GB" sz="2000" dirty="0" smtClean="0"/>
              <a:t>conflicts </a:t>
            </a:r>
            <a:r>
              <a:rPr lang="en-GB" sz="2000" dirty="0"/>
              <a:t>in other </a:t>
            </a:r>
            <a:r>
              <a:rPr lang="en-GB" sz="2000" dirty="0" smtClean="0"/>
              <a:t>teams”</a:t>
            </a:r>
          </a:p>
          <a:p>
            <a:endParaRPr lang="en-GB" sz="2000" dirty="0" smtClean="0"/>
          </a:p>
          <a:p>
            <a:r>
              <a:rPr lang="en-GB" sz="2000" dirty="0" smtClean="0"/>
              <a:t>“Such </a:t>
            </a:r>
            <a:r>
              <a:rPr lang="en-GB" sz="2000" dirty="0"/>
              <a:t>changes make it </a:t>
            </a:r>
            <a:r>
              <a:rPr lang="en-GB" sz="2000" dirty="0" smtClean="0"/>
              <a:t>difficult </a:t>
            </a:r>
            <a:r>
              <a:rPr lang="en-GB" sz="2000" dirty="0"/>
              <a:t>to maintain a stable version of </a:t>
            </a:r>
            <a:r>
              <a:rPr lang="en-GB" sz="2000" dirty="0" smtClean="0"/>
              <a:t>code, hence </a:t>
            </a:r>
            <a:r>
              <a:rPr lang="en-GB" sz="2000" dirty="0"/>
              <a:t>reducing code quality and creating more technical dependencies."</a:t>
            </a:r>
            <a:endParaRPr lang="en-GB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-35500" y="6585227"/>
            <a:ext cx="41764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http://dandev91.wordpress.com/</a:t>
            </a:r>
          </a:p>
        </p:txBody>
      </p:sp>
    </p:spTree>
    <p:extLst>
      <p:ext uri="{BB962C8B-B14F-4D97-AF65-F5344CB8AC3E}">
        <p14:creationId xmlns:p14="http://schemas.microsoft.com/office/powerpoint/2010/main" val="50978086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3999" cy="685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endParaRPr lang="sv-SE" sz="3000" b="1" dirty="0"/>
          </a:p>
          <a:p>
            <a:pPr marL="146050" indent="0">
              <a:buNone/>
            </a:pPr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pPr lvl="0" rtl="0">
              <a:buNone/>
            </a:pPr>
            <a:endParaRPr lang="sv-SE" dirty="0" smtClean="0"/>
          </a:p>
          <a:p>
            <a:endParaRPr lang="sv-SE" dirty="0"/>
          </a:p>
        </p:txBody>
      </p:sp>
      <p:sp>
        <p:nvSpPr>
          <p:cNvPr id="2" name="Rectangle 1"/>
          <p:cNvSpPr/>
          <p:nvPr/>
        </p:nvSpPr>
        <p:spPr>
          <a:xfrm>
            <a:off x="1568546" y="41229"/>
            <a:ext cx="4305987" cy="5878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15000"/>
              </a:lnSpc>
              <a:buClr>
                <a:srgbClr val="000000"/>
              </a:buClr>
              <a:buSzPct val="61111"/>
            </a:pPr>
            <a:r>
              <a:rPr lang="sv-SE" sz="2800" dirty="0" smtClean="0"/>
              <a:t>C5. Intergration challenge</a:t>
            </a:r>
            <a:endParaRPr lang="sv-SE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-35500" y="6585227"/>
            <a:ext cx="41764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http://dandev91.wordpress.com/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63360"/>
            <a:ext cx="9143998" cy="6294640"/>
          </a:xfrm>
          <a:prstGeom prst="rect">
            <a:avLst/>
          </a:prstGeom>
        </p:spPr>
      </p:pic>
      <p:sp>
        <p:nvSpPr>
          <p:cNvPr id="6" name="Text Box 23"/>
          <p:cNvSpPr txBox="1">
            <a:spLocks noChangeArrowheads="1"/>
          </p:cNvSpPr>
          <p:nvPr/>
        </p:nvSpPr>
        <p:spPr bwMode="auto">
          <a:xfrm>
            <a:off x="1691680" y="4607663"/>
            <a:ext cx="5688632" cy="1231106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99FF33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GB" sz="2000" dirty="0" smtClean="0"/>
              <a:t>-Incompatible components cause merge conflicts, teams re-plan or re-develop leading to late deliveries. </a:t>
            </a:r>
            <a:endParaRPr lang="en-GB" sz="2000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8227675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3999" cy="685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46050" indent="0">
              <a:buNone/>
            </a:pPr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pPr marL="146050" indent="0">
              <a:buNone/>
            </a:pP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98266"/>
            <a:ext cx="727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i="1" dirty="0" smtClean="0">
                <a:latin typeface="+mj-lt"/>
              </a:rPr>
              <a:t>RQ 2: </a:t>
            </a:r>
            <a:r>
              <a:rPr lang="en-GB" sz="2000" b="1" i="1" dirty="0">
                <a:latin typeface="+mj-lt"/>
              </a:rPr>
              <a:t>What </a:t>
            </a:r>
            <a:r>
              <a:rPr lang="en-GB" sz="2000" b="1" i="1" dirty="0" smtClean="0">
                <a:latin typeface="+mj-lt"/>
              </a:rPr>
              <a:t>affects </a:t>
            </a:r>
            <a:r>
              <a:rPr lang="en-GB" sz="2000" b="1" i="1" dirty="0">
                <a:latin typeface="+mj-lt"/>
              </a:rPr>
              <a:t>the likelihood of a challenge to </a:t>
            </a:r>
            <a:r>
              <a:rPr lang="en-GB" sz="2000" b="1" i="1" dirty="0" smtClean="0">
                <a:latin typeface="+mj-lt"/>
              </a:rPr>
              <a:t>occur</a:t>
            </a:r>
            <a:r>
              <a:rPr lang="en-GB" sz="2000" b="1" i="1" dirty="0">
                <a:latin typeface="+mj-lt"/>
              </a:rPr>
              <a:t>?</a:t>
            </a:r>
          </a:p>
        </p:txBody>
      </p:sp>
      <p:sp>
        <p:nvSpPr>
          <p:cNvPr id="6" name="Text Box 23"/>
          <p:cNvSpPr txBox="1">
            <a:spLocks noChangeArrowheads="1"/>
          </p:cNvSpPr>
          <p:nvPr/>
        </p:nvSpPr>
        <p:spPr bwMode="auto">
          <a:xfrm>
            <a:off x="5724128" y="796642"/>
            <a:ext cx="3419872" cy="353943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99FF33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GB" sz="1600" b="1" dirty="0" smtClean="0">
                <a:cs typeface="Times New Roman" pitchFamily="18" charset="0"/>
              </a:rPr>
              <a:t>Domino effect/Viscous circle</a:t>
            </a:r>
            <a:endParaRPr lang="en-US" sz="1600" dirty="0" smtClean="0"/>
          </a:p>
          <a:p>
            <a:r>
              <a:rPr lang="en-GB" sz="1600" dirty="0" smtClean="0">
                <a:latin typeface="CMR10"/>
              </a:rPr>
              <a:t>-Challenges interact with one another to form a domino effect which leads to the technical dependency loop.</a:t>
            </a:r>
            <a:endParaRPr lang="en-US" sz="1600" dirty="0" smtClean="0"/>
          </a:p>
          <a:p>
            <a:pPr eaLnBrk="0" hangingPunct="0">
              <a:spcBef>
                <a:spcPct val="0"/>
              </a:spcBef>
            </a:pPr>
            <a:endParaRPr lang="en-US" sz="1600" dirty="0"/>
          </a:p>
          <a:p>
            <a:pPr eaLnBrk="0" hangingPunct="0">
              <a:spcBef>
                <a:spcPct val="0"/>
              </a:spcBef>
            </a:pPr>
            <a:r>
              <a:rPr lang="en-US" sz="1600" dirty="0" smtClean="0"/>
              <a:t>-</a:t>
            </a:r>
            <a:r>
              <a:rPr lang="en-GB" sz="1600" dirty="0"/>
              <a:t>S</a:t>
            </a:r>
            <a:r>
              <a:rPr lang="en-GB" sz="1600" dirty="0" smtClean="0"/>
              <a:t>uboptimal planning causes Technical Dependencies which later surface as task prioritization challenges ……..</a:t>
            </a:r>
            <a:r>
              <a:rPr lang="sv-SE" sz="1600" dirty="0"/>
              <a:t> and loop continues for all other challenges</a:t>
            </a:r>
          </a:p>
          <a:p>
            <a:pPr eaLnBrk="0" hangingPunct="0">
              <a:spcBef>
                <a:spcPct val="0"/>
              </a:spcBef>
            </a:pPr>
            <a:endParaRPr lang="en-US" sz="1600" dirty="0"/>
          </a:p>
          <a:p>
            <a:pPr eaLnBrk="0" hangingPunct="0">
              <a:spcBef>
                <a:spcPct val="0"/>
              </a:spcBef>
            </a:pPr>
            <a:r>
              <a:rPr lang="en-US" sz="1600" dirty="0" smtClean="0"/>
              <a:t>-Circular </a:t>
            </a:r>
            <a:r>
              <a:rPr lang="en-US" sz="1600" dirty="0"/>
              <a:t>relationships are </a:t>
            </a:r>
            <a:r>
              <a:rPr lang="en-US" sz="1600" dirty="0" smtClean="0"/>
              <a:t>bidirectional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179410" y="687811"/>
            <a:ext cx="4752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</a:t>
            </a:r>
            <a:r>
              <a:rPr lang="en-GB" sz="2000" dirty="0" smtClean="0"/>
              <a:t>. </a:t>
            </a:r>
            <a:r>
              <a:rPr lang="en-GB" sz="2000" dirty="0"/>
              <a:t>Relationships and interdependencies.</a:t>
            </a:r>
          </a:p>
        </p:txBody>
      </p:sp>
      <p:sp>
        <p:nvSpPr>
          <p:cNvPr id="7" name="Oval 6"/>
          <p:cNvSpPr/>
          <p:nvPr/>
        </p:nvSpPr>
        <p:spPr>
          <a:xfrm>
            <a:off x="3181063" y="4107542"/>
            <a:ext cx="1703877" cy="140521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Technical Action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101468" y="2095844"/>
            <a:ext cx="1783473" cy="16659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Working Practice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129389" y="1870163"/>
            <a:ext cx="1459630" cy="13786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Mindset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952564" y="1954194"/>
            <a:ext cx="0" cy="3590832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104964" y="5697426"/>
            <a:ext cx="3584580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05127" y="5746281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Technical challenges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-587645" y="3590832"/>
            <a:ext cx="2711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Communication challenges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80587" y="5561615"/>
            <a:ext cx="524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40694" y="5561615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16116" y="1647393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033502" y="2116426"/>
            <a:ext cx="992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Planning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68648" y="2604621"/>
            <a:ext cx="1864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 Prioritization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04964" y="2142141"/>
            <a:ext cx="1225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Knowledge </a:t>
            </a:r>
            <a:br>
              <a:rPr lang="en-US" dirty="0" smtClean="0"/>
            </a:br>
            <a:r>
              <a:rPr lang="en-US" dirty="0" smtClean="0"/>
              <a:t>sharing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510691" y="4054956"/>
            <a:ext cx="135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quality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58399" y="5102413"/>
            <a:ext cx="1227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492681" y="2508547"/>
            <a:ext cx="108000" cy="107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 flipH="1" flipV="1">
            <a:off x="1494971" y="2114433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206856" y="2514385"/>
            <a:ext cx="108000" cy="107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767206" y="4370837"/>
            <a:ext cx="108000" cy="107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090581" y="5109485"/>
            <a:ext cx="108000" cy="1079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urved Connector 26"/>
          <p:cNvCxnSpPr>
            <a:stCxn id="9" idx="3"/>
            <a:endCxn id="7" idx="2"/>
          </p:cNvCxnSpPr>
          <p:nvPr/>
        </p:nvCxnSpPr>
        <p:spPr>
          <a:xfrm rot="16200000" flipH="1">
            <a:off x="1380502" y="3009591"/>
            <a:ext cx="1763206" cy="1837916"/>
          </a:xfrm>
          <a:prstGeom prst="curvedConnector2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9" idx="6"/>
            <a:endCxn id="8" idx="2"/>
          </p:cNvCxnSpPr>
          <p:nvPr/>
        </p:nvCxnSpPr>
        <p:spPr>
          <a:xfrm>
            <a:off x="2589019" y="2559507"/>
            <a:ext cx="512449" cy="369326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8" idx="5"/>
            <a:endCxn id="7" idx="7"/>
          </p:cNvCxnSpPr>
          <p:nvPr/>
        </p:nvCxnSpPr>
        <p:spPr>
          <a:xfrm rot="16200000" flipH="1">
            <a:off x="4231842" y="3909760"/>
            <a:ext cx="795487" cy="11656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90394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3999" cy="685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46050" indent="0">
              <a:buNone/>
            </a:pPr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pPr marL="146050" indent="0">
              <a:buNone/>
            </a:pP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98266"/>
            <a:ext cx="727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i="1" dirty="0" smtClean="0"/>
              <a:t>RQ 2: </a:t>
            </a:r>
            <a:r>
              <a:rPr lang="en-GB" sz="2000" b="1" dirty="0"/>
              <a:t>What </a:t>
            </a:r>
            <a:r>
              <a:rPr lang="en-GB" sz="2000" b="1" dirty="0" smtClean="0"/>
              <a:t>affects </a:t>
            </a:r>
            <a:r>
              <a:rPr lang="en-GB" sz="2000" b="1" dirty="0"/>
              <a:t>the likelihood of a challenge to </a:t>
            </a:r>
            <a:r>
              <a:rPr lang="en-GB" sz="2000" b="1" dirty="0" smtClean="0"/>
              <a:t>occur</a:t>
            </a:r>
            <a:r>
              <a:rPr lang="en-GB" sz="2000" b="1" dirty="0"/>
              <a:t>?</a:t>
            </a:r>
            <a:endParaRPr lang="en-GB" sz="2000" b="1" i="1" dirty="0"/>
          </a:p>
        </p:txBody>
      </p:sp>
      <p:sp>
        <p:nvSpPr>
          <p:cNvPr id="11" name="Text Box 23"/>
          <p:cNvSpPr txBox="1">
            <a:spLocks noChangeArrowheads="1"/>
          </p:cNvSpPr>
          <p:nvPr/>
        </p:nvSpPr>
        <p:spPr bwMode="auto">
          <a:xfrm>
            <a:off x="34352" y="5185363"/>
            <a:ext cx="7416824" cy="15696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99FF33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1600" dirty="0" smtClean="0"/>
              <a:t>Fig.3 </a:t>
            </a:r>
            <a:r>
              <a:rPr lang="en-US" sz="1600" b="1" dirty="0" smtClean="0"/>
              <a:t>How the solution for planning, knowledge sharing positively impact other challenges?</a:t>
            </a:r>
          </a:p>
          <a:p>
            <a:r>
              <a:rPr lang="en-US" sz="1600" dirty="0" smtClean="0"/>
              <a:t>-A </a:t>
            </a:r>
            <a:r>
              <a:rPr lang="en-GB" sz="1600" dirty="0" smtClean="0"/>
              <a:t>solution </a:t>
            </a:r>
            <a:r>
              <a:rPr lang="en-GB" sz="1600" dirty="0"/>
              <a:t>for the knowledge sharing challenge </a:t>
            </a:r>
            <a:r>
              <a:rPr lang="en-GB" sz="1600" dirty="0" smtClean="0"/>
              <a:t>would </a:t>
            </a:r>
            <a:r>
              <a:rPr lang="en-GB" sz="1600" dirty="0" smtClean="0"/>
              <a:t>have </a:t>
            </a:r>
            <a:r>
              <a:rPr lang="en-GB" sz="1600" dirty="0" smtClean="0"/>
              <a:t>a </a:t>
            </a:r>
            <a:r>
              <a:rPr lang="en-GB" sz="1600" dirty="0" smtClean="0"/>
              <a:t>most positive </a:t>
            </a:r>
            <a:r>
              <a:rPr lang="en-GB" sz="1600" dirty="0" smtClean="0"/>
              <a:t>impact </a:t>
            </a:r>
            <a:r>
              <a:rPr lang="en-GB" sz="1600" dirty="0" smtClean="0"/>
              <a:t>on other </a:t>
            </a:r>
            <a:r>
              <a:rPr lang="en-GB" sz="1600" dirty="0" smtClean="0"/>
              <a:t>challenges</a:t>
            </a:r>
          </a:p>
          <a:p>
            <a:endParaRPr lang="en-GB" sz="1600" dirty="0" smtClean="0"/>
          </a:p>
          <a:p>
            <a:r>
              <a:rPr lang="en-GB" sz="1600" dirty="0" smtClean="0"/>
              <a:t>-</a:t>
            </a:r>
            <a:r>
              <a:rPr lang="en-GB" sz="1600" dirty="0" smtClean="0">
                <a:latin typeface="CMR10"/>
              </a:rPr>
              <a:t>Code quality challenge </a:t>
            </a:r>
            <a:r>
              <a:rPr lang="en-GB" sz="1600" dirty="0">
                <a:latin typeface="CMR10"/>
              </a:rPr>
              <a:t>is a bit detached from the vicious circle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678401"/>
            <a:ext cx="5724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B. Understanding </a:t>
            </a:r>
            <a:r>
              <a:rPr lang="en-GB" sz="2000" dirty="0"/>
              <a:t>the nature of challenges</a:t>
            </a:r>
            <a:r>
              <a:rPr lang="en-GB" dirty="0"/>
              <a:t>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27652"/>
            <a:ext cx="9143999" cy="340445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39552" y="4149080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Fig.3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0" y="4750744"/>
            <a:ext cx="6660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-Planning and </a:t>
            </a:r>
            <a:r>
              <a:rPr lang="en-GB" sz="1600" dirty="0"/>
              <a:t>task prioritization are recognized as most </a:t>
            </a:r>
            <a:r>
              <a:rPr lang="en-GB" sz="1600" dirty="0" smtClean="0"/>
              <a:t>challenging</a:t>
            </a:r>
            <a:r>
              <a:rPr lang="en-GB" sz="1600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27330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3999" cy="685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46050" indent="0">
              <a:buNone/>
            </a:pPr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pPr marL="146050" indent="0">
              <a:buNone/>
            </a:pPr>
            <a:endParaRPr lang="sv-S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98266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/>
              <a:t>Recommendations to mitigate planning and knowledge sharing challenges</a:t>
            </a:r>
            <a:endParaRPr lang="en-GB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539552" y="4149080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Fig.3</a:t>
            </a:r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8160"/>
            <a:ext cx="8955604" cy="554461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51520" y="6455722"/>
            <a:ext cx="4932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Fig.4. Agreement </a:t>
            </a:r>
            <a:r>
              <a:rPr lang="en-GB" dirty="0"/>
              <a:t>of participants with recommendations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764704"/>
            <a:ext cx="9144000" cy="6093296"/>
          </a:xfrm>
        </p:spPr>
        <p:txBody>
          <a:bodyPr/>
          <a:lstStyle/>
          <a:p>
            <a:pPr marL="146050" indent="0">
              <a:buNone/>
            </a:pPr>
            <a:r>
              <a:rPr lang="en-GB" sz="2000" dirty="0">
                <a:solidFill>
                  <a:schemeClr val="tx1"/>
                </a:solidFill>
                <a:latin typeface="+mn-lt"/>
              </a:rPr>
              <a:t>If an organization struggles with one challenge, it is likely that the </a:t>
            </a:r>
            <a:r>
              <a:rPr lang="en-GB" sz="2000" dirty="0" smtClean="0">
                <a:solidFill>
                  <a:schemeClr val="tx1"/>
                </a:solidFill>
                <a:latin typeface="+mn-lt"/>
              </a:rPr>
              <a:t>other challenges 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become problematic as </a:t>
            </a:r>
            <a:r>
              <a:rPr lang="en-GB" sz="2000" dirty="0" smtClean="0">
                <a:solidFill>
                  <a:schemeClr val="tx1"/>
                </a:solidFill>
                <a:latin typeface="+mn-lt"/>
              </a:rPr>
              <a:t>well.</a:t>
            </a:r>
          </a:p>
          <a:p>
            <a:pPr marL="146050" indent="0">
              <a:buNone/>
            </a:pPr>
            <a:r>
              <a:rPr lang="en-GB" sz="2000" dirty="0" smtClean="0">
                <a:solidFill>
                  <a:schemeClr val="tx1"/>
                </a:solidFill>
                <a:latin typeface="+mn-lt"/>
              </a:rPr>
              <a:t>This 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situation can </a:t>
            </a:r>
            <a:r>
              <a:rPr lang="en-GB" sz="2000" dirty="0" smtClean="0">
                <a:solidFill>
                  <a:schemeClr val="tx1"/>
                </a:solidFill>
                <a:latin typeface="+mn-lt"/>
              </a:rPr>
              <a:t>have a significant 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impact on process and product </a:t>
            </a:r>
            <a:r>
              <a:rPr lang="en-GB" sz="2000" dirty="0" smtClean="0">
                <a:solidFill>
                  <a:schemeClr val="tx1"/>
                </a:solidFill>
                <a:latin typeface="+mn-lt"/>
              </a:rPr>
              <a:t>quality</a:t>
            </a:r>
          </a:p>
          <a:p>
            <a:endParaRPr lang="en-GB" sz="2000" dirty="0" smtClean="0">
              <a:solidFill>
                <a:schemeClr val="tx1"/>
              </a:solidFill>
              <a:latin typeface="+mn-lt"/>
            </a:endParaRPr>
          </a:p>
          <a:p>
            <a:pPr marL="146050" indent="0">
              <a:buNone/>
            </a:pPr>
            <a:r>
              <a:rPr lang="en-GB" sz="2000" dirty="0">
                <a:solidFill>
                  <a:schemeClr val="tx1"/>
                </a:solidFill>
                <a:latin typeface="+mn-lt"/>
              </a:rPr>
              <a:t>M</a:t>
            </a:r>
            <a:r>
              <a:rPr lang="en-GB" sz="2000" dirty="0" smtClean="0">
                <a:solidFill>
                  <a:schemeClr val="tx1"/>
                </a:solidFill>
                <a:latin typeface="+mn-lt"/>
              </a:rPr>
              <a:t>itigating 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one of the </a:t>
            </a:r>
            <a:r>
              <a:rPr lang="en-GB" sz="2000" dirty="0" smtClean="0">
                <a:solidFill>
                  <a:schemeClr val="tx1"/>
                </a:solidFill>
                <a:latin typeface="+mn-lt"/>
              </a:rPr>
              <a:t>challenges can 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have a positive impact on the other challenges and ultimately promises </a:t>
            </a:r>
            <a:r>
              <a:rPr lang="en-GB" sz="2000" dirty="0" smtClean="0">
                <a:solidFill>
                  <a:schemeClr val="tx1"/>
                </a:solidFill>
                <a:latin typeface="+mn-lt"/>
              </a:rPr>
              <a:t>to  break 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the vicious </a:t>
            </a:r>
            <a:r>
              <a:rPr lang="en-GB" sz="2000" dirty="0" smtClean="0">
                <a:solidFill>
                  <a:schemeClr val="tx1"/>
                </a:solidFill>
                <a:latin typeface="+mn-lt"/>
              </a:rPr>
              <a:t>circle</a:t>
            </a:r>
          </a:p>
          <a:p>
            <a:endParaRPr lang="en-GB" sz="2000" dirty="0" smtClean="0">
              <a:solidFill>
                <a:schemeClr val="tx1"/>
              </a:solidFill>
              <a:latin typeface="+mn-lt"/>
            </a:endParaRPr>
          </a:p>
          <a:p>
            <a:pPr marL="146050" indent="0">
              <a:buNone/>
            </a:pPr>
            <a:r>
              <a:rPr lang="en-GB" sz="2000" dirty="0" smtClean="0">
                <a:solidFill>
                  <a:schemeClr val="tx1"/>
                </a:solidFill>
                <a:latin typeface="+mn-lt"/>
              </a:rPr>
              <a:t>Organizations should focus 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on </a:t>
            </a:r>
            <a:r>
              <a:rPr lang="en-GB" sz="2000" dirty="0" smtClean="0">
                <a:solidFill>
                  <a:schemeClr val="tx1"/>
                </a:solidFill>
                <a:latin typeface="+mn-lt"/>
              </a:rPr>
              <a:t>mitigating the 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knowledge sharing and planning challenges to </a:t>
            </a:r>
            <a:r>
              <a:rPr lang="en-GB" sz="2000" dirty="0" smtClean="0">
                <a:solidFill>
                  <a:schemeClr val="tx1"/>
                </a:solidFill>
                <a:latin typeface="+mn-lt"/>
              </a:rPr>
              <a:t>re-establish effective  communication 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across </a:t>
            </a:r>
            <a:r>
              <a:rPr lang="en-GB" sz="2000" dirty="0" smtClean="0">
                <a:solidFill>
                  <a:schemeClr val="tx1"/>
                </a:solidFill>
                <a:latin typeface="+mn-lt"/>
              </a:rPr>
              <a:t>teams so as to achieve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dirty="0" smtClean="0">
                <a:solidFill>
                  <a:schemeClr val="tx1"/>
                </a:solidFill>
                <a:latin typeface="+mn-lt"/>
              </a:rPr>
              <a:t>the benefits </a:t>
            </a:r>
            <a:r>
              <a:rPr lang="en-GB" sz="2000" dirty="0">
                <a:solidFill>
                  <a:schemeClr val="tx1"/>
                </a:solidFill>
                <a:latin typeface="+mn-lt"/>
              </a:rPr>
              <a:t>of large-scale agility.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98266"/>
            <a:ext cx="7272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i="1" dirty="0" smtClean="0"/>
              <a:t>                              </a:t>
            </a:r>
            <a:r>
              <a:rPr lang="en-GB" sz="4000" b="1" dirty="0" smtClean="0"/>
              <a:t>Conclusion</a:t>
            </a:r>
            <a:endParaRPr lang="en-GB" sz="4000" b="1" dirty="0"/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-1" y="908720"/>
            <a:ext cx="251521" cy="287337"/>
          </a:xfrm>
          <a:prstGeom prst="rightArrow">
            <a:avLst>
              <a:gd name="adj1" fmla="val 50278"/>
              <a:gd name="adj2" fmla="val 50827"/>
            </a:avLst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0" y="906152"/>
            <a:ext cx="251521" cy="287337"/>
          </a:xfrm>
          <a:prstGeom prst="rightArrow">
            <a:avLst>
              <a:gd name="adj1" fmla="val 50278"/>
              <a:gd name="adj2" fmla="val 50827"/>
            </a:avLst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0" y="3491034"/>
            <a:ext cx="251521" cy="287337"/>
          </a:xfrm>
          <a:prstGeom prst="rightArrow">
            <a:avLst>
              <a:gd name="adj1" fmla="val 50278"/>
              <a:gd name="adj2" fmla="val 50827"/>
            </a:avLst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auto">
          <a:xfrm>
            <a:off x="-2" y="2348880"/>
            <a:ext cx="251521" cy="287337"/>
          </a:xfrm>
          <a:prstGeom prst="rightArrow">
            <a:avLst>
              <a:gd name="adj1" fmla="val 50278"/>
              <a:gd name="adj2" fmla="val 50827"/>
            </a:avLst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04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4179641" y="0"/>
            <a:ext cx="4953000" cy="24098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988840"/>
            <a:ext cx="3818557" cy="35283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65" y="0"/>
            <a:ext cx="5000625" cy="590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98"/>
            <a:ext cx="5000625" cy="5905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4149080"/>
            <a:ext cx="2912041" cy="268181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Arrow 16"/>
          <p:cNvSpPr/>
          <p:nvPr/>
        </p:nvSpPr>
        <p:spPr>
          <a:xfrm>
            <a:off x="4474041" y="3531866"/>
            <a:ext cx="578202" cy="288031"/>
          </a:xfrm>
          <a:prstGeom prst="rightArrow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9690" y="188640"/>
            <a:ext cx="52673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400" dirty="0" smtClean="0">
                <a:solidFill>
                  <a:schemeClr val="tx1"/>
                </a:solidFill>
              </a:rPr>
              <a:t>	</a:t>
            </a:r>
            <a:r>
              <a:rPr lang="en-GB" sz="4000" dirty="0" smtClean="0">
                <a:solidFill>
                  <a:schemeClr val="tx1"/>
                </a:solidFill>
              </a:rPr>
              <a:t>Research Aim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6792"/>
            <a:ext cx="4418231" cy="43924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196752"/>
            <a:ext cx="4067944" cy="518457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921" y="1143819"/>
            <a:ext cx="3950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Primary definition of Agile</a:t>
            </a:r>
            <a:endParaRPr lang="en-GB" sz="2400" dirty="0"/>
          </a:p>
        </p:txBody>
      </p:sp>
      <p:sp>
        <p:nvSpPr>
          <p:cNvPr id="13" name="Rectangle 12"/>
          <p:cNvSpPr/>
          <p:nvPr/>
        </p:nvSpPr>
        <p:spPr>
          <a:xfrm>
            <a:off x="5724128" y="6309320"/>
            <a:ext cx="331236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dirty="0"/>
              <a:t>http://www.portlandwebworks.com/</a:t>
            </a:r>
          </a:p>
        </p:txBody>
      </p:sp>
    </p:spTree>
    <p:extLst>
      <p:ext uri="{BB962C8B-B14F-4D97-AF65-F5344CB8AC3E}">
        <p14:creationId xmlns:p14="http://schemas.microsoft.com/office/powerpoint/2010/main" val="3994053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Arrow 16"/>
          <p:cNvSpPr/>
          <p:nvPr/>
        </p:nvSpPr>
        <p:spPr>
          <a:xfrm>
            <a:off x="4469363" y="4177389"/>
            <a:ext cx="578202" cy="231414"/>
          </a:xfrm>
          <a:prstGeom prst="rightArrow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1505"/>
            <a:ext cx="4341400" cy="50431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689" y="1988839"/>
            <a:ext cx="4030311" cy="471787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093922" y="1952451"/>
            <a:ext cx="3950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 Teams a few weeks later </a:t>
            </a:r>
            <a:endParaRPr lang="en-GB" sz="2000" dirty="0"/>
          </a:p>
        </p:txBody>
      </p:sp>
      <p:sp>
        <p:nvSpPr>
          <p:cNvPr id="6" name="Rectangle 5"/>
          <p:cNvSpPr/>
          <p:nvPr/>
        </p:nvSpPr>
        <p:spPr>
          <a:xfrm>
            <a:off x="237801" y="6530089"/>
            <a:ext cx="157927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/>
              <a:t>https://blog.surfnet.nl/?p=2784</a:t>
            </a:r>
          </a:p>
        </p:txBody>
      </p:sp>
      <p:sp>
        <p:nvSpPr>
          <p:cNvPr id="7" name="Rectangle 6"/>
          <p:cNvSpPr/>
          <p:nvPr/>
        </p:nvSpPr>
        <p:spPr>
          <a:xfrm>
            <a:off x="6979055" y="6330034"/>
            <a:ext cx="13612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/>
              <a:t>http://reelwebdesign.com/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99592" y="6022257"/>
            <a:ext cx="395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 smtClean="0">
                <a:solidFill>
                  <a:schemeClr val="tx2">
                    <a:lumMod val="50000"/>
                  </a:schemeClr>
                </a:solidFill>
              </a:rPr>
              <a:t>Planned technical dependencies</a:t>
            </a:r>
            <a:endParaRPr lang="en-GB" sz="1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28659" y="5964138"/>
            <a:ext cx="395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>
                <a:solidFill>
                  <a:srgbClr val="C00000"/>
                </a:solidFill>
              </a:rPr>
              <a:t>Unplanned  Technical </a:t>
            </a:r>
            <a:r>
              <a:rPr lang="en-GB" sz="1800" dirty="0">
                <a:solidFill>
                  <a:srgbClr val="C00000"/>
                </a:solidFill>
              </a:rPr>
              <a:t>dependencies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599" y="61930"/>
            <a:ext cx="1701931" cy="1377008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20" name="Right Arrow 19"/>
          <p:cNvSpPr/>
          <p:nvPr/>
        </p:nvSpPr>
        <p:spPr>
          <a:xfrm rot="13586591">
            <a:off x="5564782" y="1663597"/>
            <a:ext cx="578202" cy="231414"/>
          </a:xfrm>
          <a:prstGeom prst="rightArrow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 rot="7216114">
            <a:off x="3688689" y="1779499"/>
            <a:ext cx="793179" cy="231414"/>
          </a:xfrm>
          <a:prstGeom prst="rightArrow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70819" y="-11884"/>
            <a:ext cx="3492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 smtClean="0"/>
              <a:t>Effective Communication &amp; Cordination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-100063" y="1717073"/>
            <a:ext cx="3950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 </a:t>
            </a:r>
            <a:r>
              <a:rPr lang="en-GB" sz="2000" dirty="0" smtClean="0"/>
              <a:t>Teams at the Project start</a:t>
            </a:r>
            <a:endParaRPr lang="en-GB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884"/>
            <a:ext cx="1646009" cy="138889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91" y="2399"/>
            <a:ext cx="3950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Attempt to scale Agile 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974459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/>
      <p:bldP spid="18" grpId="0"/>
      <p:bldP spid="20" grpId="0" animBg="1"/>
      <p:bldP spid="21" grpId="0" animBg="1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16632"/>
            <a:ext cx="8208912" cy="5688632"/>
          </a:xfrm>
        </p:spPr>
        <p:txBody>
          <a:bodyPr/>
          <a:lstStyle/>
          <a:p>
            <a:pPr marL="146050" indent="0">
              <a:buNone/>
            </a:pPr>
            <a:r>
              <a:rPr lang="sv-SE" sz="2800" dirty="0" smtClean="0">
                <a:solidFill>
                  <a:schemeClr val="tx1"/>
                </a:solidFill>
              </a:rPr>
              <a:t>		</a:t>
            </a:r>
            <a:r>
              <a:rPr lang="sv-SE" sz="4000" dirty="0" smtClean="0">
                <a:solidFill>
                  <a:schemeClr val="tx1"/>
                </a:solidFill>
                <a:latin typeface="+mj-lt"/>
              </a:rPr>
              <a:t>Research Questions</a:t>
            </a:r>
          </a:p>
          <a:p>
            <a:endParaRPr lang="sv-SE" dirty="0" smtClean="0"/>
          </a:p>
          <a:p>
            <a:pPr marL="146050" indent="0">
              <a:buNone/>
            </a:pPr>
            <a:r>
              <a:rPr lang="en-GB" sz="2400" dirty="0">
                <a:solidFill>
                  <a:schemeClr val="tx1"/>
                </a:solidFill>
                <a:latin typeface="+mn-lt"/>
              </a:rPr>
              <a:t>RQ1: What are the challenges associated with technical </a:t>
            </a:r>
            <a:r>
              <a:rPr lang="en-GB" sz="2400" dirty="0" smtClean="0">
                <a:solidFill>
                  <a:schemeClr val="tx1"/>
                </a:solidFill>
                <a:latin typeface="+mn-lt"/>
              </a:rPr>
              <a:t>      	dependencies between teams </a:t>
            </a:r>
            <a:r>
              <a:rPr lang="en-GB" sz="2400" dirty="0">
                <a:solidFill>
                  <a:schemeClr val="tx1"/>
                </a:solidFill>
                <a:latin typeface="+mn-lt"/>
              </a:rPr>
              <a:t>in a large-scale agile </a:t>
            </a:r>
            <a:r>
              <a:rPr lang="en-GB" sz="2400" dirty="0" smtClean="0">
                <a:solidFill>
                  <a:schemeClr val="tx1"/>
                </a:solidFill>
                <a:latin typeface="+mn-lt"/>
              </a:rPr>
              <a:t>	software </a:t>
            </a:r>
            <a:r>
              <a:rPr lang="en-GB" sz="2400" dirty="0">
                <a:solidFill>
                  <a:schemeClr val="tx1"/>
                </a:solidFill>
                <a:latin typeface="+mn-lt"/>
              </a:rPr>
              <a:t>development</a:t>
            </a:r>
            <a:r>
              <a:rPr lang="en-GB" sz="2400" dirty="0" smtClean="0">
                <a:solidFill>
                  <a:schemeClr val="tx1"/>
                </a:solidFill>
                <a:latin typeface="+mn-lt"/>
              </a:rPr>
              <a:t>?</a:t>
            </a:r>
          </a:p>
          <a:p>
            <a:pPr marL="146050" indent="0">
              <a:buNone/>
            </a:pPr>
            <a:endParaRPr lang="en-GB" sz="2400" dirty="0">
              <a:solidFill>
                <a:schemeClr val="tx1"/>
              </a:solidFill>
              <a:latin typeface="+mn-lt"/>
            </a:endParaRPr>
          </a:p>
          <a:p>
            <a:pPr marL="146050" indent="0">
              <a:buNone/>
            </a:pPr>
            <a:endParaRPr lang="en-GB" sz="2400" dirty="0">
              <a:solidFill>
                <a:schemeClr val="tx1"/>
              </a:solidFill>
              <a:latin typeface="+mn-lt"/>
            </a:endParaRPr>
          </a:p>
          <a:p>
            <a:pPr marL="146050" indent="0">
              <a:buNone/>
            </a:pPr>
            <a:r>
              <a:rPr lang="en-GB" sz="2400" dirty="0">
                <a:solidFill>
                  <a:schemeClr val="tx1"/>
                </a:solidFill>
                <a:latin typeface="+mn-lt"/>
              </a:rPr>
              <a:t>RQ2: What </a:t>
            </a:r>
            <a:r>
              <a:rPr lang="en-GB" sz="2400" dirty="0" smtClean="0">
                <a:solidFill>
                  <a:schemeClr val="tx1"/>
                </a:solidFill>
                <a:latin typeface="+mn-lt"/>
              </a:rPr>
              <a:t>affects </a:t>
            </a:r>
            <a:r>
              <a:rPr lang="en-GB" sz="2400" dirty="0">
                <a:solidFill>
                  <a:schemeClr val="tx1"/>
                </a:solidFill>
                <a:latin typeface="+mn-lt"/>
              </a:rPr>
              <a:t>the likelihood of a challenge to occur?</a:t>
            </a:r>
            <a:endParaRPr lang="sv-SE" sz="2400" dirty="0" smtClean="0">
              <a:solidFill>
                <a:schemeClr val="tx1"/>
              </a:solidFill>
              <a:latin typeface="+mn-lt"/>
            </a:endParaRPr>
          </a:p>
          <a:p>
            <a:endParaRPr lang="sv-SE" sz="2400" dirty="0" smtClean="0">
              <a:solidFill>
                <a:schemeClr val="tx1"/>
              </a:solidFill>
              <a:latin typeface="+mn-lt"/>
            </a:endParaRPr>
          </a:p>
          <a:p>
            <a:endParaRPr lang="sv-SE" dirty="0" smtClean="0">
              <a:solidFill>
                <a:schemeClr val="tx1"/>
              </a:solidFill>
            </a:endParaRPr>
          </a:p>
          <a:p>
            <a:endParaRPr lang="sv-SE" dirty="0" smtClean="0"/>
          </a:p>
          <a:p>
            <a:endParaRPr lang="sv-SE" dirty="0" smtClean="0"/>
          </a:p>
          <a:p>
            <a:pPr marL="146050" indent="0">
              <a:buNone/>
            </a:pP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3760848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0"/>
            <a:ext cx="9144000" cy="6669360"/>
          </a:xfrm>
        </p:spPr>
        <p:txBody>
          <a:bodyPr/>
          <a:lstStyle/>
          <a:p>
            <a:pPr marL="146050" indent="0">
              <a:buNone/>
            </a:pPr>
            <a:r>
              <a:rPr lang="sv-SE" sz="2800" dirty="0" smtClean="0">
                <a:solidFill>
                  <a:schemeClr val="tx1"/>
                </a:solidFill>
              </a:rPr>
              <a:t>			</a:t>
            </a:r>
            <a:r>
              <a:rPr lang="sv-SE" sz="4000" dirty="0" smtClean="0">
                <a:solidFill>
                  <a:schemeClr val="tx1"/>
                </a:solidFill>
                <a:latin typeface="+mj-lt"/>
              </a:rPr>
              <a:t>Related Work</a:t>
            </a:r>
          </a:p>
          <a:p>
            <a:endParaRPr lang="sv-SE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4703"/>
            <a:ext cx="9144000" cy="613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037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1315800" y="731522"/>
            <a:ext cx="6512399" cy="73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l">
              <a:buNone/>
            </a:pPr>
            <a:r>
              <a:rPr lang="sv-SE" sz="1100" dirty="0"/>
              <a:t>         </a:t>
            </a:r>
            <a:endParaRPr lang="sv-SE" sz="3000" dirty="0"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0" y="1"/>
            <a:ext cx="9143999" cy="685799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46050" indent="0">
              <a:buNone/>
            </a:pPr>
            <a:r>
              <a:rPr lang="sv-SE" sz="2400" dirty="0" smtClean="0">
                <a:solidFill>
                  <a:schemeClr val="tx1"/>
                </a:solidFill>
              </a:rPr>
              <a:t>     			</a:t>
            </a:r>
            <a:r>
              <a:rPr lang="sv-SE" sz="4000" dirty="0" smtClean="0">
                <a:solidFill>
                  <a:schemeClr val="tx1"/>
                </a:solidFill>
                <a:latin typeface="+mj-lt"/>
              </a:rPr>
              <a:t>Research Method </a:t>
            </a:r>
            <a:endParaRPr lang="sv-SE" sz="4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217638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 smtClean="0"/>
              <a:t>-9 semi-structured interviews</a:t>
            </a:r>
          </a:p>
          <a:p>
            <a:endParaRPr lang="sv-SE" sz="2000" dirty="0" smtClean="0"/>
          </a:p>
          <a:p>
            <a:r>
              <a:rPr lang="sv-SE" sz="2000" dirty="0" smtClean="0"/>
              <a:t>-Sample selected based on insider knowldge  about skills &amp; exprience from Population size/Project of 300 Software Engineers </a:t>
            </a:r>
          </a:p>
          <a:p>
            <a:endParaRPr lang="sv-SE" sz="2000" dirty="0" smtClean="0"/>
          </a:p>
          <a:p>
            <a:r>
              <a:rPr lang="sv-SE" sz="2000" dirty="0" smtClean="0"/>
              <a:t>-Sample has average working exprience of 10 years &amp; 3 years with agile</a:t>
            </a:r>
          </a:p>
          <a:p>
            <a:endParaRPr lang="sv-SE" sz="2000" dirty="0" smtClean="0"/>
          </a:p>
          <a:p>
            <a:r>
              <a:rPr lang="en-US" sz="2000" dirty="0" smtClean="0"/>
              <a:t>-Interview questions focused on planned and unplanned technical dependencies by XFT 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809531" y="1243737"/>
            <a:ext cx="3282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 smtClean="0"/>
              <a:t>3 Months Case study research at</a:t>
            </a:r>
            <a:endParaRPr lang="en-US" sz="2400" dirty="0"/>
          </a:p>
        </p:txBody>
      </p:sp>
      <p:pic>
        <p:nvPicPr>
          <p:cNvPr id="1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211" y="1004521"/>
            <a:ext cx="3600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23"/>
          <p:cNvSpPr txBox="1">
            <a:spLocks noChangeArrowheads="1"/>
          </p:cNvSpPr>
          <p:nvPr/>
        </p:nvSpPr>
        <p:spPr bwMode="auto">
          <a:xfrm>
            <a:off x="179512" y="5276315"/>
            <a:ext cx="4822876" cy="1631216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99FF33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GB" sz="2000" b="1" dirty="0" smtClean="0">
                <a:cs typeface="Times New Roman" pitchFamily="18" charset="0"/>
              </a:rPr>
              <a:t>Follow up Survey 3 months later</a:t>
            </a:r>
          </a:p>
          <a:p>
            <a:pPr marL="285750" indent="-285750" eaLnBrk="0" hangingPunc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2000" dirty="0" smtClean="0"/>
              <a:t>To confirm our finding </a:t>
            </a:r>
          </a:p>
          <a:p>
            <a:pPr marL="285750" indent="-285750" eaLnBrk="0" hangingPunct="0">
              <a:spcBef>
                <a:spcPct val="0"/>
              </a:spcBef>
              <a:buFont typeface="Arial" pitchFamily="34" charset="0"/>
              <a:buChar char="•"/>
            </a:pPr>
            <a:r>
              <a:rPr lang="en-US" sz="2000" dirty="0" smtClean="0"/>
              <a:t>Survey measured the interviewee’s agreement with our findings and recommendations</a:t>
            </a:r>
          </a:p>
        </p:txBody>
      </p:sp>
      <p:sp>
        <p:nvSpPr>
          <p:cNvPr id="14" name="Text Box 23"/>
          <p:cNvSpPr txBox="1">
            <a:spLocks noChangeArrowheads="1"/>
          </p:cNvSpPr>
          <p:nvPr/>
        </p:nvSpPr>
        <p:spPr bwMode="auto">
          <a:xfrm>
            <a:off x="5449808" y="4647914"/>
            <a:ext cx="3689243" cy="2246769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99FF33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GB" b="1" dirty="0" smtClean="0">
                <a:cs typeface="Times New Roman" pitchFamily="18" charset="0"/>
              </a:rPr>
              <a:t>Interviews Roles </a:t>
            </a:r>
            <a:endParaRPr lang="en-GB" sz="1400" b="1" dirty="0">
              <a:cs typeface="Times New Roman" pitchFamily="18" charset="0"/>
            </a:endParaRPr>
          </a:p>
          <a:p>
            <a:r>
              <a:rPr lang="en-GB" dirty="0"/>
              <a:t>P1 Software </a:t>
            </a:r>
            <a:r>
              <a:rPr lang="en-GB" dirty="0" smtClean="0"/>
              <a:t>designer/developer</a:t>
            </a:r>
            <a:endParaRPr lang="en-GB" dirty="0"/>
          </a:p>
          <a:p>
            <a:r>
              <a:rPr lang="en-GB" dirty="0"/>
              <a:t>P2 Software designer and scrum master </a:t>
            </a:r>
            <a:endParaRPr lang="en-GB" dirty="0" smtClean="0"/>
          </a:p>
          <a:p>
            <a:r>
              <a:rPr lang="en-GB" dirty="0" smtClean="0"/>
              <a:t>P3 </a:t>
            </a:r>
            <a:r>
              <a:rPr lang="en-GB" dirty="0"/>
              <a:t>Function </a:t>
            </a:r>
            <a:r>
              <a:rPr lang="en-GB" dirty="0" smtClean="0"/>
              <a:t>tester </a:t>
            </a:r>
          </a:p>
          <a:p>
            <a:r>
              <a:rPr lang="en-GB" dirty="0" smtClean="0"/>
              <a:t>P4 </a:t>
            </a:r>
            <a:r>
              <a:rPr lang="en-GB" dirty="0"/>
              <a:t>Software </a:t>
            </a:r>
            <a:r>
              <a:rPr lang="en-GB" dirty="0" smtClean="0"/>
              <a:t>designer</a:t>
            </a:r>
            <a:endParaRPr lang="en-GB" dirty="0"/>
          </a:p>
          <a:p>
            <a:r>
              <a:rPr lang="en-GB" dirty="0"/>
              <a:t>P5 Software designer and scrum master </a:t>
            </a:r>
            <a:endParaRPr lang="en-GB" dirty="0" smtClean="0"/>
          </a:p>
          <a:p>
            <a:r>
              <a:rPr lang="en-GB" dirty="0" smtClean="0"/>
              <a:t>P6 </a:t>
            </a:r>
            <a:r>
              <a:rPr lang="en-GB" dirty="0"/>
              <a:t>Scrum master and </a:t>
            </a:r>
            <a:r>
              <a:rPr lang="en-GB" dirty="0" smtClean="0"/>
              <a:t>architect</a:t>
            </a:r>
            <a:endParaRPr lang="en-GB" dirty="0"/>
          </a:p>
          <a:p>
            <a:r>
              <a:rPr lang="en-GB" dirty="0"/>
              <a:t>P7 Software designer and scrum master </a:t>
            </a:r>
            <a:endParaRPr lang="en-GB" dirty="0" smtClean="0"/>
          </a:p>
          <a:p>
            <a:r>
              <a:rPr lang="en-GB" dirty="0" smtClean="0"/>
              <a:t>P8 </a:t>
            </a:r>
            <a:r>
              <a:rPr lang="en-GB" dirty="0"/>
              <a:t>Function tester </a:t>
            </a:r>
            <a:endParaRPr lang="en-GB" dirty="0" smtClean="0"/>
          </a:p>
          <a:p>
            <a:r>
              <a:rPr lang="en-GB" dirty="0" smtClean="0"/>
              <a:t>P9 </a:t>
            </a:r>
            <a:r>
              <a:rPr lang="en-GB" dirty="0"/>
              <a:t>System manager, scrum </a:t>
            </a:r>
            <a:r>
              <a:rPr lang="en-GB" dirty="0" smtClean="0"/>
              <a:t>master</a:t>
            </a:r>
            <a:endParaRPr lang="en-GB" sz="1400" dirty="0">
              <a:cs typeface="Times New Roman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1315800" y="731522"/>
            <a:ext cx="6512399" cy="73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l">
              <a:buNone/>
            </a:pPr>
            <a:r>
              <a:rPr lang="sv-SE" sz="1100" dirty="0"/>
              <a:t>         </a:t>
            </a:r>
            <a:endParaRPr lang="sv-SE" sz="3000" dirty="0"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0" y="1"/>
            <a:ext cx="9143999" cy="685799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46050" indent="0">
              <a:buNone/>
            </a:pPr>
            <a:r>
              <a:rPr lang="sv-SE" sz="2400" dirty="0" smtClean="0">
                <a:solidFill>
                  <a:schemeClr val="tx1"/>
                </a:solidFill>
              </a:rPr>
              <a:t>     			</a:t>
            </a:r>
            <a:r>
              <a:rPr lang="sv-SE" sz="4000" dirty="0" smtClean="0">
                <a:solidFill>
                  <a:schemeClr val="tx1"/>
                </a:solidFill>
                <a:latin typeface="+mj-lt"/>
              </a:rPr>
              <a:t>Research Method </a:t>
            </a:r>
            <a:endParaRPr lang="sv-SE" sz="4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-1" y="731521"/>
            <a:ext cx="9143999" cy="612647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sp>
      <p:sp>
        <p:nvSpPr>
          <p:cNvPr id="3" name="TextBox 2"/>
          <p:cNvSpPr txBox="1"/>
          <p:nvPr/>
        </p:nvSpPr>
        <p:spPr>
          <a:xfrm>
            <a:off x="4788024" y="499067"/>
            <a:ext cx="42484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sz="2000" dirty="0" smtClean="0"/>
          </a:p>
          <a:p>
            <a:r>
              <a:rPr lang="sv-SE" sz="2000" dirty="0"/>
              <a:t>Thematic </a:t>
            </a:r>
            <a:r>
              <a:rPr lang="sv-SE" sz="2000" dirty="0" smtClean="0"/>
              <a:t>Data Analysis Approach</a:t>
            </a:r>
          </a:p>
          <a:p>
            <a:r>
              <a:rPr lang="sv-SE" sz="2000" dirty="0" smtClean="0"/>
              <a:t>(</a:t>
            </a:r>
            <a:r>
              <a:rPr lang="en-US" sz="2000" dirty="0">
                <a:solidFill>
                  <a:schemeClr val="tx1"/>
                </a:solidFill>
              </a:rPr>
              <a:t>Braun and Clark (2006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64088" y="6618824"/>
            <a:ext cx="2304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>
                <a:solidFill>
                  <a:schemeClr val="tx1"/>
                </a:solidFill>
              </a:rPr>
              <a:t>http://orastories.com/critical-thinking/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217369172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8856625" cy="655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46050" indent="0">
              <a:buNone/>
            </a:pPr>
            <a:r>
              <a:rPr lang="sv-SE" sz="2800" dirty="0" smtClean="0">
                <a:solidFill>
                  <a:schemeClr val="tx1"/>
                </a:solidFill>
              </a:rPr>
              <a:t>		</a:t>
            </a:r>
            <a:r>
              <a:rPr lang="sv-SE" sz="4000" dirty="0" smtClean="0">
                <a:solidFill>
                  <a:schemeClr val="tx1"/>
                </a:solidFill>
                <a:latin typeface="+mj-lt"/>
              </a:rPr>
              <a:t>Analysis and Interpretation </a:t>
            </a:r>
            <a:endParaRPr lang="sv-SE" sz="4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179512" y="1412776"/>
            <a:ext cx="8784977" cy="5328592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lnSpc>
                <a:spcPct val="115000"/>
              </a:lnSpc>
              <a:buClr>
                <a:srgbClr val="000000"/>
              </a:buClr>
              <a:buSzPct val="61111"/>
              <a:buFont typeface="Arial"/>
              <a:buNone/>
            </a:pPr>
            <a:endParaRPr lang="sv-SE" sz="1800" dirty="0" smtClean="0"/>
          </a:p>
          <a:p>
            <a:pPr lvl="0" algn="just" rtl="0">
              <a:lnSpc>
                <a:spcPct val="115000"/>
              </a:lnSpc>
              <a:buClr>
                <a:srgbClr val="000000"/>
              </a:buClr>
              <a:buSzPct val="61111"/>
              <a:buFont typeface="Arial"/>
              <a:buNone/>
            </a:pPr>
            <a:r>
              <a:rPr lang="sv-SE" sz="2000" dirty="0" smtClean="0"/>
              <a:t>C1</a:t>
            </a:r>
            <a:r>
              <a:rPr lang="sv-SE" sz="2000" dirty="0"/>
              <a:t>. Planning challenge  </a:t>
            </a:r>
            <a:endParaRPr lang="sv-SE" sz="2000" dirty="0" smtClean="0"/>
          </a:p>
          <a:p>
            <a:pPr lvl="0" algn="just" rtl="0">
              <a:lnSpc>
                <a:spcPct val="115000"/>
              </a:lnSpc>
              <a:buClr>
                <a:srgbClr val="000000"/>
              </a:buClr>
              <a:buSzPct val="61111"/>
              <a:buFont typeface="Arial"/>
              <a:buNone/>
            </a:pPr>
            <a:endParaRPr lang="sv-SE" sz="2000" dirty="0"/>
          </a:p>
          <a:p>
            <a:pPr lvl="0" algn="just" rtl="0">
              <a:lnSpc>
                <a:spcPct val="115000"/>
              </a:lnSpc>
              <a:buClr>
                <a:srgbClr val="000000"/>
              </a:buClr>
              <a:buSzPct val="61111"/>
              <a:buFont typeface="Arial"/>
              <a:buNone/>
            </a:pPr>
            <a:r>
              <a:rPr lang="sv-SE" sz="2000" dirty="0"/>
              <a:t>C2.Teams backlog priority </a:t>
            </a:r>
            <a:r>
              <a:rPr lang="sv-SE" sz="2000" dirty="0" smtClean="0"/>
              <a:t>challenge</a:t>
            </a:r>
          </a:p>
          <a:p>
            <a:pPr lvl="0" algn="just" rtl="0">
              <a:lnSpc>
                <a:spcPct val="115000"/>
              </a:lnSpc>
              <a:buClr>
                <a:srgbClr val="000000"/>
              </a:buClr>
              <a:buSzPct val="61111"/>
              <a:buFont typeface="Arial"/>
              <a:buNone/>
            </a:pPr>
            <a:endParaRPr lang="sv-SE" sz="2000" dirty="0"/>
          </a:p>
          <a:p>
            <a:pPr lvl="0" algn="just" rtl="0">
              <a:lnSpc>
                <a:spcPct val="115000"/>
              </a:lnSpc>
              <a:buClr>
                <a:srgbClr val="000000"/>
              </a:buClr>
              <a:buSzPct val="61111"/>
              <a:buFont typeface="Arial"/>
              <a:buNone/>
            </a:pPr>
            <a:r>
              <a:rPr lang="sv-SE" sz="2000" dirty="0"/>
              <a:t>C3. </a:t>
            </a:r>
            <a:r>
              <a:rPr lang="sv-SE" sz="2000" dirty="0" err="1" smtClean="0"/>
              <a:t>Knowledge</a:t>
            </a:r>
            <a:r>
              <a:rPr lang="sv-SE" sz="2000" dirty="0" smtClean="0"/>
              <a:t> </a:t>
            </a:r>
            <a:r>
              <a:rPr lang="sv-SE" sz="2000" dirty="0" err="1" smtClean="0"/>
              <a:t>sharing</a:t>
            </a:r>
            <a:endParaRPr lang="sv-SE" sz="2000" dirty="0" smtClean="0"/>
          </a:p>
          <a:p>
            <a:pPr lvl="0" algn="just" rtl="0">
              <a:lnSpc>
                <a:spcPct val="115000"/>
              </a:lnSpc>
              <a:buClr>
                <a:srgbClr val="000000"/>
              </a:buClr>
              <a:buSzPct val="61111"/>
              <a:buFont typeface="Arial"/>
              <a:buNone/>
            </a:pPr>
            <a:endParaRPr lang="sv-SE" sz="2000" dirty="0"/>
          </a:p>
          <a:p>
            <a:pPr lvl="0" algn="just" rtl="0">
              <a:lnSpc>
                <a:spcPct val="115000"/>
              </a:lnSpc>
              <a:buClr>
                <a:srgbClr val="000000"/>
              </a:buClr>
              <a:buSzPct val="61111"/>
              <a:buFont typeface="Arial"/>
              <a:buNone/>
            </a:pPr>
            <a:r>
              <a:rPr lang="sv-SE" sz="2000" dirty="0"/>
              <a:t>C4. Code quality </a:t>
            </a:r>
            <a:r>
              <a:rPr lang="sv-SE" sz="2000" dirty="0" smtClean="0"/>
              <a:t>challenge </a:t>
            </a:r>
          </a:p>
          <a:p>
            <a:pPr lvl="0" algn="just" rtl="0">
              <a:lnSpc>
                <a:spcPct val="115000"/>
              </a:lnSpc>
              <a:buClr>
                <a:srgbClr val="000000"/>
              </a:buClr>
              <a:buSzPct val="61111"/>
              <a:buFont typeface="Arial"/>
              <a:buNone/>
            </a:pPr>
            <a:endParaRPr lang="sv-SE" sz="2000" dirty="0"/>
          </a:p>
          <a:p>
            <a:pPr lvl="0" algn="just" rtl="0">
              <a:lnSpc>
                <a:spcPct val="115000"/>
              </a:lnSpc>
              <a:buClr>
                <a:srgbClr val="000000"/>
              </a:buClr>
              <a:buSzPct val="61111"/>
              <a:buFont typeface="Arial"/>
              <a:buNone/>
            </a:pPr>
            <a:r>
              <a:rPr lang="sv-SE" sz="2000" dirty="0"/>
              <a:t>C5</a:t>
            </a:r>
            <a:r>
              <a:rPr lang="sv-SE" sz="2000" dirty="0" smtClean="0"/>
              <a:t>. Integration </a:t>
            </a:r>
            <a:r>
              <a:rPr lang="sv-SE" sz="2000" dirty="0" smtClean="0"/>
              <a:t>challenge</a:t>
            </a:r>
          </a:p>
          <a:p>
            <a:pPr lvl="0" algn="just" rtl="0">
              <a:lnSpc>
                <a:spcPct val="115000"/>
              </a:lnSpc>
              <a:buClr>
                <a:srgbClr val="000000"/>
              </a:buClr>
              <a:buSzPct val="61111"/>
              <a:buFont typeface="Arial"/>
              <a:buNone/>
            </a:pPr>
            <a:endParaRPr lang="sv-SE" sz="1800" dirty="0"/>
          </a:p>
          <a:p>
            <a:endParaRPr lang="sv-SE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251520" y="548680"/>
            <a:ext cx="87129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000" i="1" dirty="0" smtClean="0"/>
          </a:p>
          <a:p>
            <a:r>
              <a:rPr lang="en-GB" sz="2400" i="1" dirty="0" smtClean="0"/>
              <a:t>RQ 1: Technical </a:t>
            </a:r>
            <a:r>
              <a:rPr lang="en-GB" sz="2400" i="1" dirty="0"/>
              <a:t>Dependency Challenges in Large-Scale Agile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3999" cy="685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endParaRPr lang="sv-SE" sz="3000" b="1" dirty="0"/>
          </a:p>
          <a:p>
            <a:pPr marL="146050" indent="0">
              <a:buNone/>
            </a:pPr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pPr lvl="0" rtl="0">
              <a:buNone/>
            </a:pPr>
            <a:endParaRPr lang="sv-SE" dirty="0" smtClean="0"/>
          </a:p>
          <a:p>
            <a:endParaRPr lang="sv-SE" dirty="0"/>
          </a:p>
        </p:txBody>
      </p:sp>
      <p:sp>
        <p:nvSpPr>
          <p:cNvPr id="2" name="Rectangle 1"/>
          <p:cNvSpPr/>
          <p:nvPr/>
        </p:nvSpPr>
        <p:spPr>
          <a:xfrm>
            <a:off x="1679149" y="41229"/>
            <a:ext cx="4084773" cy="5878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15000"/>
              </a:lnSpc>
              <a:buClr>
                <a:srgbClr val="000000"/>
              </a:buClr>
              <a:buSzPct val="61111"/>
            </a:pPr>
            <a:r>
              <a:rPr lang="sv-SE" sz="2800" dirty="0"/>
              <a:t>C1. Planning challenge 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9523"/>
            <a:ext cx="9143998" cy="6258477"/>
          </a:xfrm>
          <a:prstGeom prst="rect">
            <a:avLst/>
          </a:prstGeom>
        </p:spPr>
      </p:pic>
      <p:sp>
        <p:nvSpPr>
          <p:cNvPr id="6" name="Text Box 23"/>
          <p:cNvSpPr txBox="1">
            <a:spLocks noChangeArrowheads="1"/>
          </p:cNvSpPr>
          <p:nvPr/>
        </p:nvSpPr>
        <p:spPr bwMode="auto">
          <a:xfrm>
            <a:off x="683568" y="4725144"/>
            <a:ext cx="6239242" cy="1323439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99FF33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GB" sz="2000" dirty="0" smtClean="0"/>
              <a:t>“[</a:t>
            </a:r>
            <a:r>
              <a:rPr lang="en-GB" sz="2000" dirty="0"/>
              <a:t>Managers] do not plan and allocate tasks to teams in an </a:t>
            </a:r>
            <a:r>
              <a:rPr lang="en-GB" sz="2000" dirty="0" smtClean="0"/>
              <a:t>appropriate way </a:t>
            </a:r>
            <a:r>
              <a:rPr lang="en-GB" sz="2000" dirty="0"/>
              <a:t>because they do not know much about the code and do not </a:t>
            </a:r>
            <a:r>
              <a:rPr lang="en-GB" sz="2000" dirty="0" smtClean="0"/>
              <a:t>involve in </a:t>
            </a:r>
            <a:r>
              <a:rPr lang="en-GB" sz="2000" dirty="0"/>
              <a:t>the actual coding."</a:t>
            </a:r>
            <a:endParaRPr lang="en-GB" sz="2000" dirty="0"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43808" y="6664463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800" dirty="0"/>
              <a:t>http://www.eurocharts.co.uk/project_planning_boards.htm</a:t>
            </a:r>
          </a:p>
        </p:txBody>
      </p:sp>
    </p:spTree>
    <p:extLst>
      <p:ext uri="{BB962C8B-B14F-4D97-AF65-F5344CB8AC3E}">
        <p14:creationId xmlns:p14="http://schemas.microsoft.com/office/powerpoint/2010/main" val="427541208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Elemental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</TotalTime>
  <Words>781</Words>
  <Application>Microsoft Macintosh PowerPoint</Application>
  <PresentationFormat>On-screen Show (4:3)</PresentationFormat>
  <Paragraphs>211</Paragraphs>
  <Slides>18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/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</vt:lpstr>
      <vt:lpstr>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omukairene</dc:creator>
  <cp:keywords/>
  <dc:description/>
  <cp:lastModifiedBy>Eric Knauss</cp:lastModifiedBy>
  <cp:revision>114</cp:revision>
  <dcterms:modified xsi:type="dcterms:W3CDTF">2014-05-20T09:27:02Z</dcterms:modified>
  <cp:category/>
</cp:coreProperties>
</file>