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60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F262ED-633B-F945-9DC3-5101277073A4}" type="datetimeFigureOut">
              <a:rPr lang="en-US" smtClean="0"/>
              <a:t>3/24/14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2DC04-6187-224F-932C-57D6A5580DE5}" type="slidenum">
              <a:rPr lang="en-US" smtClean="0"/>
              <a:t>‹#›</a:t>
            </a:fld>
            <a:endParaRPr lang="en-US"/>
          </a:p>
        </p:txBody>
      </p:sp>
    </p:spTree>
    <p:extLst>
      <p:ext uri="{BB962C8B-B14F-4D97-AF65-F5344CB8AC3E}">
        <p14:creationId xmlns:p14="http://schemas.microsoft.com/office/powerpoint/2010/main" val="20595459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a:noFill/>
        </p:spPr>
        <p:txBody>
          <a:bodyPr/>
          <a:lstStyle/>
          <a:p>
            <a:r>
              <a:rPr lang="de-DE" dirty="0" smtClean="0">
                <a:solidFill>
                  <a:prstClr val="black"/>
                </a:solidFill>
                <a:latin typeface="Arial" charset="0"/>
              </a:rPr>
              <a:t>Kommentierte Folien zur Vorlesung Softwaretechnik II </a:t>
            </a:r>
            <a:r>
              <a:rPr lang="de-DE" sz="900" dirty="0" smtClean="0">
                <a:solidFill>
                  <a:prstClr val="black"/>
                </a:solidFill>
                <a:latin typeface="Arial" charset="0"/>
              </a:rPr>
              <a:t> – SS 2004</a:t>
            </a:r>
          </a:p>
          <a:p>
            <a:r>
              <a:rPr lang="de-DE" sz="1000" dirty="0" smtClean="0">
                <a:solidFill>
                  <a:prstClr val="black"/>
                </a:solidFill>
                <a:latin typeface="Calibri"/>
              </a:rPr>
              <a:t>Prof. Dr. Kurt Schneider</a:t>
            </a:r>
            <a:r>
              <a:rPr lang="de-DE" dirty="0" smtClean="0">
                <a:solidFill>
                  <a:prstClr val="black"/>
                </a:solidFill>
                <a:latin typeface="Calibri"/>
              </a:rPr>
              <a:t>     </a:t>
            </a:r>
            <a:r>
              <a:rPr lang="de-DE" sz="900" dirty="0" smtClean="0">
                <a:solidFill>
                  <a:prstClr val="black"/>
                </a:solidFill>
                <a:latin typeface="Calibri"/>
              </a:rPr>
              <a:t>FG Software Engineering, Universität Hannover</a:t>
            </a:r>
          </a:p>
          <a:p>
            <a:endParaRPr lang="de-DE" sz="900" dirty="0" smtClean="0">
              <a:solidFill>
                <a:prstClr val="black"/>
              </a:solidFill>
              <a:latin typeface="Calibri"/>
            </a:endParaRPr>
          </a:p>
        </p:txBody>
      </p:sp>
      <p:sp>
        <p:nvSpPr>
          <p:cNvPr id="176131" name="Rectangle 4"/>
          <p:cNvSpPr>
            <a:spLocks noGrp="1" noChangeArrowheads="1"/>
          </p:cNvSpPr>
          <p:nvPr>
            <p:ph type="ftr" sz="quarter" idx="4"/>
          </p:nvPr>
        </p:nvSpPr>
        <p:spPr>
          <a:noFill/>
        </p:spPr>
        <p:txBody>
          <a:bodyPr/>
          <a:lstStyle/>
          <a:p>
            <a:r>
              <a:rPr lang="de-DE" smtClean="0">
                <a:solidFill>
                  <a:prstClr val="black"/>
                </a:solidFill>
                <a:latin typeface="Calibri"/>
              </a:rPr>
              <a:t>Juli 2004</a:t>
            </a:r>
          </a:p>
        </p:txBody>
      </p:sp>
      <p:sp>
        <p:nvSpPr>
          <p:cNvPr id="176132" name="Rectangle 5"/>
          <p:cNvSpPr>
            <a:spLocks noGrp="1" noChangeArrowheads="1"/>
          </p:cNvSpPr>
          <p:nvPr>
            <p:ph type="sldNum" sz="quarter" idx="5"/>
          </p:nvPr>
        </p:nvSpPr>
        <p:spPr>
          <a:noFill/>
        </p:spPr>
        <p:txBody>
          <a:bodyPr/>
          <a:lstStyle/>
          <a:p>
            <a:fld id="{F38F3528-7493-4C05-83BC-9CD6C566CF56}" type="slidenum">
              <a:rPr lang="de-DE" smtClean="0">
                <a:solidFill>
                  <a:prstClr val="black"/>
                </a:solidFill>
                <a:latin typeface="Calibri"/>
              </a:rPr>
              <a:pPr/>
              <a:t>3</a:t>
            </a:fld>
            <a:endParaRPr lang="de-DE" smtClean="0">
              <a:solidFill>
                <a:prstClr val="black"/>
              </a:solidFill>
              <a:latin typeface="Calibri"/>
            </a:endParaRPr>
          </a:p>
        </p:txBody>
      </p:sp>
      <p:sp>
        <p:nvSpPr>
          <p:cNvPr id="176133" name="Rectangle 2"/>
          <p:cNvSpPr>
            <a:spLocks noGrp="1" noRot="1" noChangeAspect="1" noChangeArrowheads="1" noTextEdit="1"/>
          </p:cNvSpPr>
          <p:nvPr>
            <p:ph type="sldImg"/>
          </p:nvPr>
        </p:nvSpPr>
        <p:spPr>
          <a:xfrm>
            <a:off x="1296988" y="800100"/>
            <a:ext cx="4268787" cy="3200400"/>
          </a:xfrm>
          <a:ln/>
        </p:spPr>
      </p:sp>
      <p:sp>
        <p:nvSpPr>
          <p:cNvPr id="176134" name="Rectangle 3"/>
          <p:cNvSpPr>
            <a:spLocks noGrp="1" noChangeArrowheads="1"/>
          </p:cNvSpPr>
          <p:nvPr>
            <p:ph type="body" idx="1"/>
          </p:nvPr>
        </p:nvSpPr>
        <p:spPr>
          <a:xfrm>
            <a:off x="913991" y="4347195"/>
            <a:ext cx="5030018" cy="3849359"/>
          </a:xfrm>
          <a:noFill/>
          <a:ln/>
        </p:spPr>
        <p:txBody>
          <a:bodyPr/>
          <a:lstStyle/>
          <a:p>
            <a:r>
              <a:rPr lang="de-DE" smtClean="0"/>
              <a:t>Dieses Argument stammt von Barry Boehm; ich habe es auf den nächsten Folien visuell aufbereitet um das Spektrum zu zeigen.</a:t>
            </a:r>
          </a:p>
          <a:p>
            <a:r>
              <a:rPr lang="de-DE" smtClean="0"/>
              <a:t>Jeder Punkt auf dem Spektrum hat Vor- und Nachteile und man muss im Grunde genommen für jedes Projekt die geeignete Vorausschau finden.</a:t>
            </a:r>
          </a:p>
          <a:p>
            <a:r>
              <a:rPr lang="de-DE" smtClean="0"/>
              <a:t>Die Frage ist ja: wie weit voraus plant man im Projekt?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a:noFill/>
        </p:spPr>
        <p:txBody>
          <a:bodyPr/>
          <a:lstStyle/>
          <a:p>
            <a:r>
              <a:rPr lang="de-DE" dirty="0" smtClean="0">
                <a:solidFill>
                  <a:prstClr val="black"/>
                </a:solidFill>
                <a:latin typeface="Arial" charset="0"/>
              </a:rPr>
              <a:t>Kommentierte Folien zur Vorlesung Softwaretechnik II </a:t>
            </a:r>
            <a:r>
              <a:rPr lang="de-DE" sz="900" dirty="0" smtClean="0">
                <a:solidFill>
                  <a:prstClr val="black"/>
                </a:solidFill>
                <a:latin typeface="Arial" charset="0"/>
              </a:rPr>
              <a:t> – SS 2004</a:t>
            </a:r>
          </a:p>
          <a:p>
            <a:r>
              <a:rPr lang="de-DE" sz="1000" dirty="0" smtClean="0">
                <a:solidFill>
                  <a:prstClr val="black"/>
                </a:solidFill>
                <a:latin typeface="Calibri"/>
              </a:rPr>
              <a:t>Prof. Dr. Kurt Schneider</a:t>
            </a:r>
            <a:r>
              <a:rPr lang="de-DE" dirty="0" smtClean="0">
                <a:solidFill>
                  <a:prstClr val="black"/>
                </a:solidFill>
                <a:latin typeface="Calibri"/>
              </a:rPr>
              <a:t>     </a:t>
            </a:r>
            <a:r>
              <a:rPr lang="de-DE" sz="900" dirty="0" smtClean="0">
                <a:solidFill>
                  <a:prstClr val="black"/>
                </a:solidFill>
                <a:latin typeface="Calibri"/>
              </a:rPr>
              <a:t>FG Software Engineering, Universität Hannover</a:t>
            </a:r>
          </a:p>
          <a:p>
            <a:endParaRPr lang="de-DE" sz="900" dirty="0" smtClean="0">
              <a:solidFill>
                <a:prstClr val="black"/>
              </a:solidFill>
              <a:latin typeface="Calibri"/>
            </a:endParaRPr>
          </a:p>
        </p:txBody>
      </p:sp>
      <p:sp>
        <p:nvSpPr>
          <p:cNvPr id="177155" name="Rectangle 4"/>
          <p:cNvSpPr>
            <a:spLocks noGrp="1" noChangeArrowheads="1"/>
          </p:cNvSpPr>
          <p:nvPr>
            <p:ph type="ftr" sz="quarter" idx="4"/>
          </p:nvPr>
        </p:nvSpPr>
        <p:spPr>
          <a:noFill/>
        </p:spPr>
        <p:txBody>
          <a:bodyPr/>
          <a:lstStyle/>
          <a:p>
            <a:r>
              <a:rPr lang="de-DE" smtClean="0">
                <a:solidFill>
                  <a:prstClr val="black"/>
                </a:solidFill>
                <a:latin typeface="Calibri"/>
              </a:rPr>
              <a:t>Juli 2004</a:t>
            </a:r>
          </a:p>
        </p:txBody>
      </p:sp>
      <p:sp>
        <p:nvSpPr>
          <p:cNvPr id="177156" name="Rectangle 5"/>
          <p:cNvSpPr>
            <a:spLocks noGrp="1" noChangeArrowheads="1"/>
          </p:cNvSpPr>
          <p:nvPr>
            <p:ph type="sldNum" sz="quarter" idx="5"/>
          </p:nvPr>
        </p:nvSpPr>
        <p:spPr>
          <a:noFill/>
        </p:spPr>
        <p:txBody>
          <a:bodyPr/>
          <a:lstStyle/>
          <a:p>
            <a:fld id="{39701FF9-8724-4CD7-811F-FA7716BAA679}" type="slidenum">
              <a:rPr lang="de-DE" smtClean="0">
                <a:solidFill>
                  <a:prstClr val="black"/>
                </a:solidFill>
                <a:latin typeface="Calibri"/>
              </a:rPr>
              <a:pPr/>
              <a:t>4</a:t>
            </a:fld>
            <a:endParaRPr lang="de-DE" smtClean="0">
              <a:solidFill>
                <a:prstClr val="black"/>
              </a:solidFill>
              <a:latin typeface="Calibri"/>
            </a:endParaRPr>
          </a:p>
        </p:txBody>
      </p:sp>
      <p:sp>
        <p:nvSpPr>
          <p:cNvPr id="177157" name="Rectangle 2"/>
          <p:cNvSpPr>
            <a:spLocks noGrp="1" noRot="1" noChangeAspect="1" noChangeArrowheads="1" noTextEdit="1"/>
          </p:cNvSpPr>
          <p:nvPr>
            <p:ph type="sldImg"/>
          </p:nvPr>
        </p:nvSpPr>
        <p:spPr>
          <a:xfrm>
            <a:off x="1296988" y="800100"/>
            <a:ext cx="4268787" cy="3200400"/>
          </a:xfrm>
          <a:ln/>
        </p:spPr>
      </p:sp>
      <p:sp>
        <p:nvSpPr>
          <p:cNvPr id="177158" name="Rectangle 3"/>
          <p:cNvSpPr>
            <a:spLocks noGrp="1" noChangeArrowheads="1"/>
          </p:cNvSpPr>
          <p:nvPr>
            <p:ph type="body" idx="1"/>
          </p:nvPr>
        </p:nvSpPr>
        <p:spPr>
          <a:xfrm>
            <a:off x="913991" y="4347195"/>
            <a:ext cx="5030018" cy="3849359"/>
          </a:xfrm>
          <a:noFill/>
          <a:ln/>
        </p:spPr>
        <p:txBody>
          <a:bodyPr/>
          <a:lstStyle/>
          <a:p>
            <a:r>
              <a:rPr lang="de-DE" smtClean="0"/>
              <a:t>Ad hoc ist nicht wünschswert: Wer nur auf Zuruf arbeitet und sich allein von den aktuellen Zurufen steuern lässt, verfolgt selbst keine Linie und kann auch nicht abschätzen, wie lange er für eine Aufgabe brauchen wird.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a:noFill/>
        </p:spPr>
        <p:txBody>
          <a:bodyPr/>
          <a:lstStyle/>
          <a:p>
            <a:r>
              <a:rPr lang="de-DE" dirty="0" smtClean="0">
                <a:solidFill>
                  <a:prstClr val="black"/>
                </a:solidFill>
                <a:latin typeface="Arial" charset="0"/>
              </a:rPr>
              <a:t>Kommentierte Folien zur Vorlesung Softwaretechnik II </a:t>
            </a:r>
            <a:r>
              <a:rPr lang="de-DE" sz="900" dirty="0" smtClean="0">
                <a:solidFill>
                  <a:prstClr val="black"/>
                </a:solidFill>
                <a:latin typeface="Arial" charset="0"/>
              </a:rPr>
              <a:t> – SS 2004</a:t>
            </a:r>
          </a:p>
          <a:p>
            <a:r>
              <a:rPr lang="de-DE" sz="1000" dirty="0" smtClean="0">
                <a:solidFill>
                  <a:prstClr val="black"/>
                </a:solidFill>
                <a:latin typeface="Calibri"/>
              </a:rPr>
              <a:t>Prof. Dr. Kurt Schneider</a:t>
            </a:r>
            <a:r>
              <a:rPr lang="de-DE" dirty="0" smtClean="0">
                <a:solidFill>
                  <a:prstClr val="black"/>
                </a:solidFill>
                <a:latin typeface="Calibri"/>
              </a:rPr>
              <a:t>     </a:t>
            </a:r>
            <a:r>
              <a:rPr lang="de-DE" sz="900" dirty="0" smtClean="0">
                <a:solidFill>
                  <a:prstClr val="black"/>
                </a:solidFill>
                <a:latin typeface="Calibri"/>
              </a:rPr>
              <a:t>FG Software Engineering, Universität Hannover</a:t>
            </a:r>
          </a:p>
          <a:p>
            <a:endParaRPr lang="de-DE" sz="900" dirty="0" smtClean="0">
              <a:solidFill>
                <a:prstClr val="black"/>
              </a:solidFill>
              <a:latin typeface="Calibri"/>
            </a:endParaRPr>
          </a:p>
        </p:txBody>
      </p:sp>
      <p:sp>
        <p:nvSpPr>
          <p:cNvPr id="178179" name="Rectangle 4"/>
          <p:cNvSpPr>
            <a:spLocks noGrp="1" noChangeArrowheads="1"/>
          </p:cNvSpPr>
          <p:nvPr>
            <p:ph type="ftr" sz="quarter" idx="4"/>
          </p:nvPr>
        </p:nvSpPr>
        <p:spPr>
          <a:noFill/>
        </p:spPr>
        <p:txBody>
          <a:bodyPr/>
          <a:lstStyle/>
          <a:p>
            <a:r>
              <a:rPr lang="de-DE" smtClean="0">
                <a:solidFill>
                  <a:prstClr val="black"/>
                </a:solidFill>
                <a:latin typeface="Calibri"/>
              </a:rPr>
              <a:t>Juli 2004</a:t>
            </a:r>
          </a:p>
        </p:txBody>
      </p:sp>
      <p:sp>
        <p:nvSpPr>
          <p:cNvPr id="178180" name="Rectangle 5"/>
          <p:cNvSpPr>
            <a:spLocks noGrp="1" noChangeArrowheads="1"/>
          </p:cNvSpPr>
          <p:nvPr>
            <p:ph type="sldNum" sz="quarter" idx="5"/>
          </p:nvPr>
        </p:nvSpPr>
        <p:spPr>
          <a:noFill/>
        </p:spPr>
        <p:txBody>
          <a:bodyPr/>
          <a:lstStyle/>
          <a:p>
            <a:fld id="{946608AB-B576-4BC8-9DE6-030DB2EF8979}" type="slidenum">
              <a:rPr lang="de-DE" smtClean="0">
                <a:solidFill>
                  <a:prstClr val="black"/>
                </a:solidFill>
                <a:latin typeface="Calibri"/>
              </a:rPr>
              <a:pPr/>
              <a:t>5</a:t>
            </a:fld>
            <a:endParaRPr lang="de-DE" smtClean="0">
              <a:solidFill>
                <a:prstClr val="black"/>
              </a:solidFill>
              <a:latin typeface="Calibri"/>
            </a:endParaRPr>
          </a:p>
        </p:txBody>
      </p:sp>
      <p:sp>
        <p:nvSpPr>
          <p:cNvPr id="178181" name="Rectangle 2"/>
          <p:cNvSpPr>
            <a:spLocks noGrp="1" noRot="1" noChangeAspect="1" noChangeArrowheads="1" noTextEdit="1"/>
          </p:cNvSpPr>
          <p:nvPr>
            <p:ph type="sldImg"/>
          </p:nvPr>
        </p:nvSpPr>
        <p:spPr>
          <a:xfrm>
            <a:off x="1296988" y="800100"/>
            <a:ext cx="4268787" cy="3200400"/>
          </a:xfrm>
          <a:ln/>
        </p:spPr>
      </p:sp>
      <p:sp>
        <p:nvSpPr>
          <p:cNvPr id="178182" name="Rectangle 3"/>
          <p:cNvSpPr>
            <a:spLocks noGrp="1" noChangeArrowheads="1"/>
          </p:cNvSpPr>
          <p:nvPr>
            <p:ph type="body" idx="1"/>
          </p:nvPr>
        </p:nvSpPr>
        <p:spPr>
          <a:xfrm>
            <a:off x="913991" y="4347195"/>
            <a:ext cx="5030018" cy="3849359"/>
          </a:xfrm>
          <a:noFill/>
          <a:ln/>
        </p:spPr>
        <p:txBody>
          <a:bodyPr/>
          <a:lstStyle/>
          <a:p>
            <a:r>
              <a:rPr lang="de-DE" smtClean="0"/>
              <a:t>Hier werden keine Verträge abgeschlossen, oder jedenfalls nicht über jedes Detail auf längere Frist. Dennoch gibt es langfristige, detaillierte Pläne, die man aktualisieren und ändern muss.</a:t>
            </a:r>
          </a:p>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p:spPr>
        <p:txBody>
          <a:bodyPr/>
          <a:lstStyle/>
          <a:p>
            <a:r>
              <a:rPr lang="de-DE" dirty="0" smtClean="0">
                <a:solidFill>
                  <a:prstClr val="black"/>
                </a:solidFill>
                <a:latin typeface="Arial" charset="0"/>
              </a:rPr>
              <a:t>Kommentierte Folien zur Vorlesung Softwaretechnik II </a:t>
            </a:r>
            <a:r>
              <a:rPr lang="de-DE" sz="900" dirty="0" smtClean="0">
                <a:solidFill>
                  <a:prstClr val="black"/>
                </a:solidFill>
                <a:latin typeface="Arial" charset="0"/>
              </a:rPr>
              <a:t> – SS 2004</a:t>
            </a:r>
          </a:p>
          <a:p>
            <a:r>
              <a:rPr lang="de-DE" sz="1000" dirty="0" smtClean="0">
                <a:solidFill>
                  <a:prstClr val="black"/>
                </a:solidFill>
                <a:latin typeface="Calibri"/>
              </a:rPr>
              <a:t>Prof. Dr. Kurt Schneider</a:t>
            </a:r>
            <a:r>
              <a:rPr lang="de-DE" dirty="0" smtClean="0">
                <a:solidFill>
                  <a:prstClr val="black"/>
                </a:solidFill>
                <a:latin typeface="Calibri"/>
              </a:rPr>
              <a:t>     </a:t>
            </a:r>
            <a:r>
              <a:rPr lang="de-DE" sz="900" dirty="0" smtClean="0">
                <a:solidFill>
                  <a:prstClr val="black"/>
                </a:solidFill>
                <a:latin typeface="Calibri"/>
              </a:rPr>
              <a:t>FG Software Engineering, Universität Hannover</a:t>
            </a:r>
          </a:p>
          <a:p>
            <a:endParaRPr lang="de-DE" sz="900" dirty="0" smtClean="0">
              <a:solidFill>
                <a:prstClr val="black"/>
              </a:solidFill>
              <a:latin typeface="Calibri"/>
            </a:endParaRPr>
          </a:p>
        </p:txBody>
      </p:sp>
      <p:sp>
        <p:nvSpPr>
          <p:cNvPr id="179203" name="Rectangle 4"/>
          <p:cNvSpPr>
            <a:spLocks noGrp="1" noChangeArrowheads="1"/>
          </p:cNvSpPr>
          <p:nvPr>
            <p:ph type="ftr" sz="quarter" idx="4"/>
          </p:nvPr>
        </p:nvSpPr>
        <p:spPr>
          <a:noFill/>
        </p:spPr>
        <p:txBody>
          <a:bodyPr/>
          <a:lstStyle/>
          <a:p>
            <a:r>
              <a:rPr lang="de-DE" smtClean="0">
                <a:solidFill>
                  <a:prstClr val="black"/>
                </a:solidFill>
                <a:latin typeface="Calibri"/>
              </a:rPr>
              <a:t>Juli 2004</a:t>
            </a:r>
          </a:p>
        </p:txBody>
      </p:sp>
      <p:sp>
        <p:nvSpPr>
          <p:cNvPr id="179204" name="Rectangle 5"/>
          <p:cNvSpPr>
            <a:spLocks noGrp="1" noChangeArrowheads="1"/>
          </p:cNvSpPr>
          <p:nvPr>
            <p:ph type="sldNum" sz="quarter" idx="5"/>
          </p:nvPr>
        </p:nvSpPr>
        <p:spPr>
          <a:noFill/>
        </p:spPr>
        <p:txBody>
          <a:bodyPr/>
          <a:lstStyle/>
          <a:p>
            <a:fld id="{D2AE96C3-5099-4D59-A7CC-DDB9CC0A4FFA}" type="slidenum">
              <a:rPr lang="de-DE" smtClean="0">
                <a:solidFill>
                  <a:prstClr val="black"/>
                </a:solidFill>
                <a:latin typeface="Calibri"/>
              </a:rPr>
              <a:pPr/>
              <a:t>6</a:t>
            </a:fld>
            <a:endParaRPr lang="de-DE" smtClean="0">
              <a:solidFill>
                <a:prstClr val="black"/>
              </a:solidFill>
              <a:latin typeface="Calibri"/>
            </a:endParaRPr>
          </a:p>
        </p:txBody>
      </p:sp>
      <p:sp>
        <p:nvSpPr>
          <p:cNvPr id="179205" name="Rectangle 2"/>
          <p:cNvSpPr>
            <a:spLocks noGrp="1" noRot="1" noChangeAspect="1" noChangeArrowheads="1" noTextEdit="1"/>
          </p:cNvSpPr>
          <p:nvPr>
            <p:ph type="sldImg"/>
          </p:nvPr>
        </p:nvSpPr>
        <p:spPr>
          <a:xfrm>
            <a:off x="1296988" y="800100"/>
            <a:ext cx="4268787" cy="3200400"/>
          </a:xfrm>
          <a:ln/>
        </p:spPr>
      </p:sp>
      <p:sp>
        <p:nvSpPr>
          <p:cNvPr id="179206" name="Rectangle 3"/>
          <p:cNvSpPr>
            <a:spLocks noGrp="1" noChangeArrowheads="1"/>
          </p:cNvSpPr>
          <p:nvPr>
            <p:ph type="body" idx="1"/>
          </p:nvPr>
        </p:nvSpPr>
        <p:spPr>
          <a:xfrm>
            <a:off x="913991" y="4347195"/>
            <a:ext cx="5030018" cy="3849359"/>
          </a:xfrm>
          <a:noFill/>
          <a:ln/>
        </p:spPr>
        <p:txBody>
          <a:bodyPr/>
          <a:lstStyle/>
          <a:p>
            <a:r>
              <a:rPr lang="de-DE" smtClean="0"/>
              <a:t>Schon im Spiralmodell weiß man nicht mehr, wie viele Iterationen nötig werden und was genau in welcher Iteration bearbeitet wird. Insgesamt gibt es also keine so langfristige Planung.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a:noFill/>
        </p:spPr>
        <p:txBody>
          <a:bodyPr/>
          <a:lstStyle/>
          <a:p>
            <a:r>
              <a:rPr lang="de-DE" dirty="0" smtClean="0">
                <a:solidFill>
                  <a:prstClr val="black"/>
                </a:solidFill>
                <a:latin typeface="Arial" charset="0"/>
              </a:rPr>
              <a:t>Kommentierte Folien zur Vorlesung Softwaretechnik II </a:t>
            </a:r>
            <a:r>
              <a:rPr lang="de-DE" sz="900" dirty="0" smtClean="0">
                <a:solidFill>
                  <a:prstClr val="black"/>
                </a:solidFill>
                <a:latin typeface="Arial" charset="0"/>
              </a:rPr>
              <a:t> – SS 2004</a:t>
            </a:r>
          </a:p>
          <a:p>
            <a:r>
              <a:rPr lang="de-DE" sz="1000" dirty="0" smtClean="0">
                <a:solidFill>
                  <a:prstClr val="black"/>
                </a:solidFill>
                <a:latin typeface="Calibri"/>
              </a:rPr>
              <a:t>Prof. Dr. Kurt Schneider</a:t>
            </a:r>
            <a:r>
              <a:rPr lang="de-DE" dirty="0" smtClean="0">
                <a:solidFill>
                  <a:prstClr val="black"/>
                </a:solidFill>
                <a:latin typeface="Calibri"/>
              </a:rPr>
              <a:t>     </a:t>
            </a:r>
            <a:r>
              <a:rPr lang="de-DE" sz="900" dirty="0" smtClean="0">
                <a:solidFill>
                  <a:prstClr val="black"/>
                </a:solidFill>
                <a:latin typeface="Calibri"/>
              </a:rPr>
              <a:t>FG Software Engineering, Universität Hannover</a:t>
            </a:r>
          </a:p>
          <a:p>
            <a:endParaRPr lang="de-DE" sz="900" dirty="0" smtClean="0">
              <a:solidFill>
                <a:prstClr val="black"/>
              </a:solidFill>
              <a:latin typeface="Calibri"/>
            </a:endParaRPr>
          </a:p>
        </p:txBody>
      </p:sp>
      <p:sp>
        <p:nvSpPr>
          <p:cNvPr id="180227" name="Rectangle 4"/>
          <p:cNvSpPr>
            <a:spLocks noGrp="1" noChangeArrowheads="1"/>
          </p:cNvSpPr>
          <p:nvPr>
            <p:ph type="ftr" sz="quarter" idx="4"/>
          </p:nvPr>
        </p:nvSpPr>
        <p:spPr>
          <a:noFill/>
        </p:spPr>
        <p:txBody>
          <a:bodyPr/>
          <a:lstStyle/>
          <a:p>
            <a:r>
              <a:rPr lang="de-DE" smtClean="0">
                <a:solidFill>
                  <a:prstClr val="black"/>
                </a:solidFill>
                <a:latin typeface="Calibri"/>
              </a:rPr>
              <a:t>Juli 2004</a:t>
            </a:r>
          </a:p>
        </p:txBody>
      </p:sp>
      <p:sp>
        <p:nvSpPr>
          <p:cNvPr id="180228" name="Rectangle 5"/>
          <p:cNvSpPr>
            <a:spLocks noGrp="1" noChangeArrowheads="1"/>
          </p:cNvSpPr>
          <p:nvPr>
            <p:ph type="sldNum" sz="quarter" idx="5"/>
          </p:nvPr>
        </p:nvSpPr>
        <p:spPr>
          <a:noFill/>
        </p:spPr>
        <p:txBody>
          <a:bodyPr/>
          <a:lstStyle/>
          <a:p>
            <a:fld id="{4434E6F7-54B0-4564-9656-F20625AEFD7F}" type="slidenum">
              <a:rPr lang="de-DE" smtClean="0">
                <a:solidFill>
                  <a:prstClr val="black"/>
                </a:solidFill>
                <a:latin typeface="Calibri"/>
              </a:rPr>
              <a:pPr/>
              <a:t>7</a:t>
            </a:fld>
            <a:endParaRPr lang="de-DE" smtClean="0">
              <a:solidFill>
                <a:prstClr val="black"/>
              </a:solidFill>
              <a:latin typeface="Calibri"/>
            </a:endParaRPr>
          </a:p>
        </p:txBody>
      </p:sp>
      <p:sp>
        <p:nvSpPr>
          <p:cNvPr id="180229" name="Rectangle 2"/>
          <p:cNvSpPr>
            <a:spLocks noGrp="1" noRot="1" noChangeAspect="1" noChangeArrowheads="1" noTextEdit="1"/>
          </p:cNvSpPr>
          <p:nvPr>
            <p:ph type="sldImg"/>
          </p:nvPr>
        </p:nvSpPr>
        <p:spPr>
          <a:xfrm>
            <a:off x="1296988" y="800100"/>
            <a:ext cx="4268787" cy="3200400"/>
          </a:xfrm>
          <a:ln/>
        </p:spPr>
      </p:sp>
      <p:sp>
        <p:nvSpPr>
          <p:cNvPr id="180230" name="Rectangle 3"/>
          <p:cNvSpPr>
            <a:spLocks noGrp="1" noChangeArrowheads="1"/>
          </p:cNvSpPr>
          <p:nvPr>
            <p:ph type="body" idx="1"/>
          </p:nvPr>
        </p:nvSpPr>
        <p:spPr>
          <a:xfrm>
            <a:off x="913991" y="4347195"/>
            <a:ext cx="5030018" cy="3849359"/>
          </a:xfrm>
          <a:noFill/>
          <a:ln/>
        </p:spPr>
        <p:txBody>
          <a:bodyPr/>
          <a:lstStyle/>
          <a:p>
            <a:r>
              <a:rPr lang="de-DE" smtClean="0"/>
              <a:t>Mit XP sind wir am kurzfristig-planenden Ende der agilen Methoden. Andere, so wie FDD oder Crystal, planen zum Teil schon länger, sind aber immer noch agil.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a:noFill/>
        </p:spPr>
        <p:txBody>
          <a:bodyPr/>
          <a:lstStyle/>
          <a:p>
            <a:r>
              <a:rPr lang="de-DE" dirty="0" smtClean="0">
                <a:solidFill>
                  <a:prstClr val="black"/>
                </a:solidFill>
                <a:latin typeface="Arial" charset="0"/>
              </a:rPr>
              <a:t>Kommentierte Folien zur Vorlesung Softwaretechnik II </a:t>
            </a:r>
            <a:r>
              <a:rPr lang="de-DE" sz="900" dirty="0" smtClean="0">
                <a:solidFill>
                  <a:prstClr val="black"/>
                </a:solidFill>
                <a:latin typeface="Arial" charset="0"/>
              </a:rPr>
              <a:t> – SS 2004</a:t>
            </a:r>
          </a:p>
          <a:p>
            <a:r>
              <a:rPr lang="de-DE" sz="1000" dirty="0" smtClean="0">
                <a:solidFill>
                  <a:prstClr val="black"/>
                </a:solidFill>
                <a:latin typeface="Calibri"/>
              </a:rPr>
              <a:t>Prof. Dr. Kurt Schneider</a:t>
            </a:r>
            <a:r>
              <a:rPr lang="de-DE" dirty="0" smtClean="0">
                <a:solidFill>
                  <a:prstClr val="black"/>
                </a:solidFill>
                <a:latin typeface="Calibri"/>
              </a:rPr>
              <a:t>     </a:t>
            </a:r>
            <a:r>
              <a:rPr lang="de-DE" sz="900" dirty="0" smtClean="0">
                <a:solidFill>
                  <a:prstClr val="black"/>
                </a:solidFill>
                <a:latin typeface="Calibri"/>
              </a:rPr>
              <a:t>FG Software Engineering, Universität Hannover</a:t>
            </a:r>
          </a:p>
          <a:p>
            <a:endParaRPr lang="de-DE" sz="900" dirty="0" smtClean="0">
              <a:solidFill>
                <a:prstClr val="black"/>
              </a:solidFill>
              <a:latin typeface="Calibri"/>
            </a:endParaRPr>
          </a:p>
        </p:txBody>
      </p:sp>
      <p:sp>
        <p:nvSpPr>
          <p:cNvPr id="181251" name="Rectangle 4"/>
          <p:cNvSpPr>
            <a:spLocks noGrp="1" noChangeArrowheads="1"/>
          </p:cNvSpPr>
          <p:nvPr>
            <p:ph type="ftr" sz="quarter" idx="4"/>
          </p:nvPr>
        </p:nvSpPr>
        <p:spPr>
          <a:noFill/>
        </p:spPr>
        <p:txBody>
          <a:bodyPr/>
          <a:lstStyle/>
          <a:p>
            <a:r>
              <a:rPr lang="de-DE" smtClean="0">
                <a:solidFill>
                  <a:prstClr val="black"/>
                </a:solidFill>
                <a:latin typeface="Calibri"/>
              </a:rPr>
              <a:t>Juli 2004</a:t>
            </a:r>
          </a:p>
        </p:txBody>
      </p:sp>
      <p:sp>
        <p:nvSpPr>
          <p:cNvPr id="181252" name="Rectangle 5"/>
          <p:cNvSpPr>
            <a:spLocks noGrp="1" noChangeArrowheads="1"/>
          </p:cNvSpPr>
          <p:nvPr>
            <p:ph type="sldNum" sz="quarter" idx="5"/>
          </p:nvPr>
        </p:nvSpPr>
        <p:spPr>
          <a:noFill/>
        </p:spPr>
        <p:txBody>
          <a:bodyPr/>
          <a:lstStyle/>
          <a:p>
            <a:fld id="{57D277C8-6747-4089-8699-82C7978E0744}" type="slidenum">
              <a:rPr lang="de-DE" smtClean="0">
                <a:solidFill>
                  <a:prstClr val="black"/>
                </a:solidFill>
                <a:latin typeface="Calibri"/>
              </a:rPr>
              <a:pPr/>
              <a:t>8</a:t>
            </a:fld>
            <a:endParaRPr lang="de-DE" smtClean="0">
              <a:solidFill>
                <a:prstClr val="black"/>
              </a:solidFill>
              <a:latin typeface="Calibri"/>
            </a:endParaRPr>
          </a:p>
        </p:txBody>
      </p:sp>
      <p:sp>
        <p:nvSpPr>
          <p:cNvPr id="181253" name="Rectangle 2"/>
          <p:cNvSpPr>
            <a:spLocks noGrp="1" noRot="1" noChangeAspect="1" noChangeArrowheads="1" noTextEdit="1"/>
          </p:cNvSpPr>
          <p:nvPr>
            <p:ph type="sldImg"/>
          </p:nvPr>
        </p:nvSpPr>
        <p:spPr>
          <a:xfrm>
            <a:off x="1296988" y="800100"/>
            <a:ext cx="4268787" cy="3200400"/>
          </a:xfrm>
          <a:ln/>
        </p:spPr>
      </p:sp>
      <p:sp>
        <p:nvSpPr>
          <p:cNvPr id="181254" name="Rectangle 3"/>
          <p:cNvSpPr>
            <a:spLocks noGrp="1" noChangeArrowheads="1"/>
          </p:cNvSpPr>
          <p:nvPr>
            <p:ph type="body" idx="1"/>
          </p:nvPr>
        </p:nvSpPr>
        <p:spPr>
          <a:xfrm>
            <a:off x="913991" y="4347195"/>
            <a:ext cx="5030018" cy="3849359"/>
          </a:xfrm>
          <a:noFill/>
          <a:ln/>
        </p:spPr>
        <p:txBody>
          <a:bodyPr/>
          <a:lstStyle/>
          <a:p>
            <a:r>
              <a:rPr lang="de-DE" smtClean="0"/>
              <a:t>Ein weiteres Beispiel, hier durch die Football-Spieler symbolisiert, ist SCRUM. Die Bezeichnung entspricht „huddle“, dem Köpfe-Zusammenstecken vor dem nächsten Spielzug.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ABD85E-329C-EB4E-8302-825D80ADBF28}"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4285921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ABD85E-329C-EB4E-8302-825D80ADBF28}"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42083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ABD85E-329C-EB4E-8302-825D80ADBF28}"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1332032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Georgia" pitchFamily="18"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Georgia" pitchFamily="18" charset="0"/>
              </a:defRPr>
            </a:lvl1pPr>
          </a:lstStyle>
          <a:p>
            <a:r>
              <a:rPr lang="en-US" smtClean="0">
                <a:solidFill>
                  <a:prstClr val="black">
                    <a:tint val="75000"/>
                  </a:prstClr>
                </a:solidFill>
              </a:rPr>
              <a:t>3/17/14</a:t>
            </a:r>
            <a:endParaRPr lang="en-US" dirty="0">
              <a:solidFill>
                <a:prstClr val="black">
                  <a:tint val="75000"/>
                </a:prstClr>
              </a:solidFill>
            </a:endParaRPr>
          </a:p>
        </p:txBody>
      </p:sp>
      <p:sp>
        <p:nvSpPr>
          <p:cNvPr id="5" name="Fußzeilenplatzhalter 4"/>
          <p:cNvSpPr>
            <a:spLocks noGrp="1"/>
          </p:cNvSpPr>
          <p:nvPr>
            <p:ph type="ftr" sz="quarter" idx="11"/>
          </p:nvPr>
        </p:nvSpPr>
        <p:spPr/>
        <p:txBody>
          <a:bodyPr/>
          <a:lstStyle>
            <a:lvl1pPr>
              <a:defRPr>
                <a:latin typeface="Georgia" pitchFamily="18" charset="0"/>
              </a:defRPr>
            </a:lvl1pPr>
          </a:lstStyle>
          <a:p>
            <a:r>
              <a:rPr lang="en-US" smtClean="0">
                <a:solidFill>
                  <a:prstClr val="black">
                    <a:tint val="75000"/>
                  </a:prstClr>
                </a:solidFill>
              </a:rPr>
              <a:t>Agile Software Dev. | Eric Knauss</a:t>
            </a:r>
            <a:endParaRPr lang="en-US">
              <a:solidFill>
                <a:prstClr val="black">
                  <a:tint val="75000"/>
                </a:prstClr>
              </a:solidFill>
            </a:endParaRPr>
          </a:p>
        </p:txBody>
      </p:sp>
      <p:sp>
        <p:nvSpPr>
          <p:cNvPr id="6" name="Foliennummernplatzhalter 5"/>
          <p:cNvSpPr>
            <a:spLocks noGrp="1"/>
          </p:cNvSpPr>
          <p:nvPr>
            <p:ph type="sldNum" sz="quarter" idx="12"/>
          </p:nvPr>
        </p:nvSpPr>
        <p:spPr/>
        <p:txBody>
          <a:bodyPr/>
          <a:lstStyle>
            <a:lvl1pPr>
              <a:defRPr>
                <a:latin typeface="Georgia" pitchFamily="18" charset="0"/>
              </a:defRPr>
            </a:lvl1p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91386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73108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Inhaltsplatzhalt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5744678"/>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Datumsplatzhalter 2"/>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4" name="Fußzeilenplatzhalt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Foliennummernplatzhalter 4"/>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4264813"/>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3" name="Fußzeilenplatzhalter 2"/>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4" name="Foliennummernplatzhalter 3"/>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705639"/>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654403"/>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4928052"/>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012698"/>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ABD85E-329C-EB4E-8302-825D80ADBF28}"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92790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0108037"/>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noProof="0" smtClean="0"/>
              <a:t>Click to edit Master title style</a:t>
            </a:r>
            <a:endParaRPr lang="en-US" noProof="0"/>
          </a:p>
        </p:txBody>
      </p:sp>
      <p:sp>
        <p:nvSpPr>
          <p:cNvPr id="3" name="Platshållare för innehåll 2"/>
          <p:cNvSpPr>
            <a:spLocks noGrp="1"/>
          </p:cNvSpPr>
          <p:nvPr>
            <p:ph sz="half" idx="1"/>
          </p:nvPr>
        </p:nvSpPr>
        <p:spPr>
          <a:xfrm>
            <a:off x="6858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Platshållare för innehåll 3"/>
          <p:cNvSpPr>
            <a:spLocks noGrp="1"/>
          </p:cNvSpPr>
          <p:nvPr>
            <p:ph sz="half" idx="2"/>
          </p:nvPr>
        </p:nvSpPr>
        <p:spPr>
          <a:xfrm>
            <a:off x="46482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Platshållare för text 5"/>
          <p:cNvSpPr>
            <a:spLocks noGrp="1"/>
          </p:cNvSpPr>
          <p:nvPr>
            <p:ph type="body" idx="10"/>
          </p:nvPr>
        </p:nvSpPr>
        <p:spPr>
          <a:xfrm>
            <a:off x="2590800" y="3124200"/>
            <a:ext cx="914400" cy="914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85411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ABD85E-329C-EB4E-8302-825D80ADBF28}"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30151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ABD85E-329C-EB4E-8302-825D80ADBF28}" type="datetimeFigureOut">
              <a:rPr lang="en-US" smtClean="0"/>
              <a:t>3/24/14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312931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ABD85E-329C-EB4E-8302-825D80ADBF28}" type="datetimeFigureOut">
              <a:rPr lang="en-US" smtClean="0"/>
              <a:t>3/24/14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95522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ABD85E-329C-EB4E-8302-825D80ADBF28}" type="datetimeFigureOut">
              <a:rPr lang="en-US" smtClean="0"/>
              <a:t>3/24/14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64187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BD85E-329C-EB4E-8302-825D80ADBF28}" type="datetimeFigureOut">
              <a:rPr lang="en-US" smtClean="0"/>
              <a:t>3/24/14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2366454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ABD85E-329C-EB4E-8302-825D80ADBF28}" type="datetimeFigureOut">
              <a:rPr lang="en-US" smtClean="0"/>
              <a:t>3/24/14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400620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ABD85E-329C-EB4E-8302-825D80ADBF28}" type="datetimeFigureOut">
              <a:rPr lang="en-US" smtClean="0"/>
              <a:t>3/24/14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361B2-18C7-F249-841A-CFABC1CE01BD}" type="slidenum">
              <a:rPr lang="en-US" smtClean="0"/>
              <a:t>‹#›</a:t>
            </a:fld>
            <a:endParaRPr lang="en-US"/>
          </a:p>
        </p:txBody>
      </p:sp>
    </p:spTree>
    <p:extLst>
      <p:ext uri="{BB962C8B-B14F-4D97-AF65-F5344CB8AC3E}">
        <p14:creationId xmlns:p14="http://schemas.microsoft.com/office/powerpoint/2010/main" val="25957336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wmf"/><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BD85E-329C-EB4E-8302-825D80ADBF28}" type="datetimeFigureOut">
              <a:rPr lang="en-US" smtClean="0"/>
              <a:t>3/24/14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361B2-18C7-F249-841A-CFABC1CE01BD}" type="slidenum">
              <a:rPr lang="en-US" smtClean="0"/>
              <a:t>‹#›</a:t>
            </a:fld>
            <a:endParaRPr lang="en-US"/>
          </a:p>
        </p:txBody>
      </p:sp>
    </p:spTree>
    <p:extLst>
      <p:ext uri="{BB962C8B-B14F-4D97-AF65-F5344CB8AC3E}">
        <p14:creationId xmlns:p14="http://schemas.microsoft.com/office/powerpoint/2010/main" val="260666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908720"/>
            <a:ext cx="8229600" cy="5328592"/>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238247" y="6434242"/>
            <a:ext cx="1008112" cy="365125"/>
          </a:xfrm>
          <a:prstGeom prst="rect">
            <a:avLst/>
          </a:prstGeom>
        </p:spPr>
        <p:txBody>
          <a:bodyPr vert="horz" lIns="91440" tIns="45720" rIns="91440" bIns="45720" rtlCol="0" anchor="ctr"/>
          <a:lstStyle>
            <a:lvl1pPr algn="l">
              <a:defRPr sz="1200">
                <a:solidFill>
                  <a:schemeClr val="tx1">
                    <a:tint val="75000"/>
                  </a:schemeClr>
                </a:solidFill>
                <a:latin typeface="Georgia" pitchFamily="18" charset="0"/>
              </a:defRPr>
            </a:lvl1pPr>
          </a:lstStyle>
          <a:p>
            <a:pPr defTabSz="914400"/>
            <a:r>
              <a:rPr lang="en-US" smtClean="0">
                <a:solidFill>
                  <a:prstClr val="black">
                    <a:tint val="75000"/>
                  </a:prstClr>
                </a:solidFill>
              </a:rPr>
              <a:t>3/17/14</a:t>
            </a:r>
            <a:endParaRPr lang="en-US" dirty="0">
              <a:solidFill>
                <a:prstClr val="black">
                  <a:tint val="75000"/>
                </a:prstClr>
              </a:solidFill>
            </a:endParaRPr>
          </a:p>
        </p:txBody>
      </p:sp>
      <p:sp>
        <p:nvSpPr>
          <p:cNvPr id="5" name="Fußzeilenplatzhalter 4"/>
          <p:cNvSpPr>
            <a:spLocks noGrp="1"/>
          </p:cNvSpPr>
          <p:nvPr>
            <p:ph type="ftr" sz="quarter" idx="3"/>
          </p:nvPr>
        </p:nvSpPr>
        <p:spPr>
          <a:xfrm>
            <a:off x="5318367" y="643424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Georgia" pitchFamily="18" charset="0"/>
              </a:defRPr>
            </a:lvl1pPr>
          </a:lstStyle>
          <a:p>
            <a:pPr defTabSz="914400"/>
            <a:r>
              <a:rPr lang="de-DE" smtClean="0">
                <a:solidFill>
                  <a:prstClr val="black">
                    <a:tint val="75000"/>
                  </a:prstClr>
                </a:solidFill>
              </a:rPr>
              <a:t>Agile Software Dev. | Eric Knauss</a:t>
            </a:r>
            <a:endParaRPr lang="de-DE" dirty="0">
              <a:solidFill>
                <a:prstClr val="black">
                  <a:tint val="75000"/>
                </a:prstClr>
              </a:solidFill>
            </a:endParaRPr>
          </a:p>
        </p:txBody>
      </p:sp>
      <p:sp>
        <p:nvSpPr>
          <p:cNvPr id="6" name="Foliennummernplatzhalter 5"/>
          <p:cNvSpPr>
            <a:spLocks noGrp="1"/>
          </p:cNvSpPr>
          <p:nvPr>
            <p:ph type="sldNum" sz="quarter" idx="4"/>
          </p:nvPr>
        </p:nvSpPr>
        <p:spPr>
          <a:xfrm>
            <a:off x="8291903" y="6433808"/>
            <a:ext cx="842170" cy="365125"/>
          </a:xfrm>
          <a:prstGeom prst="rect">
            <a:avLst/>
          </a:prstGeom>
        </p:spPr>
        <p:txBody>
          <a:bodyPr vert="horz" lIns="91440" tIns="45720" rIns="91440" bIns="45720" rtlCol="0" anchor="ctr"/>
          <a:lstStyle>
            <a:lvl1pPr algn="r">
              <a:defRPr sz="1200">
                <a:solidFill>
                  <a:schemeClr val="tx1">
                    <a:tint val="75000"/>
                  </a:schemeClr>
                </a:solidFill>
                <a:latin typeface="Georgia" pitchFamily="18" charset="0"/>
              </a:defRPr>
            </a:lvl1pPr>
          </a:lstStyle>
          <a:p>
            <a:pPr defTabSz="914400"/>
            <a:fld id="{91974DF9-AD47-4691-BA21-BBFCE3637A9A}" type="slidenum">
              <a:rPr lang="en-US" smtClean="0">
                <a:solidFill>
                  <a:prstClr val="black">
                    <a:tint val="75000"/>
                  </a:prstClr>
                </a:solidFill>
              </a:rPr>
              <a:pPr defTabSz="914400"/>
              <a:t>‹#›</a:t>
            </a:fld>
            <a:r>
              <a:rPr lang="en-US" dirty="0" smtClean="0">
                <a:solidFill>
                  <a:prstClr val="black">
                    <a:tint val="75000"/>
                  </a:prstClr>
                </a:solidFill>
              </a:rPr>
              <a:t>/</a:t>
            </a:r>
            <a:endParaRPr lang="en-US" dirty="0">
              <a:solidFill>
                <a:prstClr val="black">
                  <a:tint val="75000"/>
                </a:prstClr>
              </a:solidFill>
            </a:endParaRPr>
          </a:p>
        </p:txBody>
      </p:sp>
      <p:sp>
        <p:nvSpPr>
          <p:cNvPr id="7" name="Rechteck 6"/>
          <p:cNvSpPr/>
          <p:nvPr/>
        </p:nvSpPr>
        <p:spPr>
          <a:xfrm>
            <a:off x="0" y="0"/>
            <a:ext cx="9144000" cy="260648"/>
          </a:xfrm>
          <a:prstGeom prst="rect">
            <a:avLst/>
          </a:prstGeom>
          <a:gradFill flip="none" rotWithShape="1">
            <a:gsLst>
              <a:gs pos="0">
                <a:schemeClr val="bg1">
                  <a:lumMod val="75000"/>
                </a:schemeClr>
              </a:gs>
              <a:gs pos="34000">
                <a:schemeClr val="bg1">
                  <a:lumMod val="8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e-DE">
              <a:solidFill>
                <a:prstClr val="white"/>
              </a:solidFill>
              <a:latin typeface="Calibri"/>
            </a:endParaRPr>
          </a:p>
        </p:txBody>
      </p:sp>
      <p:cxnSp>
        <p:nvCxnSpPr>
          <p:cNvPr id="9" name="Gerade Verbindung 8"/>
          <p:cNvCxnSpPr/>
          <p:nvPr/>
        </p:nvCxnSpPr>
        <p:spPr>
          <a:xfrm>
            <a:off x="0" y="638132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a:off x="4128" y="80989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457200" y="24304"/>
            <a:ext cx="8229600" cy="706090"/>
          </a:xfrm>
          <a:prstGeom prst="rect">
            <a:avLst/>
          </a:prstGeom>
        </p:spPr>
        <p:txBody>
          <a:bodyPr vert="horz" lIns="91440" tIns="45720" rIns="91440" bIns="45720" rtlCol="0" anchor="ctr">
            <a:noAutofit/>
          </a:bodyPr>
          <a:lstStyle/>
          <a:p>
            <a:r>
              <a:rPr lang="de-DE" dirty="0" smtClean="0"/>
              <a:t>Titelmasterformat durch Klicken bearbeiten</a:t>
            </a:r>
            <a:endParaRPr lang="de-DE" dirty="0"/>
          </a:p>
        </p:txBody>
      </p:sp>
      <p:pic>
        <p:nvPicPr>
          <p:cNvPr id="8" name="Picture 7" descr="Chalmers_GU.wm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1520" y="6453336"/>
            <a:ext cx="3816424" cy="335274"/>
          </a:xfrm>
          <a:prstGeom prst="rect">
            <a:avLst/>
          </a:prstGeom>
        </p:spPr>
      </p:pic>
    </p:spTree>
    <p:extLst>
      <p:ext uri="{BB962C8B-B14F-4D97-AF65-F5344CB8AC3E}">
        <p14:creationId xmlns:p14="http://schemas.microsoft.com/office/powerpoint/2010/main" val="5017592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xmlns:p14="http://schemas.microsoft.com/office/powerpoint/2010/main">
    <p:fade/>
  </p:transition>
  <p:timing>
    <p:tnLst>
      <p:par>
        <p:cTn xmlns:p14="http://schemas.microsoft.com/office/powerpoint/2010/main" id="1" dur="indefinite" restart="never" nodeType="tmRoot"/>
      </p:par>
    </p:tnLst>
  </p:timing>
  <p:hf hdr="0" dt="0"/>
  <p:txStyles>
    <p:titleStyle>
      <a:lvl1pPr algn="ctr" defTabSz="914400" rtl="0" eaLnBrk="1" latinLnBrk="0" hangingPunct="1">
        <a:spcBef>
          <a:spcPct val="0"/>
        </a:spcBef>
        <a:buNone/>
        <a:defRPr sz="3200" kern="1200">
          <a:solidFill>
            <a:schemeClr val="tx1"/>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wmf"/><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6.png"/><Relationship Id="rId1" Type="http://schemas.openxmlformats.org/officeDocument/2006/relationships/vmlDrawing" Target="../drawings/vmlDrawing1.vml"/><Relationship Id="rId2"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vs. Plan-driven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3151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91974DF9-AD47-4691-BA21-BBFCE3637A9A}"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42493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smtClean="0"/>
              <a:t>How much planning does a project need?</a:t>
            </a:r>
            <a:br>
              <a:rPr lang="en-US" dirty="0" smtClean="0"/>
            </a:br>
            <a:r>
              <a:rPr lang="en-US" sz="1800" dirty="0" smtClean="0"/>
              <a:t>Inspired by</a:t>
            </a:r>
            <a:r>
              <a:rPr lang="en-US" sz="1800" dirty="0" smtClean="0">
                <a:solidFill>
                  <a:schemeClr val="tx1"/>
                </a:solidFill>
              </a:rPr>
              <a:t> Barry Boehm</a:t>
            </a:r>
            <a:endParaRPr lang="en-US" dirty="0" smtClean="0">
              <a:solidFill>
                <a:schemeClr val="tx1"/>
              </a:solidFill>
            </a:endParaRPr>
          </a:p>
        </p:txBody>
      </p:sp>
      <p:sp>
        <p:nvSpPr>
          <p:cNvPr id="39939" name="Line 3"/>
          <p:cNvSpPr>
            <a:spLocks noChangeShapeType="1"/>
          </p:cNvSpPr>
          <p:nvPr/>
        </p:nvSpPr>
        <p:spPr bwMode="auto">
          <a:xfrm>
            <a:off x="938213" y="3527425"/>
            <a:ext cx="7388225" cy="0"/>
          </a:xfrm>
          <a:prstGeom prst="line">
            <a:avLst/>
          </a:prstGeom>
          <a:noFill/>
          <a:ln w="38100">
            <a:solidFill>
              <a:schemeClr val="tx1"/>
            </a:solidFill>
            <a:round/>
            <a:headEnd type="triangle" w="med" len="med"/>
            <a:tailEnd type="triangle" w="med" len="med"/>
          </a:ln>
        </p:spPr>
        <p:txBody>
          <a:bodyPr wrap="none" anchor="ctr"/>
          <a:lstStyle/>
          <a:p>
            <a:endParaRPr lang="de-DE">
              <a:solidFill>
                <a:prstClr val="black"/>
              </a:solidFill>
              <a:latin typeface="Calibri"/>
            </a:endParaRPr>
          </a:p>
        </p:txBody>
      </p:sp>
      <p:sp>
        <p:nvSpPr>
          <p:cNvPr id="39940" name="Oval 4"/>
          <p:cNvSpPr>
            <a:spLocks noChangeArrowheads="1"/>
          </p:cNvSpPr>
          <p:nvPr/>
        </p:nvSpPr>
        <p:spPr bwMode="auto">
          <a:xfrm>
            <a:off x="8326438" y="346233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39941" name="Text Box 5"/>
          <p:cNvSpPr txBox="1">
            <a:spLocks noChangeArrowheads="1"/>
          </p:cNvSpPr>
          <p:nvPr/>
        </p:nvSpPr>
        <p:spPr bwMode="auto">
          <a:xfrm>
            <a:off x="6516216" y="1637115"/>
            <a:ext cx="2496618" cy="1769259"/>
          </a:xfrm>
          <a:prstGeom prst="rect">
            <a:avLst/>
          </a:prstGeom>
          <a:noFill/>
          <a:ln w="6350">
            <a:noFill/>
            <a:miter lim="800000"/>
            <a:headEnd/>
            <a:tailEnd/>
          </a:ln>
        </p:spPr>
        <p:txBody>
          <a:bodyPr wrap="none" lIns="75749" tIns="37874" rIns="75749" bIns="37874" anchor="ctr" anchorCtr="1">
            <a:spAutoFit/>
          </a:bodyPr>
          <a:lstStyle/>
          <a:p>
            <a:pPr defTabSz="631825"/>
            <a:r>
              <a:rPr lang="en-US" sz="2000" dirty="0">
                <a:solidFill>
                  <a:srgbClr val="2358A7"/>
                </a:solidFill>
                <a:latin typeface="Calibri"/>
              </a:rPr>
              <a:t>Fine grained Contracts</a:t>
            </a:r>
            <a:endParaRPr lang="en-US" dirty="0">
              <a:solidFill>
                <a:prstClr val="black"/>
              </a:solidFill>
              <a:latin typeface="Calibri"/>
            </a:endParaRPr>
          </a:p>
          <a:p>
            <a:pPr defTabSz="631825"/>
            <a:r>
              <a:rPr lang="en-US" dirty="0">
                <a:solidFill>
                  <a:prstClr val="black"/>
                </a:solidFill>
                <a:latin typeface="Calibri"/>
              </a:rPr>
              <a:t>++ </a:t>
            </a:r>
            <a:r>
              <a:rPr lang="en-US" dirty="0">
                <a:solidFill>
                  <a:prstClr val="black"/>
                </a:solidFill>
                <a:latin typeface="Calibri"/>
              </a:rPr>
              <a:t>clear basis for work</a:t>
            </a:r>
            <a:endParaRPr lang="en-US" dirty="0">
              <a:solidFill>
                <a:prstClr val="black"/>
              </a:solidFill>
              <a:latin typeface="Calibri"/>
            </a:endParaRPr>
          </a:p>
          <a:p>
            <a:pPr defTabSz="631825"/>
            <a:r>
              <a:rPr lang="en-US" dirty="0">
                <a:solidFill>
                  <a:prstClr val="black"/>
                </a:solidFill>
                <a:latin typeface="Calibri"/>
              </a:rPr>
              <a:t>+ </a:t>
            </a:r>
            <a:r>
              <a:rPr lang="en-US" dirty="0">
                <a:solidFill>
                  <a:prstClr val="black"/>
                </a:solidFill>
                <a:latin typeface="Calibri"/>
              </a:rPr>
              <a:t>  financial security</a:t>
            </a:r>
            <a:endParaRPr lang="en-US" dirty="0">
              <a:solidFill>
                <a:prstClr val="black"/>
              </a:solidFill>
              <a:latin typeface="Calibri"/>
            </a:endParaRPr>
          </a:p>
          <a:p>
            <a:pPr defTabSz="631825"/>
            <a:r>
              <a:rPr lang="en-US" dirty="0">
                <a:solidFill>
                  <a:prstClr val="black"/>
                </a:solidFill>
                <a:latin typeface="Calibri"/>
              </a:rPr>
              <a:t>- - </a:t>
            </a:r>
            <a:r>
              <a:rPr lang="en-US" dirty="0">
                <a:solidFill>
                  <a:prstClr val="black"/>
                </a:solidFill>
                <a:latin typeface="Calibri"/>
              </a:rPr>
              <a:t>very high effort</a:t>
            </a:r>
            <a:endParaRPr lang="en-US" dirty="0">
              <a:solidFill>
                <a:prstClr val="black"/>
              </a:solidFill>
              <a:latin typeface="Calibri"/>
            </a:endParaRPr>
          </a:p>
          <a:p>
            <a:pPr defTabSz="631825"/>
            <a:r>
              <a:rPr lang="en-US" dirty="0">
                <a:solidFill>
                  <a:prstClr val="black"/>
                </a:solidFill>
                <a:latin typeface="Calibri"/>
              </a:rPr>
              <a:t>- - </a:t>
            </a:r>
            <a:r>
              <a:rPr lang="en-US" dirty="0">
                <a:solidFill>
                  <a:prstClr val="black"/>
                </a:solidFill>
                <a:latin typeface="Calibri"/>
              </a:rPr>
              <a:t>Changes very hard </a:t>
            </a:r>
            <a:br>
              <a:rPr lang="en-US" dirty="0">
                <a:solidFill>
                  <a:prstClr val="black"/>
                </a:solidFill>
                <a:latin typeface="Calibri"/>
              </a:rPr>
            </a:br>
            <a:r>
              <a:rPr lang="en-US" dirty="0">
                <a:solidFill>
                  <a:prstClr val="black"/>
                </a:solidFill>
                <a:latin typeface="Calibri"/>
              </a:rPr>
              <a:t>     to achieve</a:t>
            </a:r>
            <a:endParaRPr lang="en-US" dirty="0">
              <a:solidFill>
                <a:prstClr val="black"/>
              </a:solidFill>
              <a:latin typeface="Calibri"/>
            </a:endParaRPr>
          </a:p>
        </p:txBody>
      </p:sp>
      <p:pic>
        <p:nvPicPr>
          <p:cNvPr id="39942" name="Picture 6"/>
          <p:cNvPicPr>
            <a:picLocks noChangeAspect="1" noChangeArrowheads="1"/>
          </p:cNvPicPr>
          <p:nvPr/>
        </p:nvPicPr>
        <p:blipFill>
          <a:blip r:embed="rId3" cstate="print"/>
          <a:srcRect/>
          <a:stretch>
            <a:fillRect/>
          </a:stretch>
        </p:blipFill>
        <p:spPr bwMode="auto">
          <a:xfrm>
            <a:off x="7573963" y="3919538"/>
            <a:ext cx="1231900" cy="2447925"/>
          </a:xfrm>
          <a:prstGeom prst="rect">
            <a:avLst/>
          </a:prstGeom>
          <a:noFill/>
          <a:ln w="6350">
            <a:noFill/>
            <a:miter lim="800000"/>
            <a:headEnd/>
            <a:tailEnd/>
          </a:ln>
        </p:spPr>
      </p:pic>
      <p:sp>
        <p:nvSpPr>
          <p:cNvPr id="2" name="Footer Placeholder 1"/>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 name="Slide Number Placeholder 2"/>
          <p:cNvSpPr>
            <a:spLocks noGrp="1"/>
          </p:cNvSpPr>
          <p:nvPr>
            <p:ph type="sldNum" sz="quarter" idx="12"/>
          </p:nvPr>
        </p:nvSpPr>
        <p:spPr/>
        <p:txBody>
          <a:bodyPr/>
          <a:lstStyle/>
          <a:p>
            <a:fld id="{91974DF9-AD47-4691-BA21-BBFCE3637A9A}"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1546608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Line 3"/>
          <p:cNvSpPr>
            <a:spLocks noChangeShapeType="1"/>
          </p:cNvSpPr>
          <p:nvPr/>
        </p:nvSpPr>
        <p:spPr bwMode="auto">
          <a:xfrm>
            <a:off x="938213" y="3527425"/>
            <a:ext cx="7388225" cy="0"/>
          </a:xfrm>
          <a:prstGeom prst="line">
            <a:avLst/>
          </a:prstGeom>
          <a:noFill/>
          <a:ln w="38100">
            <a:solidFill>
              <a:schemeClr val="tx1"/>
            </a:solidFill>
            <a:round/>
            <a:headEnd type="triangle" w="med" len="med"/>
            <a:tailEnd type="triangle" w="med" len="med"/>
          </a:ln>
        </p:spPr>
        <p:txBody>
          <a:bodyPr wrap="none" anchor="ctr"/>
          <a:lstStyle/>
          <a:p>
            <a:endParaRPr lang="de-DE">
              <a:solidFill>
                <a:prstClr val="black"/>
              </a:solidFill>
              <a:latin typeface="Calibri"/>
            </a:endParaRPr>
          </a:p>
        </p:txBody>
      </p:sp>
      <p:sp>
        <p:nvSpPr>
          <p:cNvPr id="40964" name="Oval 4"/>
          <p:cNvSpPr>
            <a:spLocks noChangeArrowheads="1"/>
          </p:cNvSpPr>
          <p:nvPr/>
        </p:nvSpPr>
        <p:spPr bwMode="auto">
          <a:xfrm>
            <a:off x="814388" y="346233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40965" name="Oval 5"/>
          <p:cNvSpPr>
            <a:spLocks noChangeArrowheads="1"/>
          </p:cNvSpPr>
          <p:nvPr/>
        </p:nvSpPr>
        <p:spPr bwMode="auto">
          <a:xfrm>
            <a:off x="8326438" y="346233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40966" name="Text Box 6"/>
          <p:cNvSpPr txBox="1">
            <a:spLocks noChangeArrowheads="1"/>
          </p:cNvSpPr>
          <p:nvPr/>
        </p:nvSpPr>
        <p:spPr bwMode="auto">
          <a:xfrm>
            <a:off x="138113" y="1723228"/>
            <a:ext cx="2660124" cy="1492260"/>
          </a:xfrm>
          <a:prstGeom prst="rect">
            <a:avLst/>
          </a:prstGeom>
          <a:noFill/>
          <a:ln w="6350">
            <a:noFill/>
            <a:miter lim="800000"/>
            <a:headEnd/>
            <a:tailEnd/>
          </a:ln>
        </p:spPr>
        <p:txBody>
          <a:bodyPr wrap="none" lIns="75749" tIns="37874" rIns="75749" bIns="37874" anchor="ctr" anchorCtr="1">
            <a:spAutoFit/>
          </a:bodyPr>
          <a:lstStyle/>
          <a:p>
            <a:pPr defTabSz="631825"/>
            <a:r>
              <a:rPr lang="en-US" sz="2000" dirty="0">
                <a:solidFill>
                  <a:srgbClr val="2358A7"/>
                </a:solidFill>
                <a:latin typeface="Calibri"/>
              </a:rPr>
              <a:t>ad hoc</a:t>
            </a:r>
          </a:p>
          <a:p>
            <a:pPr defTabSz="631825"/>
            <a:r>
              <a:rPr lang="en-US" dirty="0">
                <a:solidFill>
                  <a:prstClr val="black"/>
                </a:solidFill>
                <a:latin typeface="Calibri"/>
              </a:rPr>
              <a:t>+ </a:t>
            </a:r>
            <a:r>
              <a:rPr lang="en-US" dirty="0">
                <a:solidFill>
                  <a:prstClr val="black"/>
                </a:solidFill>
                <a:latin typeface="Calibri"/>
              </a:rPr>
              <a:t>low planning effort</a:t>
            </a:r>
            <a:endParaRPr lang="en-US" dirty="0">
              <a:solidFill>
                <a:prstClr val="black"/>
              </a:solidFill>
              <a:latin typeface="Calibri"/>
            </a:endParaRPr>
          </a:p>
          <a:p>
            <a:pPr defTabSz="631825"/>
            <a:r>
              <a:rPr lang="en-US" dirty="0">
                <a:solidFill>
                  <a:prstClr val="black"/>
                </a:solidFill>
                <a:latin typeface="Calibri"/>
              </a:rPr>
              <a:t>+ </a:t>
            </a:r>
            <a:r>
              <a:rPr lang="en-US" dirty="0">
                <a:solidFill>
                  <a:prstClr val="black"/>
                </a:solidFill>
                <a:latin typeface="Calibri"/>
              </a:rPr>
              <a:t>individual freedom</a:t>
            </a:r>
            <a:endParaRPr lang="en-US" dirty="0">
              <a:solidFill>
                <a:prstClr val="black"/>
              </a:solidFill>
              <a:latin typeface="Calibri"/>
            </a:endParaRPr>
          </a:p>
          <a:p>
            <a:pPr defTabSz="631825"/>
            <a:r>
              <a:rPr lang="en-US" dirty="0">
                <a:solidFill>
                  <a:prstClr val="black"/>
                </a:solidFill>
                <a:latin typeface="Calibri"/>
              </a:rPr>
              <a:t>- - </a:t>
            </a:r>
            <a:r>
              <a:rPr lang="en-US" dirty="0">
                <a:solidFill>
                  <a:prstClr val="black"/>
                </a:solidFill>
                <a:latin typeface="Calibri"/>
              </a:rPr>
              <a:t>result hard to anticipate</a:t>
            </a:r>
            <a:endParaRPr lang="en-US" dirty="0">
              <a:solidFill>
                <a:prstClr val="black"/>
              </a:solidFill>
              <a:latin typeface="Calibri"/>
            </a:endParaRPr>
          </a:p>
          <a:p>
            <a:pPr defTabSz="631825"/>
            <a:r>
              <a:rPr lang="en-US" dirty="0">
                <a:solidFill>
                  <a:prstClr val="black"/>
                </a:solidFill>
                <a:latin typeface="Calibri"/>
              </a:rPr>
              <a:t>- </a:t>
            </a:r>
            <a:r>
              <a:rPr lang="en-US" dirty="0">
                <a:solidFill>
                  <a:prstClr val="black"/>
                </a:solidFill>
                <a:latin typeface="Calibri"/>
              </a:rPr>
              <a:t>- depending on “Hero”</a:t>
            </a:r>
            <a:endParaRPr lang="en-US" dirty="0">
              <a:solidFill>
                <a:prstClr val="black"/>
              </a:solidFill>
              <a:latin typeface="Calibri"/>
            </a:endParaRPr>
          </a:p>
        </p:txBody>
      </p:sp>
      <p:pic>
        <p:nvPicPr>
          <p:cNvPr id="40967" name="Picture 7"/>
          <p:cNvPicPr>
            <a:picLocks noChangeAspect="1" noChangeArrowheads="1"/>
          </p:cNvPicPr>
          <p:nvPr/>
        </p:nvPicPr>
        <p:blipFill>
          <a:blip r:embed="rId3" cstate="print"/>
          <a:srcRect/>
          <a:stretch>
            <a:fillRect/>
          </a:stretch>
        </p:blipFill>
        <p:spPr bwMode="auto">
          <a:xfrm>
            <a:off x="492125" y="3984625"/>
            <a:ext cx="1182688" cy="2516188"/>
          </a:xfrm>
          <a:prstGeom prst="rect">
            <a:avLst/>
          </a:prstGeom>
          <a:noFill/>
          <a:ln w="6350">
            <a:noFill/>
            <a:miter lim="800000"/>
            <a:headEnd/>
            <a:tailEnd/>
          </a:ln>
        </p:spPr>
      </p:pic>
      <p:sp>
        <p:nvSpPr>
          <p:cNvPr id="40968" name="Rectangle 8"/>
          <p:cNvSpPr>
            <a:spLocks noChangeArrowheads="1"/>
          </p:cNvSpPr>
          <p:nvPr/>
        </p:nvSpPr>
        <p:spPr bwMode="auto">
          <a:xfrm>
            <a:off x="7489825" y="2662908"/>
            <a:ext cx="1310408"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Fine grained </a:t>
            </a:r>
            <a:br>
              <a:rPr lang="en-US" dirty="0">
                <a:solidFill>
                  <a:srgbClr val="2358A7"/>
                </a:solidFill>
                <a:latin typeface="Calibri"/>
              </a:rPr>
            </a:br>
            <a:r>
              <a:rPr lang="en-US" dirty="0">
                <a:solidFill>
                  <a:srgbClr val="2358A7"/>
                </a:solidFill>
                <a:latin typeface="Calibri"/>
              </a:rPr>
              <a:t>Contracts</a:t>
            </a:r>
            <a:endParaRPr lang="en-US" dirty="0">
              <a:solidFill>
                <a:srgbClr val="2358A7"/>
              </a:solidFill>
              <a:latin typeface="Calibri"/>
            </a:endParaRPr>
          </a:p>
        </p:txBody>
      </p:sp>
      <p:sp>
        <p:nvSpPr>
          <p:cNvPr id="12" name="Rectangle 2"/>
          <p:cNvSpPr>
            <a:spLocks noGrp="1" noChangeArrowheads="1"/>
          </p:cNvSpPr>
          <p:nvPr>
            <p:ph type="title"/>
          </p:nvPr>
        </p:nvSpPr>
        <p:spPr>
          <a:xfrm>
            <a:off x="457200" y="24304"/>
            <a:ext cx="8229600" cy="706090"/>
          </a:xfrm>
        </p:spPr>
        <p:txBody>
          <a:bodyPr/>
          <a:lstStyle/>
          <a:p>
            <a:r>
              <a:rPr lang="en-US" dirty="0" smtClean="0"/>
              <a:t>How much planning does a project need?</a:t>
            </a:r>
            <a:br>
              <a:rPr lang="en-US" dirty="0" smtClean="0"/>
            </a:br>
            <a:r>
              <a:rPr lang="en-US" sz="1800" dirty="0" smtClean="0"/>
              <a:t>Inspired by</a:t>
            </a:r>
            <a:r>
              <a:rPr lang="en-US" sz="1800" dirty="0" smtClean="0">
                <a:solidFill>
                  <a:schemeClr val="tx1"/>
                </a:solidFill>
              </a:rPr>
              <a:t> Barry Boehm</a:t>
            </a:r>
            <a:endParaRPr lang="en-US" dirty="0" smtClean="0">
              <a:solidFill>
                <a:schemeClr val="tx1"/>
              </a:solidFill>
            </a:endParaRPr>
          </a:p>
        </p:txBody>
      </p:sp>
      <p:sp>
        <p:nvSpPr>
          <p:cNvPr id="2" name="Footer Placeholder 1"/>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 name="Slide Number Placeholder 2"/>
          <p:cNvSpPr>
            <a:spLocks noGrp="1"/>
          </p:cNvSpPr>
          <p:nvPr>
            <p:ph type="sldNum" sz="quarter" idx="12"/>
          </p:nvPr>
        </p:nvSpPr>
        <p:spPr/>
        <p:txBody>
          <a:bodyPr/>
          <a:lstStyle/>
          <a:p>
            <a:fld id="{91974DF9-AD47-4691-BA21-BBFCE3637A9A}"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17551736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5152358" y="836712"/>
            <a:ext cx="2683593" cy="1769259"/>
          </a:xfrm>
          <a:prstGeom prst="rect">
            <a:avLst/>
          </a:prstGeom>
          <a:noFill/>
          <a:ln w="6350">
            <a:noFill/>
            <a:miter lim="800000"/>
            <a:headEnd/>
            <a:tailEnd/>
          </a:ln>
        </p:spPr>
        <p:txBody>
          <a:bodyPr wrap="none" lIns="75749" tIns="37874" rIns="75749" bIns="37874" anchor="ctr" anchorCtr="1">
            <a:spAutoFit/>
          </a:bodyPr>
          <a:lstStyle/>
          <a:p>
            <a:pPr defTabSz="631825"/>
            <a:r>
              <a:rPr lang="en-US" sz="2000" dirty="0">
                <a:solidFill>
                  <a:srgbClr val="2358A7"/>
                </a:solidFill>
                <a:latin typeface="Calibri"/>
              </a:rPr>
              <a:t>Milestone &amp; Plan Driven</a:t>
            </a:r>
            <a:endParaRPr lang="en-US" sz="2000" dirty="0">
              <a:solidFill>
                <a:srgbClr val="2358A7"/>
              </a:solidFill>
              <a:latin typeface="Calibri"/>
            </a:endParaRPr>
          </a:p>
          <a:p>
            <a:pPr defTabSz="631825"/>
            <a:r>
              <a:rPr lang="en-US" dirty="0">
                <a:solidFill>
                  <a:prstClr val="black"/>
                </a:solidFill>
                <a:latin typeface="Calibri"/>
              </a:rPr>
              <a:t>+ </a:t>
            </a:r>
            <a:r>
              <a:rPr lang="en-US" dirty="0">
                <a:solidFill>
                  <a:prstClr val="black"/>
                </a:solidFill>
                <a:latin typeface="Calibri"/>
              </a:rPr>
              <a:t>long term predictions</a:t>
            </a:r>
            <a:endParaRPr lang="en-US" dirty="0">
              <a:solidFill>
                <a:prstClr val="black"/>
              </a:solidFill>
              <a:latin typeface="Calibri"/>
            </a:endParaRPr>
          </a:p>
          <a:p>
            <a:pPr defTabSz="631825"/>
            <a:r>
              <a:rPr lang="en-US" dirty="0">
                <a:solidFill>
                  <a:prstClr val="black"/>
                </a:solidFill>
                <a:latin typeface="Calibri"/>
              </a:rPr>
              <a:t>+ </a:t>
            </a:r>
            <a:r>
              <a:rPr lang="en-US" dirty="0">
                <a:solidFill>
                  <a:prstClr val="black"/>
                </a:solidFill>
                <a:latin typeface="Calibri"/>
              </a:rPr>
              <a:t>good status control</a:t>
            </a:r>
            <a:endParaRPr lang="en-US" dirty="0">
              <a:solidFill>
                <a:prstClr val="black"/>
              </a:solidFill>
              <a:latin typeface="Calibri"/>
            </a:endParaRPr>
          </a:p>
          <a:p>
            <a:pPr defTabSz="631825"/>
            <a:r>
              <a:rPr lang="en-US" dirty="0">
                <a:solidFill>
                  <a:prstClr val="black"/>
                </a:solidFill>
                <a:latin typeface="Calibri"/>
              </a:rPr>
              <a:t>- - </a:t>
            </a:r>
            <a:r>
              <a:rPr lang="en-US" dirty="0">
                <a:solidFill>
                  <a:prstClr val="black"/>
                </a:solidFill>
                <a:latin typeface="Calibri"/>
              </a:rPr>
              <a:t>Changes difficult</a:t>
            </a:r>
            <a:endParaRPr lang="en-US" dirty="0">
              <a:solidFill>
                <a:prstClr val="black"/>
              </a:solidFill>
              <a:latin typeface="Calibri"/>
            </a:endParaRPr>
          </a:p>
          <a:p>
            <a:pPr defTabSz="631825"/>
            <a:r>
              <a:rPr lang="en-US" dirty="0">
                <a:solidFill>
                  <a:prstClr val="black"/>
                </a:solidFill>
                <a:latin typeface="Calibri"/>
              </a:rPr>
              <a:t>- - unrealistic assumptions </a:t>
            </a:r>
          </a:p>
          <a:p>
            <a:pPr defTabSz="631825"/>
            <a:r>
              <a:rPr lang="en-US" dirty="0">
                <a:solidFill>
                  <a:prstClr val="black"/>
                </a:solidFill>
                <a:latin typeface="Calibri"/>
              </a:rPr>
              <a:t>     hard to eliminate</a:t>
            </a:r>
            <a:endParaRPr lang="en-US" dirty="0">
              <a:solidFill>
                <a:prstClr val="black"/>
              </a:solidFill>
              <a:latin typeface="Calibri"/>
            </a:endParaRPr>
          </a:p>
        </p:txBody>
      </p:sp>
      <p:pic>
        <p:nvPicPr>
          <p:cNvPr id="41988" name="Picture 4"/>
          <p:cNvPicPr>
            <a:picLocks noChangeAspect="1" noChangeArrowheads="1"/>
          </p:cNvPicPr>
          <p:nvPr/>
        </p:nvPicPr>
        <p:blipFill>
          <a:blip r:embed="rId3" cstate="print"/>
          <a:srcRect/>
          <a:stretch>
            <a:fillRect/>
          </a:stretch>
        </p:blipFill>
        <p:spPr bwMode="auto">
          <a:xfrm>
            <a:off x="5418138" y="3919538"/>
            <a:ext cx="2709862" cy="1558925"/>
          </a:xfrm>
          <a:prstGeom prst="rect">
            <a:avLst/>
          </a:prstGeom>
          <a:noFill/>
          <a:ln w="6350">
            <a:noFill/>
            <a:miter lim="800000"/>
            <a:headEnd/>
            <a:tailEnd/>
          </a:ln>
        </p:spPr>
      </p:pic>
      <p:pic>
        <p:nvPicPr>
          <p:cNvPr id="41989" name="Picture 5"/>
          <p:cNvPicPr>
            <a:picLocks noChangeAspect="1" noChangeArrowheads="1"/>
          </p:cNvPicPr>
          <p:nvPr/>
        </p:nvPicPr>
        <p:blipFill>
          <a:blip r:embed="rId4" cstate="print"/>
          <a:srcRect/>
          <a:stretch>
            <a:fillRect/>
          </a:stretch>
        </p:blipFill>
        <p:spPr bwMode="auto">
          <a:xfrm>
            <a:off x="7265988" y="5159375"/>
            <a:ext cx="1343025" cy="1425575"/>
          </a:xfrm>
          <a:prstGeom prst="rect">
            <a:avLst/>
          </a:prstGeom>
          <a:noFill/>
          <a:ln w="6350">
            <a:noFill/>
            <a:miter lim="800000"/>
            <a:headEnd/>
            <a:tailEnd/>
          </a:ln>
        </p:spPr>
      </p:pic>
      <p:sp>
        <p:nvSpPr>
          <p:cNvPr id="41990" name="Line 6"/>
          <p:cNvSpPr>
            <a:spLocks noChangeShapeType="1"/>
          </p:cNvSpPr>
          <p:nvPr/>
        </p:nvSpPr>
        <p:spPr bwMode="auto">
          <a:xfrm>
            <a:off x="938213" y="3527425"/>
            <a:ext cx="7388225" cy="0"/>
          </a:xfrm>
          <a:prstGeom prst="line">
            <a:avLst/>
          </a:prstGeom>
          <a:noFill/>
          <a:ln w="38100">
            <a:solidFill>
              <a:schemeClr val="tx1"/>
            </a:solidFill>
            <a:round/>
            <a:headEnd type="triangle" w="med" len="med"/>
            <a:tailEnd type="triangle" w="med" len="med"/>
          </a:ln>
        </p:spPr>
        <p:txBody>
          <a:bodyPr wrap="none" anchor="ctr"/>
          <a:lstStyle/>
          <a:p>
            <a:endParaRPr lang="de-DE">
              <a:solidFill>
                <a:prstClr val="black"/>
              </a:solidFill>
              <a:latin typeface="Calibri"/>
            </a:endParaRPr>
          </a:p>
        </p:txBody>
      </p:sp>
      <p:sp>
        <p:nvSpPr>
          <p:cNvPr id="41991" name="Oval 7"/>
          <p:cNvSpPr>
            <a:spLocks noChangeArrowheads="1"/>
          </p:cNvSpPr>
          <p:nvPr/>
        </p:nvSpPr>
        <p:spPr bwMode="auto">
          <a:xfrm>
            <a:off x="814388" y="346233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41992" name="Oval 8"/>
          <p:cNvSpPr>
            <a:spLocks noChangeArrowheads="1"/>
          </p:cNvSpPr>
          <p:nvPr/>
        </p:nvSpPr>
        <p:spPr bwMode="auto">
          <a:xfrm>
            <a:off x="8326438" y="346233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41993" name="Rectangle 9"/>
          <p:cNvSpPr>
            <a:spLocks noChangeArrowheads="1"/>
          </p:cNvSpPr>
          <p:nvPr/>
        </p:nvSpPr>
        <p:spPr bwMode="auto">
          <a:xfrm>
            <a:off x="7489825" y="2662908"/>
            <a:ext cx="1310408"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Fine grained</a:t>
            </a:r>
            <a:endParaRPr lang="en-US" dirty="0">
              <a:solidFill>
                <a:srgbClr val="2358A7"/>
              </a:solidFill>
              <a:latin typeface="Calibri"/>
            </a:endParaRPr>
          </a:p>
          <a:p>
            <a:pPr defTabSz="631825"/>
            <a:r>
              <a:rPr lang="en-US" dirty="0">
                <a:solidFill>
                  <a:srgbClr val="2358A7"/>
                </a:solidFill>
                <a:latin typeface="Calibri"/>
              </a:rPr>
              <a:t>Contracts</a:t>
            </a:r>
            <a:endParaRPr lang="en-US" dirty="0">
              <a:solidFill>
                <a:srgbClr val="2358A7"/>
              </a:solidFill>
              <a:latin typeface="Calibri"/>
            </a:endParaRPr>
          </a:p>
        </p:txBody>
      </p:sp>
      <p:sp>
        <p:nvSpPr>
          <p:cNvPr id="41994" name="Rectangle 10"/>
          <p:cNvSpPr>
            <a:spLocks noChangeArrowheads="1"/>
          </p:cNvSpPr>
          <p:nvPr/>
        </p:nvSpPr>
        <p:spPr bwMode="auto">
          <a:xfrm>
            <a:off x="492125" y="2932376"/>
            <a:ext cx="779752" cy="353487"/>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ad hoc</a:t>
            </a:r>
          </a:p>
        </p:txBody>
      </p:sp>
      <p:sp>
        <p:nvSpPr>
          <p:cNvPr id="41995" name="AutoShape 11"/>
          <p:cNvSpPr>
            <a:spLocks noChangeArrowheads="1"/>
          </p:cNvSpPr>
          <p:nvPr/>
        </p:nvSpPr>
        <p:spPr bwMode="auto">
          <a:xfrm>
            <a:off x="6650038" y="3395663"/>
            <a:ext cx="246062" cy="261937"/>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sp>
        <p:nvSpPr>
          <p:cNvPr id="13" name="Rectangle 2"/>
          <p:cNvSpPr>
            <a:spLocks noGrp="1" noChangeArrowheads="1"/>
          </p:cNvSpPr>
          <p:nvPr>
            <p:ph type="title"/>
          </p:nvPr>
        </p:nvSpPr>
        <p:spPr>
          <a:xfrm>
            <a:off x="457200" y="24304"/>
            <a:ext cx="8229600" cy="706090"/>
          </a:xfrm>
        </p:spPr>
        <p:txBody>
          <a:bodyPr/>
          <a:lstStyle/>
          <a:p>
            <a:r>
              <a:rPr lang="en-US" dirty="0" smtClean="0"/>
              <a:t>How much planning does a project need?</a:t>
            </a:r>
            <a:br>
              <a:rPr lang="en-US" dirty="0" smtClean="0"/>
            </a:br>
            <a:r>
              <a:rPr lang="en-US" sz="1800" dirty="0" smtClean="0"/>
              <a:t>Inspired by</a:t>
            </a:r>
            <a:r>
              <a:rPr lang="en-US" sz="1800" dirty="0" smtClean="0">
                <a:solidFill>
                  <a:schemeClr val="tx1"/>
                </a:solidFill>
              </a:rPr>
              <a:t> Barry Boehm</a:t>
            </a:r>
            <a:endParaRPr lang="en-US" dirty="0" smtClean="0">
              <a:solidFill>
                <a:schemeClr val="tx1"/>
              </a:solidFill>
            </a:endParaRPr>
          </a:p>
        </p:txBody>
      </p:sp>
      <p:sp>
        <p:nvSpPr>
          <p:cNvPr id="2" name="Footer Placeholder 1"/>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 name="Slide Number Placeholder 2"/>
          <p:cNvSpPr>
            <a:spLocks noGrp="1"/>
          </p:cNvSpPr>
          <p:nvPr>
            <p:ph type="sldNum" sz="quarter" idx="12"/>
          </p:nvPr>
        </p:nvSpPr>
        <p:spPr/>
        <p:txBody>
          <a:bodyPr/>
          <a:lstStyle/>
          <a:p>
            <a:fld id="{91974DF9-AD47-4691-BA21-BBFCE3637A9A}"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354655936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Line 3"/>
          <p:cNvSpPr>
            <a:spLocks noChangeShapeType="1"/>
          </p:cNvSpPr>
          <p:nvPr/>
        </p:nvSpPr>
        <p:spPr bwMode="auto">
          <a:xfrm>
            <a:off x="938213" y="3527425"/>
            <a:ext cx="7388225" cy="0"/>
          </a:xfrm>
          <a:prstGeom prst="line">
            <a:avLst/>
          </a:prstGeom>
          <a:noFill/>
          <a:ln w="38100">
            <a:solidFill>
              <a:schemeClr val="tx1"/>
            </a:solidFill>
            <a:round/>
            <a:headEnd type="triangle" w="med" len="med"/>
            <a:tailEnd type="triangle" w="med" len="med"/>
          </a:ln>
        </p:spPr>
        <p:txBody>
          <a:bodyPr wrap="none" anchor="ctr"/>
          <a:lstStyle/>
          <a:p>
            <a:endParaRPr lang="de-DE">
              <a:solidFill>
                <a:prstClr val="black"/>
              </a:solidFill>
              <a:latin typeface="Calibri"/>
            </a:endParaRPr>
          </a:p>
        </p:txBody>
      </p:sp>
      <p:sp>
        <p:nvSpPr>
          <p:cNvPr id="2053" name="Oval 4"/>
          <p:cNvSpPr>
            <a:spLocks noChangeArrowheads="1"/>
          </p:cNvSpPr>
          <p:nvPr/>
        </p:nvSpPr>
        <p:spPr bwMode="auto">
          <a:xfrm>
            <a:off x="814388" y="346233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2054" name="Oval 5"/>
          <p:cNvSpPr>
            <a:spLocks noChangeArrowheads="1"/>
          </p:cNvSpPr>
          <p:nvPr/>
        </p:nvSpPr>
        <p:spPr bwMode="auto">
          <a:xfrm>
            <a:off x="8326438" y="346233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2055" name="Text Box 6"/>
          <p:cNvSpPr txBox="1">
            <a:spLocks noChangeArrowheads="1"/>
          </p:cNvSpPr>
          <p:nvPr/>
        </p:nvSpPr>
        <p:spPr bwMode="auto">
          <a:xfrm>
            <a:off x="3347864" y="1124744"/>
            <a:ext cx="2867062" cy="1492260"/>
          </a:xfrm>
          <a:prstGeom prst="rect">
            <a:avLst/>
          </a:prstGeom>
          <a:noFill/>
          <a:ln w="6350">
            <a:noFill/>
            <a:miter lim="800000"/>
            <a:headEnd/>
            <a:tailEnd/>
          </a:ln>
        </p:spPr>
        <p:txBody>
          <a:bodyPr wrap="none" lIns="75749" tIns="37874" rIns="75749" bIns="37874" anchor="ctr" anchorCtr="1">
            <a:spAutoFit/>
          </a:bodyPr>
          <a:lstStyle/>
          <a:p>
            <a:pPr defTabSz="631825"/>
            <a:r>
              <a:rPr lang="en-US" sz="2000" dirty="0">
                <a:solidFill>
                  <a:srgbClr val="2358A7"/>
                </a:solidFill>
                <a:latin typeface="Calibri"/>
              </a:rPr>
              <a:t>Milestone and Risk Driven</a:t>
            </a:r>
            <a:endParaRPr lang="en-US" sz="2000" dirty="0">
              <a:solidFill>
                <a:srgbClr val="2358A7"/>
              </a:solidFill>
              <a:latin typeface="Calibri"/>
            </a:endParaRPr>
          </a:p>
          <a:p>
            <a:pPr defTabSz="631825"/>
            <a:r>
              <a:rPr lang="en-US" dirty="0">
                <a:solidFill>
                  <a:prstClr val="black"/>
                </a:solidFill>
                <a:latin typeface="Calibri"/>
              </a:rPr>
              <a:t>+</a:t>
            </a:r>
            <a:r>
              <a:rPr lang="en-US" dirty="0">
                <a:solidFill>
                  <a:prstClr val="black"/>
                </a:solidFill>
                <a:latin typeface="Calibri"/>
              </a:rPr>
              <a:t>+ active</a:t>
            </a:r>
            <a:endParaRPr lang="en-US" dirty="0">
              <a:solidFill>
                <a:prstClr val="black"/>
              </a:solidFill>
              <a:latin typeface="Calibri"/>
            </a:endParaRPr>
          </a:p>
          <a:p>
            <a:pPr defTabSz="631825"/>
            <a:r>
              <a:rPr lang="en-US" dirty="0">
                <a:solidFill>
                  <a:prstClr val="black"/>
                </a:solidFill>
                <a:latin typeface="Calibri"/>
              </a:rPr>
              <a:t>+ </a:t>
            </a:r>
            <a:r>
              <a:rPr lang="en-US" dirty="0">
                <a:solidFill>
                  <a:prstClr val="black"/>
                </a:solidFill>
                <a:latin typeface="Calibri"/>
              </a:rPr>
              <a:t>Partial results early</a:t>
            </a:r>
            <a:endParaRPr lang="en-US" dirty="0">
              <a:solidFill>
                <a:prstClr val="black"/>
              </a:solidFill>
              <a:latin typeface="Calibri"/>
            </a:endParaRPr>
          </a:p>
          <a:p>
            <a:pPr defTabSz="631825"/>
            <a:r>
              <a:rPr lang="en-US" dirty="0">
                <a:solidFill>
                  <a:prstClr val="black"/>
                </a:solidFill>
                <a:latin typeface="Calibri"/>
              </a:rPr>
              <a:t>- </a:t>
            </a:r>
            <a:r>
              <a:rPr lang="en-US" dirty="0">
                <a:solidFill>
                  <a:prstClr val="black"/>
                </a:solidFill>
                <a:latin typeface="Calibri"/>
              </a:rPr>
              <a:t>Hard: long-term planning</a:t>
            </a:r>
            <a:endParaRPr lang="en-US" dirty="0">
              <a:solidFill>
                <a:prstClr val="black"/>
              </a:solidFill>
              <a:latin typeface="Calibri"/>
            </a:endParaRPr>
          </a:p>
          <a:p>
            <a:pPr defTabSz="631825"/>
            <a:r>
              <a:rPr lang="en-US" dirty="0">
                <a:solidFill>
                  <a:prstClr val="black"/>
                </a:solidFill>
                <a:latin typeface="Calibri"/>
              </a:rPr>
              <a:t>- Relatively high effort</a:t>
            </a:r>
            <a:endParaRPr lang="en-US" dirty="0">
              <a:solidFill>
                <a:prstClr val="black"/>
              </a:solidFill>
              <a:latin typeface="Calibri"/>
            </a:endParaRPr>
          </a:p>
        </p:txBody>
      </p:sp>
      <p:sp>
        <p:nvSpPr>
          <p:cNvPr id="2056" name="Line 7"/>
          <p:cNvSpPr>
            <a:spLocks noChangeShapeType="1"/>
          </p:cNvSpPr>
          <p:nvPr/>
        </p:nvSpPr>
        <p:spPr bwMode="auto">
          <a:xfrm>
            <a:off x="5124450" y="3462338"/>
            <a:ext cx="0" cy="195262"/>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graphicFrame>
        <p:nvGraphicFramePr>
          <p:cNvPr id="2050" name="Object 8"/>
          <p:cNvGraphicFramePr>
            <a:graphicFrameLocks noChangeAspect="1"/>
          </p:cNvGraphicFramePr>
          <p:nvPr/>
        </p:nvGraphicFramePr>
        <p:xfrm>
          <a:off x="3721100" y="3613150"/>
          <a:ext cx="3371850" cy="3244850"/>
        </p:xfrm>
        <a:graphic>
          <a:graphicData uri="http://schemas.openxmlformats.org/presentationml/2006/ole">
            <mc:AlternateContent xmlns:mc="http://schemas.openxmlformats.org/markup-compatibility/2006">
              <mc:Choice xmlns:v="urn:schemas-microsoft-com:vml" Requires="v">
                <p:oleObj spid="_x0000_s2049" name="Paint Shop Pro Image" r:id="rId4" imgW="3931707" imgH="3785366" progId="">
                  <p:embed/>
                </p:oleObj>
              </mc:Choice>
              <mc:Fallback>
                <p:oleObj name="Paint Shop Pro Image" r:id="rId4" imgW="3931707" imgH="378536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1100" y="3613150"/>
                        <a:ext cx="3371850" cy="324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7" name="Line 9"/>
          <p:cNvSpPr>
            <a:spLocks noChangeShapeType="1"/>
          </p:cNvSpPr>
          <p:nvPr/>
        </p:nvSpPr>
        <p:spPr bwMode="auto">
          <a:xfrm>
            <a:off x="5124450" y="3462338"/>
            <a:ext cx="0" cy="195262"/>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2058" name="Line 10"/>
          <p:cNvSpPr>
            <a:spLocks noChangeShapeType="1"/>
          </p:cNvSpPr>
          <p:nvPr/>
        </p:nvSpPr>
        <p:spPr bwMode="auto">
          <a:xfrm>
            <a:off x="6726238" y="3462338"/>
            <a:ext cx="0" cy="195262"/>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2059" name="Rectangle 11"/>
          <p:cNvSpPr>
            <a:spLocks noChangeArrowheads="1"/>
          </p:cNvSpPr>
          <p:nvPr/>
        </p:nvSpPr>
        <p:spPr bwMode="auto">
          <a:xfrm>
            <a:off x="7489825" y="2727996"/>
            <a:ext cx="1310408"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Fine grained</a:t>
            </a:r>
            <a:endParaRPr lang="en-US" dirty="0">
              <a:solidFill>
                <a:srgbClr val="2358A7"/>
              </a:solidFill>
              <a:latin typeface="Calibri"/>
            </a:endParaRPr>
          </a:p>
          <a:p>
            <a:pPr defTabSz="631825"/>
            <a:r>
              <a:rPr lang="en-US" dirty="0">
                <a:solidFill>
                  <a:srgbClr val="2358A7"/>
                </a:solidFill>
                <a:latin typeface="Calibri"/>
              </a:rPr>
              <a:t>Contracts</a:t>
            </a:r>
            <a:endParaRPr lang="en-US" dirty="0">
              <a:solidFill>
                <a:srgbClr val="2358A7"/>
              </a:solidFill>
              <a:latin typeface="Calibri"/>
            </a:endParaRPr>
          </a:p>
        </p:txBody>
      </p:sp>
      <p:sp>
        <p:nvSpPr>
          <p:cNvPr id="2060" name="Rectangle 12"/>
          <p:cNvSpPr>
            <a:spLocks noChangeArrowheads="1"/>
          </p:cNvSpPr>
          <p:nvPr/>
        </p:nvSpPr>
        <p:spPr bwMode="auto">
          <a:xfrm>
            <a:off x="492125" y="2998257"/>
            <a:ext cx="779752" cy="353487"/>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ad hoc</a:t>
            </a:r>
          </a:p>
        </p:txBody>
      </p:sp>
      <p:sp>
        <p:nvSpPr>
          <p:cNvPr id="2061" name="Rectangle 13"/>
          <p:cNvSpPr>
            <a:spLocks noChangeArrowheads="1"/>
          </p:cNvSpPr>
          <p:nvPr/>
        </p:nvSpPr>
        <p:spPr bwMode="auto">
          <a:xfrm>
            <a:off x="5948363" y="2727995"/>
            <a:ext cx="1342305"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Milestone &amp;</a:t>
            </a:r>
            <a:endParaRPr lang="en-US" dirty="0">
              <a:solidFill>
                <a:srgbClr val="2358A7"/>
              </a:solidFill>
              <a:latin typeface="Calibri"/>
            </a:endParaRPr>
          </a:p>
          <a:p>
            <a:pPr defTabSz="631825"/>
            <a:r>
              <a:rPr lang="en-US" dirty="0">
                <a:solidFill>
                  <a:srgbClr val="2358A7"/>
                </a:solidFill>
                <a:latin typeface="Calibri"/>
              </a:rPr>
              <a:t>Plan Driven</a:t>
            </a:r>
            <a:endParaRPr lang="en-US" dirty="0">
              <a:solidFill>
                <a:srgbClr val="2358A7"/>
              </a:solidFill>
              <a:latin typeface="Calibri"/>
            </a:endParaRPr>
          </a:p>
        </p:txBody>
      </p:sp>
      <p:sp>
        <p:nvSpPr>
          <p:cNvPr id="2062" name="AutoShape 14"/>
          <p:cNvSpPr>
            <a:spLocks noChangeArrowheads="1"/>
          </p:cNvSpPr>
          <p:nvPr/>
        </p:nvSpPr>
        <p:spPr bwMode="auto">
          <a:xfrm>
            <a:off x="6650038" y="3395663"/>
            <a:ext cx="246062" cy="261937"/>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sp>
        <p:nvSpPr>
          <p:cNvPr id="2063" name="AutoShape 15"/>
          <p:cNvSpPr>
            <a:spLocks noChangeArrowheads="1"/>
          </p:cNvSpPr>
          <p:nvPr/>
        </p:nvSpPr>
        <p:spPr bwMode="auto">
          <a:xfrm>
            <a:off x="4987925" y="3395663"/>
            <a:ext cx="246063" cy="261937"/>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sp>
        <p:nvSpPr>
          <p:cNvPr id="17" name="Rectangle 2"/>
          <p:cNvSpPr>
            <a:spLocks noGrp="1" noChangeArrowheads="1"/>
          </p:cNvSpPr>
          <p:nvPr>
            <p:ph type="title"/>
          </p:nvPr>
        </p:nvSpPr>
        <p:spPr>
          <a:xfrm>
            <a:off x="457200" y="24304"/>
            <a:ext cx="8229600" cy="706090"/>
          </a:xfrm>
        </p:spPr>
        <p:txBody>
          <a:bodyPr/>
          <a:lstStyle/>
          <a:p>
            <a:r>
              <a:rPr lang="en-US" dirty="0" smtClean="0"/>
              <a:t>How much planning does a project need?</a:t>
            </a:r>
            <a:br>
              <a:rPr lang="en-US" dirty="0" smtClean="0"/>
            </a:br>
            <a:r>
              <a:rPr lang="en-US" sz="1800" dirty="0" smtClean="0"/>
              <a:t>Inspired by</a:t>
            </a:r>
            <a:r>
              <a:rPr lang="en-US" sz="1800" dirty="0" smtClean="0">
                <a:solidFill>
                  <a:schemeClr val="tx1"/>
                </a:solidFill>
              </a:rPr>
              <a:t> Barry Boehm</a:t>
            </a:r>
            <a:endParaRPr lang="en-US" dirty="0" smtClean="0">
              <a:solidFill>
                <a:schemeClr val="tx1"/>
              </a:solidFill>
            </a:endParaRPr>
          </a:p>
        </p:txBody>
      </p:sp>
      <p:sp>
        <p:nvSpPr>
          <p:cNvPr id="2" name="Footer Placeholder 1"/>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 name="Slide Number Placeholder 2"/>
          <p:cNvSpPr>
            <a:spLocks noGrp="1"/>
          </p:cNvSpPr>
          <p:nvPr>
            <p:ph type="sldNum" sz="quarter" idx="12"/>
          </p:nvPr>
        </p:nvSpPr>
        <p:spPr/>
        <p:txBody>
          <a:bodyPr/>
          <a:lstStyle/>
          <a:p>
            <a:fld id="{91974DF9-AD47-4691-BA21-BBFCE3637A9A}"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28132354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Line 3"/>
          <p:cNvSpPr>
            <a:spLocks noChangeShapeType="1"/>
          </p:cNvSpPr>
          <p:nvPr/>
        </p:nvSpPr>
        <p:spPr bwMode="auto">
          <a:xfrm>
            <a:off x="938213" y="3527425"/>
            <a:ext cx="7388225" cy="0"/>
          </a:xfrm>
          <a:prstGeom prst="line">
            <a:avLst/>
          </a:prstGeom>
          <a:noFill/>
          <a:ln w="38100">
            <a:solidFill>
              <a:schemeClr val="tx1"/>
            </a:solidFill>
            <a:round/>
            <a:headEnd type="triangle" w="med" len="med"/>
            <a:tailEnd type="triangle" w="med" len="med"/>
          </a:ln>
        </p:spPr>
        <p:txBody>
          <a:bodyPr wrap="none" anchor="ctr"/>
          <a:lstStyle/>
          <a:p>
            <a:endParaRPr lang="de-DE">
              <a:solidFill>
                <a:prstClr val="black"/>
              </a:solidFill>
              <a:latin typeface="Calibri"/>
            </a:endParaRPr>
          </a:p>
        </p:txBody>
      </p:sp>
      <p:sp>
        <p:nvSpPr>
          <p:cNvPr id="43012" name="Oval 4"/>
          <p:cNvSpPr>
            <a:spLocks noChangeArrowheads="1"/>
          </p:cNvSpPr>
          <p:nvPr/>
        </p:nvSpPr>
        <p:spPr bwMode="auto">
          <a:xfrm>
            <a:off x="814388" y="346233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43013" name="Oval 5"/>
          <p:cNvSpPr>
            <a:spLocks noChangeArrowheads="1"/>
          </p:cNvSpPr>
          <p:nvPr/>
        </p:nvSpPr>
        <p:spPr bwMode="auto">
          <a:xfrm>
            <a:off x="8326438" y="346233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43014" name="Text Box 6"/>
          <p:cNvSpPr txBox="1">
            <a:spLocks noChangeArrowheads="1"/>
          </p:cNvSpPr>
          <p:nvPr/>
        </p:nvSpPr>
        <p:spPr bwMode="auto">
          <a:xfrm>
            <a:off x="1270000" y="1150168"/>
            <a:ext cx="2835503" cy="1492260"/>
          </a:xfrm>
          <a:prstGeom prst="rect">
            <a:avLst/>
          </a:prstGeom>
          <a:noFill/>
          <a:ln w="6350">
            <a:noFill/>
            <a:miter lim="800000"/>
            <a:headEnd/>
            <a:tailEnd/>
          </a:ln>
        </p:spPr>
        <p:txBody>
          <a:bodyPr wrap="none" lIns="75749" tIns="37874" rIns="75749" bIns="37874" anchor="ctr" anchorCtr="1">
            <a:spAutoFit/>
          </a:bodyPr>
          <a:lstStyle/>
          <a:p>
            <a:pPr defTabSz="631825"/>
            <a:r>
              <a:rPr lang="en-US" sz="2000" dirty="0" err="1">
                <a:solidFill>
                  <a:srgbClr val="2358A7"/>
                </a:solidFill>
                <a:latin typeface="Calibri"/>
              </a:rPr>
              <a:t>eXtreme</a:t>
            </a:r>
            <a:r>
              <a:rPr lang="en-US" sz="2000" dirty="0">
                <a:solidFill>
                  <a:srgbClr val="2358A7"/>
                </a:solidFill>
                <a:latin typeface="Calibri"/>
              </a:rPr>
              <a:t> Programming</a:t>
            </a:r>
            <a:endParaRPr lang="en-US" dirty="0">
              <a:solidFill>
                <a:prstClr val="black"/>
              </a:solidFill>
              <a:latin typeface="Calibri"/>
            </a:endParaRPr>
          </a:p>
          <a:p>
            <a:pPr defTabSz="631825"/>
            <a:r>
              <a:rPr lang="en-US" dirty="0">
                <a:solidFill>
                  <a:prstClr val="black"/>
                </a:solidFill>
                <a:latin typeface="Calibri"/>
              </a:rPr>
              <a:t>+ </a:t>
            </a:r>
            <a:r>
              <a:rPr lang="en-US" dirty="0">
                <a:solidFill>
                  <a:prstClr val="black"/>
                </a:solidFill>
                <a:latin typeface="Calibri"/>
              </a:rPr>
              <a:t>Early core results</a:t>
            </a:r>
            <a:endParaRPr lang="en-US" dirty="0">
              <a:solidFill>
                <a:prstClr val="black"/>
              </a:solidFill>
              <a:latin typeface="Calibri"/>
            </a:endParaRPr>
          </a:p>
          <a:p>
            <a:pPr defTabSz="631825"/>
            <a:r>
              <a:rPr lang="en-US" dirty="0">
                <a:solidFill>
                  <a:prstClr val="black"/>
                </a:solidFill>
                <a:latin typeface="Calibri"/>
              </a:rPr>
              <a:t>++ </a:t>
            </a:r>
            <a:r>
              <a:rPr lang="en-US" dirty="0">
                <a:solidFill>
                  <a:prstClr val="black"/>
                </a:solidFill>
                <a:latin typeface="Calibri"/>
              </a:rPr>
              <a:t>Changes unproblematic</a:t>
            </a:r>
            <a:endParaRPr lang="en-US" dirty="0">
              <a:solidFill>
                <a:prstClr val="black"/>
              </a:solidFill>
              <a:latin typeface="Calibri"/>
            </a:endParaRPr>
          </a:p>
          <a:p>
            <a:pPr defTabSz="631825"/>
            <a:r>
              <a:rPr lang="en-US" dirty="0">
                <a:solidFill>
                  <a:prstClr val="black"/>
                </a:solidFill>
                <a:latin typeface="Calibri"/>
              </a:rPr>
              <a:t>- </a:t>
            </a:r>
            <a:r>
              <a:rPr lang="en-US" dirty="0">
                <a:solidFill>
                  <a:prstClr val="black"/>
                </a:solidFill>
                <a:latin typeface="Calibri"/>
              </a:rPr>
              <a:t>Hard to do in large projects</a:t>
            </a:r>
            <a:endParaRPr lang="en-US" dirty="0">
              <a:solidFill>
                <a:prstClr val="black"/>
              </a:solidFill>
              <a:latin typeface="Calibri"/>
            </a:endParaRPr>
          </a:p>
          <a:p>
            <a:pPr defTabSz="631825"/>
            <a:r>
              <a:rPr lang="en-US" dirty="0">
                <a:solidFill>
                  <a:prstClr val="black"/>
                </a:solidFill>
                <a:latin typeface="Calibri"/>
              </a:rPr>
              <a:t>- </a:t>
            </a:r>
            <a:r>
              <a:rPr lang="en-US" dirty="0">
                <a:solidFill>
                  <a:prstClr val="black"/>
                </a:solidFill>
                <a:latin typeface="Calibri"/>
              </a:rPr>
              <a:t>Relies on self-discipline</a:t>
            </a:r>
            <a:endParaRPr lang="en-US" sz="1500" dirty="0">
              <a:solidFill>
                <a:prstClr val="black"/>
              </a:solidFill>
              <a:latin typeface="Calibri"/>
            </a:endParaRPr>
          </a:p>
        </p:txBody>
      </p:sp>
      <p:sp>
        <p:nvSpPr>
          <p:cNvPr id="43015" name="Line 7"/>
          <p:cNvSpPr>
            <a:spLocks noChangeShapeType="1"/>
          </p:cNvSpPr>
          <p:nvPr/>
        </p:nvSpPr>
        <p:spPr bwMode="auto">
          <a:xfrm>
            <a:off x="2662238" y="3395663"/>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pic>
        <p:nvPicPr>
          <p:cNvPr id="43016" name="Picture 8"/>
          <p:cNvPicPr>
            <a:picLocks noChangeAspect="1" noChangeArrowheads="1"/>
          </p:cNvPicPr>
          <p:nvPr/>
        </p:nvPicPr>
        <p:blipFill>
          <a:blip r:embed="rId3" cstate="print"/>
          <a:srcRect/>
          <a:stretch>
            <a:fillRect/>
          </a:stretch>
        </p:blipFill>
        <p:spPr bwMode="auto">
          <a:xfrm>
            <a:off x="2032000" y="4049713"/>
            <a:ext cx="1724025" cy="1566862"/>
          </a:xfrm>
          <a:prstGeom prst="rect">
            <a:avLst/>
          </a:prstGeom>
          <a:noFill/>
          <a:ln w="6350">
            <a:noFill/>
            <a:miter lim="800000"/>
            <a:headEnd/>
            <a:tailEnd/>
          </a:ln>
        </p:spPr>
      </p:pic>
      <p:sp>
        <p:nvSpPr>
          <p:cNvPr id="43017" name="Line 9"/>
          <p:cNvSpPr>
            <a:spLocks noChangeShapeType="1"/>
          </p:cNvSpPr>
          <p:nvPr/>
        </p:nvSpPr>
        <p:spPr bwMode="auto">
          <a:xfrm>
            <a:off x="2662238" y="3395663"/>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3018" name="Line 10"/>
          <p:cNvSpPr>
            <a:spLocks noChangeShapeType="1"/>
          </p:cNvSpPr>
          <p:nvPr/>
        </p:nvSpPr>
        <p:spPr bwMode="auto">
          <a:xfrm>
            <a:off x="5124450" y="3462338"/>
            <a:ext cx="0" cy="195262"/>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3019" name="Line 11"/>
          <p:cNvSpPr>
            <a:spLocks noChangeShapeType="1"/>
          </p:cNvSpPr>
          <p:nvPr/>
        </p:nvSpPr>
        <p:spPr bwMode="auto">
          <a:xfrm>
            <a:off x="6726238" y="3462338"/>
            <a:ext cx="0" cy="195262"/>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3020" name="Rectangle 12"/>
          <p:cNvSpPr>
            <a:spLocks noChangeArrowheads="1"/>
          </p:cNvSpPr>
          <p:nvPr/>
        </p:nvSpPr>
        <p:spPr bwMode="auto">
          <a:xfrm>
            <a:off x="7489825" y="2727996"/>
            <a:ext cx="1310408"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Fine grained</a:t>
            </a:r>
          </a:p>
          <a:p>
            <a:pPr defTabSz="631825"/>
            <a:r>
              <a:rPr lang="en-US" dirty="0">
                <a:solidFill>
                  <a:srgbClr val="2358A7"/>
                </a:solidFill>
                <a:latin typeface="Calibri"/>
              </a:rPr>
              <a:t>Contracts</a:t>
            </a:r>
          </a:p>
        </p:txBody>
      </p:sp>
      <p:sp>
        <p:nvSpPr>
          <p:cNvPr id="43021" name="Rectangle 13"/>
          <p:cNvSpPr>
            <a:spLocks noChangeArrowheads="1"/>
          </p:cNvSpPr>
          <p:nvPr/>
        </p:nvSpPr>
        <p:spPr bwMode="auto">
          <a:xfrm>
            <a:off x="492125" y="2998257"/>
            <a:ext cx="779752" cy="353487"/>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ad hoc</a:t>
            </a:r>
          </a:p>
        </p:txBody>
      </p:sp>
      <p:sp>
        <p:nvSpPr>
          <p:cNvPr id="43022" name="Rectangle 14"/>
          <p:cNvSpPr>
            <a:spLocks noChangeArrowheads="1"/>
          </p:cNvSpPr>
          <p:nvPr/>
        </p:nvSpPr>
        <p:spPr bwMode="auto">
          <a:xfrm>
            <a:off x="5948363" y="2727996"/>
            <a:ext cx="1307140"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Milestone &amp;</a:t>
            </a:r>
          </a:p>
          <a:p>
            <a:pPr defTabSz="631825"/>
            <a:r>
              <a:rPr lang="en-US" dirty="0">
                <a:solidFill>
                  <a:srgbClr val="2358A7"/>
                </a:solidFill>
                <a:latin typeface="Calibri"/>
              </a:rPr>
              <a:t>Plan Driven</a:t>
            </a:r>
          </a:p>
        </p:txBody>
      </p:sp>
      <p:sp>
        <p:nvSpPr>
          <p:cNvPr id="43023" name="Rectangle 15"/>
          <p:cNvSpPr>
            <a:spLocks noChangeArrowheads="1"/>
          </p:cNvSpPr>
          <p:nvPr/>
        </p:nvSpPr>
        <p:spPr bwMode="auto">
          <a:xfrm>
            <a:off x="4078288" y="2727996"/>
            <a:ext cx="1501904"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Milestone and </a:t>
            </a:r>
            <a:r>
              <a:rPr lang="en-US" dirty="0">
                <a:solidFill>
                  <a:srgbClr val="2358A7"/>
                </a:solidFill>
                <a:latin typeface="Calibri"/>
              </a:rPr>
              <a:t/>
            </a:r>
            <a:br>
              <a:rPr lang="en-US" dirty="0">
                <a:solidFill>
                  <a:srgbClr val="2358A7"/>
                </a:solidFill>
                <a:latin typeface="Calibri"/>
              </a:rPr>
            </a:br>
            <a:r>
              <a:rPr lang="en-US" dirty="0">
                <a:solidFill>
                  <a:srgbClr val="2358A7"/>
                </a:solidFill>
                <a:latin typeface="Calibri"/>
              </a:rPr>
              <a:t>Risk </a:t>
            </a:r>
            <a:r>
              <a:rPr lang="en-US" dirty="0">
                <a:solidFill>
                  <a:srgbClr val="2358A7"/>
                </a:solidFill>
                <a:latin typeface="Calibri"/>
              </a:rPr>
              <a:t>Driven</a:t>
            </a:r>
          </a:p>
        </p:txBody>
      </p:sp>
      <p:sp>
        <p:nvSpPr>
          <p:cNvPr id="43024" name="Line 16"/>
          <p:cNvSpPr>
            <a:spLocks noChangeShapeType="1"/>
          </p:cNvSpPr>
          <p:nvPr/>
        </p:nvSpPr>
        <p:spPr bwMode="auto">
          <a:xfrm>
            <a:off x="5124450" y="3462338"/>
            <a:ext cx="0" cy="195262"/>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3025" name="Line 17"/>
          <p:cNvSpPr>
            <a:spLocks noChangeShapeType="1"/>
          </p:cNvSpPr>
          <p:nvPr/>
        </p:nvSpPr>
        <p:spPr bwMode="auto">
          <a:xfrm>
            <a:off x="5124450" y="3462338"/>
            <a:ext cx="0" cy="195262"/>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3026" name="Line 18"/>
          <p:cNvSpPr>
            <a:spLocks noChangeShapeType="1"/>
          </p:cNvSpPr>
          <p:nvPr/>
        </p:nvSpPr>
        <p:spPr bwMode="auto">
          <a:xfrm>
            <a:off x="6726238" y="3462338"/>
            <a:ext cx="0" cy="195262"/>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3027" name="AutoShape 19"/>
          <p:cNvSpPr>
            <a:spLocks noChangeArrowheads="1"/>
          </p:cNvSpPr>
          <p:nvPr/>
        </p:nvSpPr>
        <p:spPr bwMode="auto">
          <a:xfrm>
            <a:off x="6650038" y="3395663"/>
            <a:ext cx="246062" cy="261937"/>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sp>
        <p:nvSpPr>
          <p:cNvPr id="43028" name="AutoShape 20"/>
          <p:cNvSpPr>
            <a:spLocks noChangeArrowheads="1"/>
          </p:cNvSpPr>
          <p:nvPr/>
        </p:nvSpPr>
        <p:spPr bwMode="auto">
          <a:xfrm>
            <a:off x="4987925" y="3395663"/>
            <a:ext cx="246063" cy="261937"/>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sp>
        <p:nvSpPr>
          <p:cNvPr id="43029" name="AutoShape 21"/>
          <p:cNvSpPr>
            <a:spLocks noChangeArrowheads="1"/>
          </p:cNvSpPr>
          <p:nvPr/>
        </p:nvSpPr>
        <p:spPr bwMode="auto">
          <a:xfrm>
            <a:off x="2524125" y="3395663"/>
            <a:ext cx="246063" cy="261937"/>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sp>
        <p:nvSpPr>
          <p:cNvPr id="23" name="Rectangle 2"/>
          <p:cNvSpPr>
            <a:spLocks noGrp="1" noChangeArrowheads="1"/>
          </p:cNvSpPr>
          <p:nvPr>
            <p:ph type="title"/>
          </p:nvPr>
        </p:nvSpPr>
        <p:spPr>
          <a:xfrm>
            <a:off x="457200" y="24304"/>
            <a:ext cx="8229600" cy="706090"/>
          </a:xfrm>
        </p:spPr>
        <p:txBody>
          <a:bodyPr/>
          <a:lstStyle/>
          <a:p>
            <a:r>
              <a:rPr lang="en-US" dirty="0" smtClean="0"/>
              <a:t>How much planning does a project need?</a:t>
            </a:r>
            <a:br>
              <a:rPr lang="en-US" dirty="0" smtClean="0"/>
            </a:br>
            <a:r>
              <a:rPr lang="en-US" sz="1800" dirty="0" smtClean="0"/>
              <a:t>Inspired by</a:t>
            </a:r>
            <a:r>
              <a:rPr lang="en-US" sz="1800" dirty="0" smtClean="0">
                <a:solidFill>
                  <a:schemeClr val="tx1"/>
                </a:solidFill>
              </a:rPr>
              <a:t> Barry Boehm</a:t>
            </a:r>
            <a:endParaRPr lang="en-US" dirty="0" smtClean="0">
              <a:solidFill>
                <a:schemeClr val="tx1"/>
              </a:solidFill>
            </a:endParaRPr>
          </a:p>
        </p:txBody>
      </p:sp>
      <p:sp>
        <p:nvSpPr>
          <p:cNvPr id="2" name="Footer Placeholder 1"/>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 name="Slide Number Placeholder 2"/>
          <p:cNvSpPr>
            <a:spLocks noGrp="1"/>
          </p:cNvSpPr>
          <p:nvPr>
            <p:ph type="sldNum" sz="quarter" idx="12"/>
          </p:nvPr>
        </p:nvSpPr>
        <p:spPr/>
        <p:txBody>
          <a:bodyPr/>
          <a:lstStyle/>
          <a:p>
            <a:fld id="{91974DF9-AD47-4691-BA21-BBFCE3637A9A}"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31267025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2"/>
          <p:cNvSpPr>
            <a:spLocks/>
          </p:cNvSpPr>
          <p:nvPr/>
        </p:nvSpPr>
        <p:spPr bwMode="auto">
          <a:xfrm>
            <a:off x="3741738" y="4778375"/>
            <a:ext cx="1303337" cy="2079625"/>
          </a:xfrm>
          <a:custGeom>
            <a:avLst/>
            <a:gdLst>
              <a:gd name="T0" fmla="*/ 862050 w 1016"/>
              <a:gd name="T1" fmla="*/ 32664 h 1528"/>
              <a:gd name="T2" fmla="*/ 307875 w 1016"/>
              <a:gd name="T3" fmla="*/ 293978 h 1528"/>
              <a:gd name="T4" fmla="*/ 123150 w 1016"/>
              <a:gd name="T5" fmla="*/ 685950 h 1528"/>
              <a:gd name="T6" fmla="*/ 246300 w 1016"/>
              <a:gd name="T7" fmla="*/ 1208578 h 1528"/>
              <a:gd name="T8" fmla="*/ 61575 w 1016"/>
              <a:gd name="T9" fmla="*/ 1404564 h 1528"/>
              <a:gd name="T10" fmla="*/ 123150 w 1016"/>
              <a:gd name="T11" fmla="*/ 1992520 h 1528"/>
              <a:gd name="T12" fmla="*/ 800475 w 1016"/>
              <a:gd name="T13" fmla="*/ 1796535 h 1528"/>
              <a:gd name="T14" fmla="*/ 1293075 w 1016"/>
              <a:gd name="T15" fmla="*/ 293978 h 1528"/>
              <a:gd name="T16" fmla="*/ 862050 w 1016"/>
              <a:gd name="T17" fmla="*/ 32664 h 15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6"/>
              <a:gd name="T28" fmla="*/ 0 h 1528"/>
              <a:gd name="T29" fmla="*/ 1016 w 1016"/>
              <a:gd name="T30" fmla="*/ 1528 h 15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6" h="1528">
                <a:moveTo>
                  <a:pt x="672" y="24"/>
                </a:moveTo>
                <a:cubicBezTo>
                  <a:pt x="544" y="24"/>
                  <a:pt x="336" y="136"/>
                  <a:pt x="240" y="216"/>
                </a:cubicBezTo>
                <a:cubicBezTo>
                  <a:pt x="144" y="296"/>
                  <a:pt x="104" y="392"/>
                  <a:pt x="96" y="504"/>
                </a:cubicBezTo>
                <a:cubicBezTo>
                  <a:pt x="88" y="616"/>
                  <a:pt x="200" y="800"/>
                  <a:pt x="192" y="888"/>
                </a:cubicBezTo>
                <a:cubicBezTo>
                  <a:pt x="184" y="976"/>
                  <a:pt x="64" y="936"/>
                  <a:pt x="48" y="1032"/>
                </a:cubicBezTo>
                <a:cubicBezTo>
                  <a:pt x="32" y="1128"/>
                  <a:pt x="0" y="1416"/>
                  <a:pt x="96" y="1464"/>
                </a:cubicBezTo>
                <a:cubicBezTo>
                  <a:pt x="192" y="1512"/>
                  <a:pt x="472" y="1528"/>
                  <a:pt x="624" y="1320"/>
                </a:cubicBezTo>
                <a:cubicBezTo>
                  <a:pt x="776" y="1112"/>
                  <a:pt x="1000" y="432"/>
                  <a:pt x="1008" y="216"/>
                </a:cubicBezTo>
                <a:cubicBezTo>
                  <a:pt x="1016" y="0"/>
                  <a:pt x="800" y="24"/>
                  <a:pt x="672" y="24"/>
                </a:cubicBezTo>
                <a:close/>
              </a:path>
            </a:pathLst>
          </a:custGeom>
          <a:solidFill>
            <a:schemeClr val="bg1"/>
          </a:solidFill>
          <a:ln w="6350">
            <a:noFill/>
            <a:round/>
            <a:headEnd/>
            <a:tailEnd/>
          </a:ln>
        </p:spPr>
        <p:txBody>
          <a:bodyPr wrap="none" anchor="ctr"/>
          <a:lstStyle/>
          <a:p>
            <a:endParaRPr lang="de-DE">
              <a:solidFill>
                <a:prstClr val="black"/>
              </a:solidFill>
              <a:latin typeface="Calibri"/>
            </a:endParaRPr>
          </a:p>
        </p:txBody>
      </p:sp>
      <p:sp>
        <p:nvSpPr>
          <p:cNvPr id="44036" name="Line 4"/>
          <p:cNvSpPr>
            <a:spLocks noChangeShapeType="1"/>
          </p:cNvSpPr>
          <p:nvPr/>
        </p:nvSpPr>
        <p:spPr bwMode="auto">
          <a:xfrm>
            <a:off x="923925" y="4092575"/>
            <a:ext cx="7388225" cy="0"/>
          </a:xfrm>
          <a:prstGeom prst="line">
            <a:avLst/>
          </a:prstGeom>
          <a:noFill/>
          <a:ln w="38100">
            <a:solidFill>
              <a:schemeClr val="tx1"/>
            </a:solidFill>
            <a:round/>
            <a:headEnd type="triangle" w="med" len="med"/>
            <a:tailEnd type="triangle" w="med" len="med"/>
          </a:ln>
        </p:spPr>
        <p:txBody>
          <a:bodyPr wrap="none" anchor="ctr"/>
          <a:lstStyle/>
          <a:p>
            <a:endParaRPr lang="de-DE">
              <a:solidFill>
                <a:prstClr val="black"/>
              </a:solidFill>
              <a:latin typeface="Calibri"/>
            </a:endParaRPr>
          </a:p>
        </p:txBody>
      </p:sp>
      <p:sp>
        <p:nvSpPr>
          <p:cNvPr id="44037" name="Oval 5"/>
          <p:cNvSpPr>
            <a:spLocks noChangeArrowheads="1"/>
          </p:cNvSpPr>
          <p:nvPr/>
        </p:nvSpPr>
        <p:spPr bwMode="auto">
          <a:xfrm>
            <a:off x="800100" y="402748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44038" name="Oval 6"/>
          <p:cNvSpPr>
            <a:spLocks noChangeArrowheads="1"/>
          </p:cNvSpPr>
          <p:nvPr/>
        </p:nvSpPr>
        <p:spPr bwMode="auto">
          <a:xfrm>
            <a:off x="8312150" y="4027488"/>
            <a:ext cx="123825" cy="130175"/>
          </a:xfrm>
          <a:prstGeom prst="ellipse">
            <a:avLst/>
          </a:prstGeom>
          <a:solidFill>
            <a:schemeClr val="accent1"/>
          </a:solidFill>
          <a:ln w="6350">
            <a:solidFill>
              <a:schemeClr val="tx1"/>
            </a:solidFill>
            <a:round/>
            <a:headEnd/>
            <a:tailEnd/>
          </a:ln>
        </p:spPr>
        <p:txBody>
          <a:bodyPr wrap="none" anchor="ctr"/>
          <a:lstStyle/>
          <a:p>
            <a:endParaRPr lang="de-DE">
              <a:solidFill>
                <a:prstClr val="black"/>
              </a:solidFill>
              <a:latin typeface="Calibri"/>
            </a:endParaRPr>
          </a:p>
        </p:txBody>
      </p:sp>
      <p:sp>
        <p:nvSpPr>
          <p:cNvPr id="44039" name="Line 7"/>
          <p:cNvSpPr>
            <a:spLocks noChangeShapeType="1"/>
          </p:cNvSpPr>
          <p:nvPr/>
        </p:nvSpPr>
        <p:spPr bwMode="auto">
          <a:xfrm>
            <a:off x="2647950" y="3962400"/>
            <a:ext cx="0" cy="195263"/>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40" name="Line 8"/>
          <p:cNvSpPr>
            <a:spLocks noChangeShapeType="1"/>
          </p:cNvSpPr>
          <p:nvPr/>
        </p:nvSpPr>
        <p:spPr bwMode="auto">
          <a:xfrm>
            <a:off x="4187825" y="4027488"/>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grpSp>
        <p:nvGrpSpPr>
          <p:cNvPr id="2" name="Group 9"/>
          <p:cNvGrpSpPr>
            <a:grpSpLocks/>
          </p:cNvGrpSpPr>
          <p:nvPr/>
        </p:nvGrpSpPr>
        <p:grpSpPr bwMode="auto">
          <a:xfrm>
            <a:off x="2647950" y="4224341"/>
            <a:ext cx="2263775" cy="310920"/>
            <a:chOff x="2075" y="2688"/>
            <a:chExt cx="1765" cy="229"/>
          </a:xfrm>
        </p:grpSpPr>
        <p:sp>
          <p:nvSpPr>
            <p:cNvPr id="44402" name="Text Box 10"/>
            <p:cNvSpPr txBox="1">
              <a:spLocks noChangeArrowheads="1"/>
            </p:cNvSpPr>
            <p:nvPr/>
          </p:nvSpPr>
          <p:spPr bwMode="auto">
            <a:xfrm>
              <a:off x="2110" y="2691"/>
              <a:ext cx="1002" cy="226"/>
            </a:xfrm>
            <a:prstGeom prst="rect">
              <a:avLst/>
            </a:prstGeom>
            <a:noFill/>
            <a:ln w="6350">
              <a:noFill/>
              <a:miter lim="800000"/>
              <a:headEnd/>
              <a:tailEnd/>
            </a:ln>
          </p:spPr>
          <p:txBody>
            <a:bodyPr wrap="none" lIns="75749" tIns="37874" rIns="75749" bIns="37874" anchor="ctr" anchorCtr="1">
              <a:spAutoFit/>
            </a:bodyPr>
            <a:lstStyle/>
            <a:p>
              <a:pPr defTabSz="631825"/>
              <a:r>
                <a:rPr lang="en-US" sz="1500" dirty="0">
                  <a:solidFill>
                    <a:srgbClr val="6600CC"/>
                  </a:solidFill>
                  <a:latin typeface="Calibri"/>
                </a:rPr>
                <a:t>Agile </a:t>
              </a:r>
              <a:r>
                <a:rPr lang="en-US" sz="1500" dirty="0">
                  <a:solidFill>
                    <a:srgbClr val="6600CC"/>
                  </a:solidFill>
                  <a:latin typeface="Calibri"/>
                </a:rPr>
                <a:t>Methods</a:t>
              </a:r>
              <a:endParaRPr lang="en-US" sz="1500" dirty="0">
                <a:solidFill>
                  <a:srgbClr val="6600CC"/>
                </a:solidFill>
                <a:latin typeface="Calibri"/>
              </a:endParaRPr>
            </a:p>
          </p:txBody>
        </p:sp>
        <p:sp>
          <p:nvSpPr>
            <p:cNvPr id="44403" name="Line 11"/>
            <p:cNvSpPr>
              <a:spLocks noChangeShapeType="1"/>
            </p:cNvSpPr>
            <p:nvPr/>
          </p:nvSpPr>
          <p:spPr bwMode="auto">
            <a:xfrm>
              <a:off x="2075" y="2688"/>
              <a:ext cx="1765" cy="0"/>
            </a:xfrm>
            <a:prstGeom prst="line">
              <a:avLst/>
            </a:prstGeom>
            <a:noFill/>
            <a:ln w="38100">
              <a:solidFill>
                <a:srgbClr val="FFCC00"/>
              </a:solidFill>
              <a:round/>
              <a:headEnd type="triangle" w="med" len="med"/>
              <a:tailEnd type="triangle" w="med" len="med"/>
            </a:ln>
          </p:spPr>
          <p:txBody>
            <a:bodyPr wrap="none" anchor="ctr"/>
            <a:lstStyle/>
            <a:p>
              <a:endParaRPr lang="de-DE">
                <a:solidFill>
                  <a:prstClr val="black"/>
                </a:solidFill>
                <a:latin typeface="Calibri"/>
              </a:endParaRPr>
            </a:p>
          </p:txBody>
        </p:sp>
      </p:grpSp>
      <p:sp>
        <p:nvSpPr>
          <p:cNvPr id="44042" name="Line 12"/>
          <p:cNvSpPr>
            <a:spLocks noChangeShapeType="1"/>
          </p:cNvSpPr>
          <p:nvPr/>
        </p:nvSpPr>
        <p:spPr bwMode="auto">
          <a:xfrm>
            <a:off x="2647950" y="3962400"/>
            <a:ext cx="0" cy="195263"/>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43" name="Line 13"/>
          <p:cNvSpPr>
            <a:spLocks noChangeShapeType="1"/>
          </p:cNvSpPr>
          <p:nvPr/>
        </p:nvSpPr>
        <p:spPr bwMode="auto">
          <a:xfrm>
            <a:off x="4187825" y="4027488"/>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44" name="Line 14"/>
          <p:cNvSpPr>
            <a:spLocks noChangeShapeType="1"/>
          </p:cNvSpPr>
          <p:nvPr/>
        </p:nvSpPr>
        <p:spPr bwMode="auto">
          <a:xfrm>
            <a:off x="5110163" y="4027488"/>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45" name="Line 15"/>
          <p:cNvSpPr>
            <a:spLocks noChangeShapeType="1"/>
          </p:cNvSpPr>
          <p:nvPr/>
        </p:nvSpPr>
        <p:spPr bwMode="auto">
          <a:xfrm>
            <a:off x="6711950" y="4027488"/>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46" name="Rectangle 16"/>
          <p:cNvSpPr>
            <a:spLocks noChangeArrowheads="1"/>
          </p:cNvSpPr>
          <p:nvPr/>
        </p:nvSpPr>
        <p:spPr bwMode="auto">
          <a:xfrm>
            <a:off x="7475538" y="3294734"/>
            <a:ext cx="1310408" cy="630486"/>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Fine grained</a:t>
            </a:r>
          </a:p>
          <a:p>
            <a:pPr defTabSz="631825"/>
            <a:r>
              <a:rPr lang="en-US" dirty="0">
                <a:solidFill>
                  <a:srgbClr val="2358A7"/>
                </a:solidFill>
                <a:latin typeface="Calibri"/>
              </a:rPr>
              <a:t>Contracts</a:t>
            </a:r>
          </a:p>
        </p:txBody>
      </p:sp>
      <p:sp>
        <p:nvSpPr>
          <p:cNvPr id="44047" name="Rectangle 17"/>
          <p:cNvSpPr>
            <a:spLocks noChangeArrowheads="1"/>
          </p:cNvSpPr>
          <p:nvPr/>
        </p:nvSpPr>
        <p:spPr bwMode="auto">
          <a:xfrm>
            <a:off x="458788" y="3563407"/>
            <a:ext cx="779752" cy="353487"/>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ad hoc</a:t>
            </a:r>
          </a:p>
        </p:txBody>
      </p:sp>
      <p:sp>
        <p:nvSpPr>
          <p:cNvPr id="44048" name="Line 18"/>
          <p:cNvSpPr>
            <a:spLocks noChangeShapeType="1"/>
          </p:cNvSpPr>
          <p:nvPr/>
        </p:nvSpPr>
        <p:spPr bwMode="auto">
          <a:xfrm>
            <a:off x="2647950" y="3962400"/>
            <a:ext cx="0" cy="195263"/>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49" name="Line 19"/>
          <p:cNvSpPr>
            <a:spLocks noChangeShapeType="1"/>
          </p:cNvSpPr>
          <p:nvPr/>
        </p:nvSpPr>
        <p:spPr bwMode="auto">
          <a:xfrm>
            <a:off x="2647950" y="3962400"/>
            <a:ext cx="0" cy="195263"/>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50" name="Line 20"/>
          <p:cNvSpPr>
            <a:spLocks noChangeShapeType="1"/>
          </p:cNvSpPr>
          <p:nvPr/>
        </p:nvSpPr>
        <p:spPr bwMode="auto">
          <a:xfrm>
            <a:off x="5110163" y="4027488"/>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51" name="Line 21"/>
          <p:cNvSpPr>
            <a:spLocks noChangeShapeType="1"/>
          </p:cNvSpPr>
          <p:nvPr/>
        </p:nvSpPr>
        <p:spPr bwMode="auto">
          <a:xfrm>
            <a:off x="6711950" y="4027488"/>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52" name="Line 22"/>
          <p:cNvSpPr>
            <a:spLocks noChangeShapeType="1"/>
          </p:cNvSpPr>
          <p:nvPr/>
        </p:nvSpPr>
        <p:spPr bwMode="auto">
          <a:xfrm>
            <a:off x="5110163" y="4027488"/>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53" name="Line 23"/>
          <p:cNvSpPr>
            <a:spLocks noChangeShapeType="1"/>
          </p:cNvSpPr>
          <p:nvPr/>
        </p:nvSpPr>
        <p:spPr bwMode="auto">
          <a:xfrm>
            <a:off x="5110163" y="4027488"/>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sp>
        <p:nvSpPr>
          <p:cNvPr id="44054" name="Line 24"/>
          <p:cNvSpPr>
            <a:spLocks noChangeShapeType="1"/>
          </p:cNvSpPr>
          <p:nvPr/>
        </p:nvSpPr>
        <p:spPr bwMode="auto">
          <a:xfrm>
            <a:off x="6711950" y="4027488"/>
            <a:ext cx="0" cy="196850"/>
          </a:xfrm>
          <a:prstGeom prst="line">
            <a:avLst/>
          </a:prstGeom>
          <a:noFill/>
          <a:ln w="6350">
            <a:solidFill>
              <a:schemeClr val="tx1"/>
            </a:solidFill>
            <a:round/>
            <a:headEnd/>
            <a:tailEnd/>
          </a:ln>
        </p:spPr>
        <p:txBody>
          <a:bodyPr wrap="none" anchor="ctr"/>
          <a:lstStyle/>
          <a:p>
            <a:endParaRPr lang="de-DE">
              <a:solidFill>
                <a:prstClr val="black"/>
              </a:solidFill>
              <a:latin typeface="Calibri"/>
            </a:endParaRPr>
          </a:p>
        </p:txBody>
      </p:sp>
      <p:grpSp>
        <p:nvGrpSpPr>
          <p:cNvPr id="3" name="Group 25"/>
          <p:cNvGrpSpPr>
            <a:grpSpLocks/>
          </p:cNvGrpSpPr>
          <p:nvPr/>
        </p:nvGrpSpPr>
        <p:grpSpPr bwMode="auto">
          <a:xfrm>
            <a:off x="5935662" y="3295431"/>
            <a:ext cx="1307691" cy="928905"/>
            <a:chOff x="4638" y="2005"/>
            <a:chExt cx="1019" cy="683"/>
          </a:xfrm>
        </p:grpSpPr>
        <p:sp>
          <p:nvSpPr>
            <p:cNvPr id="44400" name="Rectangle 26"/>
            <p:cNvSpPr>
              <a:spLocks noChangeArrowheads="1"/>
            </p:cNvSpPr>
            <p:nvPr/>
          </p:nvSpPr>
          <p:spPr bwMode="auto">
            <a:xfrm>
              <a:off x="4638" y="2005"/>
              <a:ext cx="1019" cy="464"/>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Milestone &amp;</a:t>
              </a:r>
            </a:p>
            <a:p>
              <a:pPr defTabSz="631825"/>
              <a:r>
                <a:rPr lang="en-US" dirty="0">
                  <a:solidFill>
                    <a:srgbClr val="2358A7"/>
                  </a:solidFill>
                  <a:latin typeface="Calibri"/>
                </a:rPr>
                <a:t>Plan Driven</a:t>
              </a:r>
            </a:p>
          </p:txBody>
        </p:sp>
        <p:sp>
          <p:nvSpPr>
            <p:cNvPr id="44401" name="AutoShape 27"/>
            <p:cNvSpPr>
              <a:spLocks noChangeArrowheads="1"/>
            </p:cNvSpPr>
            <p:nvPr/>
          </p:nvSpPr>
          <p:spPr bwMode="auto">
            <a:xfrm>
              <a:off x="5184" y="2496"/>
              <a:ext cx="192" cy="192"/>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grpSp>
      <p:grpSp>
        <p:nvGrpSpPr>
          <p:cNvPr id="4" name="Group 28"/>
          <p:cNvGrpSpPr>
            <a:grpSpLocks/>
          </p:cNvGrpSpPr>
          <p:nvPr/>
        </p:nvGrpSpPr>
        <p:grpSpPr bwMode="auto">
          <a:xfrm>
            <a:off x="4065589" y="3295431"/>
            <a:ext cx="1501479" cy="928905"/>
            <a:chOff x="3180" y="2005"/>
            <a:chExt cx="1170" cy="683"/>
          </a:xfrm>
        </p:grpSpPr>
        <p:sp>
          <p:nvSpPr>
            <p:cNvPr id="44398" name="Rectangle 29"/>
            <p:cNvSpPr>
              <a:spLocks noChangeArrowheads="1"/>
            </p:cNvSpPr>
            <p:nvPr/>
          </p:nvSpPr>
          <p:spPr bwMode="auto">
            <a:xfrm>
              <a:off x="3180" y="2005"/>
              <a:ext cx="1170" cy="464"/>
            </a:xfrm>
            <a:prstGeom prst="rect">
              <a:avLst/>
            </a:prstGeom>
            <a:noFill/>
            <a:ln w="6350">
              <a:noFill/>
              <a:miter lim="800000"/>
              <a:headEnd/>
              <a:tailEnd/>
            </a:ln>
          </p:spPr>
          <p:txBody>
            <a:bodyPr wrap="none" lIns="75749" tIns="37874" rIns="75749" bIns="37874" anchor="ctr" anchorCtr="1">
              <a:spAutoFit/>
            </a:bodyPr>
            <a:lstStyle/>
            <a:p>
              <a:pPr defTabSz="631825"/>
              <a:r>
                <a:rPr lang="en-US" dirty="0">
                  <a:solidFill>
                    <a:srgbClr val="2358A7"/>
                  </a:solidFill>
                  <a:latin typeface="Calibri"/>
                </a:rPr>
                <a:t>Milestone and </a:t>
              </a:r>
              <a:br>
                <a:rPr lang="en-US" dirty="0">
                  <a:solidFill>
                    <a:srgbClr val="2358A7"/>
                  </a:solidFill>
                  <a:latin typeface="Calibri"/>
                </a:rPr>
              </a:br>
              <a:r>
                <a:rPr lang="en-US" dirty="0">
                  <a:solidFill>
                    <a:srgbClr val="2358A7"/>
                  </a:solidFill>
                  <a:latin typeface="Calibri"/>
                </a:rPr>
                <a:t>Risk Driven</a:t>
              </a:r>
            </a:p>
          </p:txBody>
        </p:sp>
        <p:sp>
          <p:nvSpPr>
            <p:cNvPr id="44399" name="AutoShape 30"/>
            <p:cNvSpPr>
              <a:spLocks noChangeArrowheads="1"/>
            </p:cNvSpPr>
            <p:nvPr/>
          </p:nvSpPr>
          <p:spPr bwMode="auto">
            <a:xfrm>
              <a:off x="3888" y="2496"/>
              <a:ext cx="192" cy="192"/>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grpSp>
      <p:grpSp>
        <p:nvGrpSpPr>
          <p:cNvPr id="5" name="Group 31"/>
          <p:cNvGrpSpPr>
            <a:grpSpLocks/>
          </p:cNvGrpSpPr>
          <p:nvPr/>
        </p:nvGrpSpPr>
        <p:grpSpPr bwMode="auto">
          <a:xfrm>
            <a:off x="1806576" y="3295431"/>
            <a:ext cx="1417627" cy="928905"/>
            <a:chOff x="1419" y="2005"/>
            <a:chExt cx="1106" cy="683"/>
          </a:xfrm>
        </p:grpSpPr>
        <p:sp>
          <p:nvSpPr>
            <p:cNvPr id="44396" name="Rectangle 32"/>
            <p:cNvSpPr>
              <a:spLocks noChangeArrowheads="1"/>
            </p:cNvSpPr>
            <p:nvPr/>
          </p:nvSpPr>
          <p:spPr bwMode="auto">
            <a:xfrm>
              <a:off x="1419" y="2005"/>
              <a:ext cx="1106" cy="464"/>
            </a:xfrm>
            <a:prstGeom prst="rect">
              <a:avLst/>
            </a:prstGeom>
            <a:noFill/>
            <a:ln w="6350">
              <a:noFill/>
              <a:miter lim="800000"/>
              <a:headEnd/>
              <a:tailEnd/>
            </a:ln>
          </p:spPr>
          <p:txBody>
            <a:bodyPr wrap="none" lIns="75749" tIns="37874" rIns="75749" bIns="37874" anchor="ctr" anchorCtr="1">
              <a:spAutoFit/>
            </a:bodyPr>
            <a:lstStyle/>
            <a:p>
              <a:pPr defTabSz="631825"/>
              <a:r>
                <a:rPr lang="en-US" dirty="0" err="1">
                  <a:solidFill>
                    <a:srgbClr val="2358A7"/>
                  </a:solidFill>
                  <a:latin typeface="Calibri"/>
                </a:rPr>
                <a:t>eXtreme</a:t>
              </a:r>
              <a:r>
                <a:rPr lang="en-US" dirty="0">
                  <a:solidFill>
                    <a:srgbClr val="2358A7"/>
                  </a:solidFill>
                  <a:latin typeface="Calibri"/>
                </a:rPr>
                <a:t> </a:t>
              </a:r>
              <a:br>
                <a:rPr lang="en-US" dirty="0">
                  <a:solidFill>
                    <a:srgbClr val="2358A7"/>
                  </a:solidFill>
                  <a:latin typeface="Calibri"/>
                </a:rPr>
              </a:br>
              <a:r>
                <a:rPr lang="en-US" dirty="0">
                  <a:solidFill>
                    <a:srgbClr val="2358A7"/>
                  </a:solidFill>
                  <a:latin typeface="Calibri"/>
                </a:rPr>
                <a:t>Programming</a:t>
              </a:r>
            </a:p>
          </p:txBody>
        </p:sp>
        <p:sp>
          <p:nvSpPr>
            <p:cNvPr id="44397" name="AutoShape 33"/>
            <p:cNvSpPr>
              <a:spLocks noChangeArrowheads="1"/>
            </p:cNvSpPr>
            <p:nvPr/>
          </p:nvSpPr>
          <p:spPr bwMode="auto">
            <a:xfrm>
              <a:off x="1968" y="2496"/>
              <a:ext cx="192" cy="192"/>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grpSp>
      <p:grpSp>
        <p:nvGrpSpPr>
          <p:cNvPr id="6" name="Group 34"/>
          <p:cNvGrpSpPr>
            <a:grpSpLocks/>
          </p:cNvGrpSpPr>
          <p:nvPr/>
        </p:nvGrpSpPr>
        <p:grpSpPr bwMode="auto">
          <a:xfrm>
            <a:off x="2267533" y="1485447"/>
            <a:ext cx="2960058" cy="5188404"/>
            <a:chOff x="1779" y="676"/>
            <a:chExt cx="2307" cy="3813"/>
          </a:xfrm>
        </p:grpSpPr>
        <p:grpSp>
          <p:nvGrpSpPr>
            <p:cNvPr id="7" name="Group 35"/>
            <p:cNvGrpSpPr>
              <a:grpSpLocks/>
            </p:cNvGrpSpPr>
            <p:nvPr/>
          </p:nvGrpSpPr>
          <p:grpSpPr bwMode="auto">
            <a:xfrm>
              <a:off x="1779" y="676"/>
              <a:ext cx="2307" cy="3813"/>
              <a:chOff x="1779" y="676"/>
              <a:chExt cx="2307" cy="3813"/>
            </a:xfrm>
          </p:grpSpPr>
          <p:sp>
            <p:nvSpPr>
              <p:cNvPr id="44061" name="Text Box 36"/>
              <p:cNvSpPr txBox="1">
                <a:spLocks noChangeArrowheads="1"/>
              </p:cNvSpPr>
              <p:nvPr/>
            </p:nvSpPr>
            <p:spPr bwMode="auto">
              <a:xfrm>
                <a:off x="1779" y="676"/>
                <a:ext cx="2307" cy="1097"/>
              </a:xfrm>
              <a:prstGeom prst="rect">
                <a:avLst/>
              </a:prstGeom>
              <a:noFill/>
              <a:ln w="6350">
                <a:noFill/>
                <a:miter lim="800000"/>
                <a:headEnd/>
                <a:tailEnd/>
              </a:ln>
            </p:spPr>
            <p:txBody>
              <a:bodyPr wrap="none" lIns="75749" tIns="37874" rIns="75749" bIns="37874" anchor="ctr" anchorCtr="1">
                <a:spAutoFit/>
              </a:bodyPr>
              <a:lstStyle/>
              <a:p>
                <a:pPr defTabSz="631825"/>
                <a:r>
                  <a:rPr lang="en-US" sz="2000" dirty="0">
                    <a:solidFill>
                      <a:srgbClr val="2358A7"/>
                    </a:solidFill>
                    <a:latin typeface="Calibri"/>
                  </a:rPr>
                  <a:t>Agile Example: </a:t>
                </a:r>
                <a:r>
                  <a:rPr lang="en-US" sz="2000" dirty="0">
                    <a:solidFill>
                      <a:srgbClr val="2358A7"/>
                    </a:solidFill>
                    <a:latin typeface="Calibri"/>
                  </a:rPr>
                  <a:t>SCRUM</a:t>
                </a:r>
                <a:endParaRPr lang="en-US" dirty="0">
                  <a:solidFill>
                    <a:prstClr val="black"/>
                  </a:solidFill>
                  <a:latin typeface="Calibri"/>
                </a:endParaRPr>
              </a:p>
              <a:p>
                <a:pPr defTabSz="631825"/>
                <a:r>
                  <a:rPr lang="en-US" dirty="0">
                    <a:solidFill>
                      <a:prstClr val="black"/>
                    </a:solidFill>
                    <a:latin typeface="Calibri"/>
                  </a:rPr>
                  <a:t>+ </a:t>
                </a:r>
                <a:r>
                  <a:rPr lang="en-US" dirty="0">
                    <a:solidFill>
                      <a:prstClr val="black"/>
                    </a:solidFill>
                    <a:latin typeface="Calibri"/>
                  </a:rPr>
                  <a:t>midterm planning</a:t>
                </a:r>
                <a:endParaRPr lang="en-US" dirty="0">
                  <a:solidFill>
                    <a:prstClr val="black"/>
                  </a:solidFill>
                  <a:latin typeface="Calibri"/>
                </a:endParaRPr>
              </a:p>
              <a:p>
                <a:pPr defTabSz="631825"/>
                <a:r>
                  <a:rPr lang="en-US" dirty="0">
                    <a:solidFill>
                      <a:prstClr val="black"/>
                    </a:solidFill>
                    <a:latin typeface="Calibri"/>
                  </a:rPr>
                  <a:t>+ </a:t>
                </a:r>
                <a:r>
                  <a:rPr lang="en-US" dirty="0">
                    <a:solidFill>
                      <a:prstClr val="black"/>
                    </a:solidFill>
                    <a:latin typeface="Calibri"/>
                  </a:rPr>
                  <a:t>quick reaction</a:t>
                </a:r>
                <a:endParaRPr lang="en-US" dirty="0">
                  <a:solidFill>
                    <a:prstClr val="black"/>
                  </a:solidFill>
                  <a:latin typeface="Calibri"/>
                </a:endParaRPr>
              </a:p>
              <a:p>
                <a:pPr defTabSz="631825"/>
                <a:r>
                  <a:rPr lang="en-US" dirty="0">
                    <a:solidFill>
                      <a:prstClr val="black"/>
                    </a:solidFill>
                    <a:latin typeface="Calibri"/>
                  </a:rPr>
                  <a:t>- </a:t>
                </a:r>
                <a:r>
                  <a:rPr lang="en-US" dirty="0">
                    <a:solidFill>
                      <a:prstClr val="black"/>
                    </a:solidFill>
                    <a:latin typeface="Calibri"/>
                  </a:rPr>
                  <a:t>Relies on team qualification</a:t>
                </a:r>
                <a:endParaRPr lang="en-US" dirty="0">
                  <a:solidFill>
                    <a:prstClr val="black"/>
                  </a:solidFill>
                  <a:latin typeface="Calibri"/>
                </a:endParaRPr>
              </a:p>
              <a:p>
                <a:pPr defTabSz="631825"/>
                <a:r>
                  <a:rPr lang="en-US" dirty="0">
                    <a:solidFill>
                      <a:prstClr val="black"/>
                    </a:solidFill>
                    <a:latin typeface="Calibri"/>
                  </a:rPr>
                  <a:t>- </a:t>
                </a:r>
                <a:r>
                  <a:rPr lang="en-US" dirty="0">
                    <a:solidFill>
                      <a:prstClr val="black"/>
                    </a:solidFill>
                    <a:latin typeface="Calibri"/>
                  </a:rPr>
                  <a:t>End-product not specified</a:t>
                </a:r>
                <a:endParaRPr lang="en-US" dirty="0">
                  <a:solidFill>
                    <a:prstClr val="black"/>
                  </a:solidFill>
                  <a:latin typeface="Calibri"/>
                </a:endParaRPr>
              </a:p>
            </p:txBody>
          </p:sp>
          <p:grpSp>
            <p:nvGrpSpPr>
              <p:cNvPr id="8" name="Group 37"/>
              <p:cNvGrpSpPr>
                <a:grpSpLocks/>
              </p:cNvGrpSpPr>
              <p:nvPr/>
            </p:nvGrpSpPr>
            <p:grpSpPr bwMode="auto">
              <a:xfrm>
                <a:off x="1953" y="2976"/>
                <a:ext cx="1849" cy="1513"/>
                <a:chOff x="1953" y="2976"/>
                <a:chExt cx="1849" cy="1513"/>
              </a:xfrm>
            </p:grpSpPr>
            <p:pic>
              <p:nvPicPr>
                <p:cNvPr id="44064" name="Picture 38"/>
                <p:cNvPicPr>
                  <a:picLocks noChangeAspect="1" noChangeArrowheads="1"/>
                </p:cNvPicPr>
                <p:nvPr/>
              </p:nvPicPr>
              <p:blipFill>
                <a:blip r:embed="rId3" cstate="print"/>
                <a:srcRect/>
                <a:stretch>
                  <a:fillRect/>
                </a:stretch>
              </p:blipFill>
              <p:spPr bwMode="auto">
                <a:xfrm>
                  <a:off x="2112" y="2976"/>
                  <a:ext cx="1258" cy="1018"/>
                </a:xfrm>
                <a:prstGeom prst="rect">
                  <a:avLst/>
                </a:prstGeom>
                <a:noFill/>
                <a:ln w="6350">
                  <a:noFill/>
                  <a:miter lim="800000"/>
                  <a:headEnd/>
                  <a:tailEnd/>
                </a:ln>
              </p:spPr>
            </p:pic>
            <p:grpSp>
              <p:nvGrpSpPr>
                <p:cNvPr id="9" name="Group 39"/>
                <p:cNvGrpSpPr>
                  <a:grpSpLocks/>
                </p:cNvGrpSpPr>
                <p:nvPr/>
              </p:nvGrpSpPr>
              <p:grpSpPr bwMode="auto">
                <a:xfrm flipH="1">
                  <a:off x="3024" y="3168"/>
                  <a:ext cx="778" cy="1321"/>
                  <a:chOff x="2352" y="3024"/>
                  <a:chExt cx="778" cy="1321"/>
                </a:xfrm>
              </p:grpSpPr>
              <p:grpSp>
                <p:nvGrpSpPr>
                  <p:cNvPr id="10" name="Group 40"/>
                  <p:cNvGrpSpPr>
                    <a:grpSpLocks/>
                  </p:cNvGrpSpPr>
                  <p:nvPr/>
                </p:nvGrpSpPr>
                <p:grpSpPr bwMode="auto">
                  <a:xfrm>
                    <a:off x="2352" y="3134"/>
                    <a:ext cx="756" cy="1211"/>
                    <a:chOff x="2352" y="3134"/>
                    <a:chExt cx="756" cy="1211"/>
                  </a:xfrm>
                </p:grpSpPr>
                <p:sp>
                  <p:nvSpPr>
                    <p:cNvPr id="44196" name="Freeform 41"/>
                    <p:cNvSpPr>
                      <a:spLocks/>
                    </p:cNvSpPr>
                    <p:nvPr/>
                  </p:nvSpPr>
                  <p:spPr bwMode="auto">
                    <a:xfrm>
                      <a:off x="2975" y="4230"/>
                      <a:ext cx="114" cy="115"/>
                    </a:xfrm>
                    <a:custGeom>
                      <a:avLst/>
                      <a:gdLst>
                        <a:gd name="T0" fmla="*/ 5 w 798"/>
                        <a:gd name="T1" fmla="*/ 93 h 688"/>
                        <a:gd name="T2" fmla="*/ 3 w 798"/>
                        <a:gd name="T3" fmla="*/ 96 h 688"/>
                        <a:gd name="T4" fmla="*/ 0 w 798"/>
                        <a:gd name="T5" fmla="*/ 102 h 688"/>
                        <a:gd name="T6" fmla="*/ 3 w 798"/>
                        <a:gd name="T7" fmla="*/ 112 h 688"/>
                        <a:gd name="T8" fmla="*/ 17 w 798"/>
                        <a:gd name="T9" fmla="*/ 115 h 688"/>
                        <a:gd name="T10" fmla="*/ 42 w 798"/>
                        <a:gd name="T11" fmla="*/ 115 h 688"/>
                        <a:gd name="T12" fmla="*/ 61 w 798"/>
                        <a:gd name="T13" fmla="*/ 112 h 688"/>
                        <a:gd name="T14" fmla="*/ 69 w 798"/>
                        <a:gd name="T15" fmla="*/ 105 h 688"/>
                        <a:gd name="T16" fmla="*/ 81 w 798"/>
                        <a:gd name="T17" fmla="*/ 96 h 688"/>
                        <a:gd name="T18" fmla="*/ 89 w 798"/>
                        <a:gd name="T19" fmla="*/ 86 h 688"/>
                        <a:gd name="T20" fmla="*/ 97 w 798"/>
                        <a:gd name="T21" fmla="*/ 64 h 688"/>
                        <a:gd name="T22" fmla="*/ 108 w 798"/>
                        <a:gd name="T23" fmla="*/ 32 h 688"/>
                        <a:gd name="T24" fmla="*/ 114 w 798"/>
                        <a:gd name="T25" fmla="*/ 25 h 688"/>
                        <a:gd name="T26" fmla="*/ 114 w 798"/>
                        <a:gd name="T27" fmla="*/ 16 h 688"/>
                        <a:gd name="T28" fmla="*/ 114 w 798"/>
                        <a:gd name="T29" fmla="*/ 3 h 688"/>
                        <a:gd name="T30" fmla="*/ 91 w 798"/>
                        <a:gd name="T31" fmla="*/ 0 h 688"/>
                        <a:gd name="T32" fmla="*/ 50 w 798"/>
                        <a:gd name="T33" fmla="*/ 35 h 688"/>
                        <a:gd name="T34" fmla="*/ 33 w 798"/>
                        <a:gd name="T35" fmla="*/ 61 h 688"/>
                        <a:gd name="T36" fmla="*/ 22 w 798"/>
                        <a:gd name="T37" fmla="*/ 83 h 688"/>
                        <a:gd name="T38" fmla="*/ 5 w 798"/>
                        <a:gd name="T39" fmla="*/ 93 h 6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98"/>
                        <a:gd name="T61" fmla="*/ 0 h 688"/>
                        <a:gd name="T62" fmla="*/ 798 w 798"/>
                        <a:gd name="T63" fmla="*/ 688 h 68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98" h="688">
                          <a:moveTo>
                            <a:pt x="38" y="554"/>
                          </a:moveTo>
                          <a:lnTo>
                            <a:pt x="19" y="572"/>
                          </a:lnTo>
                          <a:lnTo>
                            <a:pt x="0" y="611"/>
                          </a:lnTo>
                          <a:lnTo>
                            <a:pt x="19" y="670"/>
                          </a:lnTo>
                          <a:lnTo>
                            <a:pt x="117" y="688"/>
                          </a:lnTo>
                          <a:lnTo>
                            <a:pt x="292" y="688"/>
                          </a:lnTo>
                          <a:lnTo>
                            <a:pt x="428" y="670"/>
                          </a:lnTo>
                          <a:lnTo>
                            <a:pt x="485" y="630"/>
                          </a:lnTo>
                          <a:lnTo>
                            <a:pt x="564" y="572"/>
                          </a:lnTo>
                          <a:lnTo>
                            <a:pt x="623" y="516"/>
                          </a:lnTo>
                          <a:lnTo>
                            <a:pt x="680" y="382"/>
                          </a:lnTo>
                          <a:lnTo>
                            <a:pt x="758" y="191"/>
                          </a:lnTo>
                          <a:lnTo>
                            <a:pt x="798" y="151"/>
                          </a:lnTo>
                          <a:lnTo>
                            <a:pt x="798" y="94"/>
                          </a:lnTo>
                          <a:lnTo>
                            <a:pt x="798" y="17"/>
                          </a:lnTo>
                          <a:lnTo>
                            <a:pt x="640" y="0"/>
                          </a:lnTo>
                          <a:lnTo>
                            <a:pt x="349" y="209"/>
                          </a:lnTo>
                          <a:lnTo>
                            <a:pt x="233" y="364"/>
                          </a:lnTo>
                          <a:lnTo>
                            <a:pt x="155" y="495"/>
                          </a:lnTo>
                          <a:lnTo>
                            <a:pt x="38" y="554"/>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197" name="Freeform 42"/>
                    <p:cNvSpPr>
                      <a:spLocks/>
                    </p:cNvSpPr>
                    <p:nvPr/>
                  </p:nvSpPr>
                  <p:spPr bwMode="auto">
                    <a:xfrm>
                      <a:off x="2975" y="4230"/>
                      <a:ext cx="114" cy="115"/>
                    </a:xfrm>
                    <a:custGeom>
                      <a:avLst/>
                      <a:gdLst>
                        <a:gd name="T0" fmla="*/ 5 w 798"/>
                        <a:gd name="T1" fmla="*/ 93 h 688"/>
                        <a:gd name="T2" fmla="*/ 3 w 798"/>
                        <a:gd name="T3" fmla="*/ 96 h 688"/>
                        <a:gd name="T4" fmla="*/ 0 w 798"/>
                        <a:gd name="T5" fmla="*/ 102 h 688"/>
                        <a:gd name="T6" fmla="*/ 3 w 798"/>
                        <a:gd name="T7" fmla="*/ 112 h 688"/>
                        <a:gd name="T8" fmla="*/ 17 w 798"/>
                        <a:gd name="T9" fmla="*/ 115 h 688"/>
                        <a:gd name="T10" fmla="*/ 42 w 798"/>
                        <a:gd name="T11" fmla="*/ 115 h 688"/>
                        <a:gd name="T12" fmla="*/ 61 w 798"/>
                        <a:gd name="T13" fmla="*/ 112 h 688"/>
                        <a:gd name="T14" fmla="*/ 69 w 798"/>
                        <a:gd name="T15" fmla="*/ 105 h 688"/>
                        <a:gd name="T16" fmla="*/ 81 w 798"/>
                        <a:gd name="T17" fmla="*/ 96 h 688"/>
                        <a:gd name="T18" fmla="*/ 89 w 798"/>
                        <a:gd name="T19" fmla="*/ 86 h 688"/>
                        <a:gd name="T20" fmla="*/ 97 w 798"/>
                        <a:gd name="T21" fmla="*/ 64 h 688"/>
                        <a:gd name="T22" fmla="*/ 108 w 798"/>
                        <a:gd name="T23" fmla="*/ 32 h 688"/>
                        <a:gd name="T24" fmla="*/ 114 w 798"/>
                        <a:gd name="T25" fmla="*/ 25 h 688"/>
                        <a:gd name="T26" fmla="*/ 114 w 798"/>
                        <a:gd name="T27" fmla="*/ 16 h 688"/>
                        <a:gd name="T28" fmla="*/ 114 w 798"/>
                        <a:gd name="T29" fmla="*/ 3 h 688"/>
                        <a:gd name="T30" fmla="*/ 91 w 798"/>
                        <a:gd name="T31" fmla="*/ 0 h 688"/>
                        <a:gd name="T32" fmla="*/ 50 w 798"/>
                        <a:gd name="T33" fmla="*/ 35 h 688"/>
                        <a:gd name="T34" fmla="*/ 33 w 798"/>
                        <a:gd name="T35" fmla="*/ 61 h 688"/>
                        <a:gd name="T36" fmla="*/ 22 w 798"/>
                        <a:gd name="T37" fmla="*/ 83 h 688"/>
                        <a:gd name="T38" fmla="*/ 5 w 798"/>
                        <a:gd name="T39" fmla="*/ 93 h 6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98"/>
                        <a:gd name="T61" fmla="*/ 0 h 688"/>
                        <a:gd name="T62" fmla="*/ 798 w 798"/>
                        <a:gd name="T63" fmla="*/ 688 h 68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98" h="688">
                          <a:moveTo>
                            <a:pt x="38" y="554"/>
                          </a:moveTo>
                          <a:lnTo>
                            <a:pt x="19" y="572"/>
                          </a:lnTo>
                          <a:lnTo>
                            <a:pt x="0" y="611"/>
                          </a:lnTo>
                          <a:lnTo>
                            <a:pt x="19" y="670"/>
                          </a:lnTo>
                          <a:lnTo>
                            <a:pt x="117" y="688"/>
                          </a:lnTo>
                          <a:lnTo>
                            <a:pt x="292" y="688"/>
                          </a:lnTo>
                          <a:lnTo>
                            <a:pt x="428" y="670"/>
                          </a:lnTo>
                          <a:lnTo>
                            <a:pt x="485" y="630"/>
                          </a:lnTo>
                          <a:lnTo>
                            <a:pt x="564" y="572"/>
                          </a:lnTo>
                          <a:lnTo>
                            <a:pt x="623" y="516"/>
                          </a:lnTo>
                          <a:lnTo>
                            <a:pt x="680" y="382"/>
                          </a:lnTo>
                          <a:lnTo>
                            <a:pt x="758" y="191"/>
                          </a:lnTo>
                          <a:lnTo>
                            <a:pt x="798" y="151"/>
                          </a:lnTo>
                          <a:lnTo>
                            <a:pt x="798" y="94"/>
                          </a:lnTo>
                          <a:lnTo>
                            <a:pt x="798" y="17"/>
                          </a:lnTo>
                          <a:lnTo>
                            <a:pt x="640" y="0"/>
                          </a:lnTo>
                          <a:lnTo>
                            <a:pt x="349" y="209"/>
                          </a:lnTo>
                          <a:lnTo>
                            <a:pt x="233" y="364"/>
                          </a:lnTo>
                          <a:lnTo>
                            <a:pt x="155" y="495"/>
                          </a:lnTo>
                          <a:lnTo>
                            <a:pt x="38" y="55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98" name="Freeform 43"/>
                    <p:cNvSpPr>
                      <a:spLocks/>
                    </p:cNvSpPr>
                    <p:nvPr/>
                  </p:nvSpPr>
                  <p:spPr bwMode="auto">
                    <a:xfrm>
                      <a:off x="2980" y="4192"/>
                      <a:ext cx="20" cy="29"/>
                    </a:xfrm>
                    <a:custGeom>
                      <a:avLst/>
                      <a:gdLst>
                        <a:gd name="T0" fmla="*/ 6 w 138"/>
                        <a:gd name="T1" fmla="*/ 0 h 172"/>
                        <a:gd name="T2" fmla="*/ 0 w 138"/>
                        <a:gd name="T3" fmla="*/ 19 h 172"/>
                        <a:gd name="T4" fmla="*/ 3 w 138"/>
                        <a:gd name="T5" fmla="*/ 25 h 172"/>
                        <a:gd name="T6" fmla="*/ 6 w 138"/>
                        <a:gd name="T7" fmla="*/ 29 h 172"/>
                        <a:gd name="T8" fmla="*/ 11 w 138"/>
                        <a:gd name="T9" fmla="*/ 25 h 172"/>
                        <a:gd name="T10" fmla="*/ 20 w 138"/>
                        <a:gd name="T11" fmla="*/ 22 h 172"/>
                        <a:gd name="T12" fmla="*/ 17 w 138"/>
                        <a:gd name="T13" fmla="*/ 16 h 172"/>
                        <a:gd name="T14" fmla="*/ 17 w 138"/>
                        <a:gd name="T15" fmla="*/ 13 h 172"/>
                        <a:gd name="T16" fmla="*/ 6 w 138"/>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8"/>
                        <a:gd name="T28" fmla="*/ 0 h 172"/>
                        <a:gd name="T29" fmla="*/ 138 w 138"/>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8" h="172">
                          <a:moveTo>
                            <a:pt x="38" y="0"/>
                          </a:moveTo>
                          <a:lnTo>
                            <a:pt x="0" y="114"/>
                          </a:lnTo>
                          <a:lnTo>
                            <a:pt x="22" y="151"/>
                          </a:lnTo>
                          <a:lnTo>
                            <a:pt x="38" y="172"/>
                          </a:lnTo>
                          <a:lnTo>
                            <a:pt x="79" y="151"/>
                          </a:lnTo>
                          <a:lnTo>
                            <a:pt x="138" y="131"/>
                          </a:lnTo>
                          <a:lnTo>
                            <a:pt x="117" y="95"/>
                          </a:lnTo>
                          <a:lnTo>
                            <a:pt x="117" y="75"/>
                          </a:lnTo>
                          <a:lnTo>
                            <a:pt x="38" y="0"/>
                          </a:lnTo>
                          <a:close/>
                        </a:path>
                      </a:pathLst>
                    </a:custGeom>
                    <a:solidFill>
                      <a:srgbClr val="000000"/>
                    </a:solidFill>
                    <a:ln w="9525">
                      <a:noFill/>
                      <a:round/>
                      <a:headEnd/>
                      <a:tailEnd/>
                    </a:ln>
                  </p:spPr>
                  <p:txBody>
                    <a:bodyPr/>
                    <a:lstStyle/>
                    <a:p>
                      <a:endParaRPr lang="de-DE">
                        <a:solidFill>
                          <a:prstClr val="black"/>
                        </a:solidFill>
                        <a:latin typeface="Calibri"/>
                      </a:endParaRPr>
                    </a:p>
                  </p:txBody>
                </p:sp>
                <p:sp>
                  <p:nvSpPr>
                    <p:cNvPr id="44199" name="Freeform 44"/>
                    <p:cNvSpPr>
                      <a:spLocks/>
                    </p:cNvSpPr>
                    <p:nvPr/>
                  </p:nvSpPr>
                  <p:spPr bwMode="auto">
                    <a:xfrm>
                      <a:off x="2980" y="4192"/>
                      <a:ext cx="20" cy="29"/>
                    </a:xfrm>
                    <a:custGeom>
                      <a:avLst/>
                      <a:gdLst>
                        <a:gd name="T0" fmla="*/ 6 w 138"/>
                        <a:gd name="T1" fmla="*/ 0 h 172"/>
                        <a:gd name="T2" fmla="*/ 0 w 138"/>
                        <a:gd name="T3" fmla="*/ 19 h 172"/>
                        <a:gd name="T4" fmla="*/ 3 w 138"/>
                        <a:gd name="T5" fmla="*/ 25 h 172"/>
                        <a:gd name="T6" fmla="*/ 6 w 138"/>
                        <a:gd name="T7" fmla="*/ 29 h 172"/>
                        <a:gd name="T8" fmla="*/ 11 w 138"/>
                        <a:gd name="T9" fmla="*/ 25 h 172"/>
                        <a:gd name="T10" fmla="*/ 20 w 138"/>
                        <a:gd name="T11" fmla="*/ 22 h 172"/>
                        <a:gd name="T12" fmla="*/ 17 w 138"/>
                        <a:gd name="T13" fmla="*/ 16 h 172"/>
                        <a:gd name="T14" fmla="*/ 17 w 138"/>
                        <a:gd name="T15" fmla="*/ 13 h 172"/>
                        <a:gd name="T16" fmla="*/ 6 w 138"/>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8"/>
                        <a:gd name="T28" fmla="*/ 0 h 172"/>
                        <a:gd name="T29" fmla="*/ 138 w 138"/>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8" h="172">
                          <a:moveTo>
                            <a:pt x="38" y="0"/>
                          </a:moveTo>
                          <a:lnTo>
                            <a:pt x="0" y="114"/>
                          </a:lnTo>
                          <a:lnTo>
                            <a:pt x="22" y="151"/>
                          </a:lnTo>
                          <a:lnTo>
                            <a:pt x="38" y="172"/>
                          </a:lnTo>
                          <a:lnTo>
                            <a:pt x="79" y="151"/>
                          </a:lnTo>
                          <a:lnTo>
                            <a:pt x="138" y="131"/>
                          </a:lnTo>
                          <a:lnTo>
                            <a:pt x="117" y="95"/>
                          </a:lnTo>
                          <a:lnTo>
                            <a:pt x="117" y="75"/>
                          </a:lnTo>
                          <a:lnTo>
                            <a:pt x="38"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00" name="Freeform 45"/>
                    <p:cNvSpPr>
                      <a:spLocks/>
                    </p:cNvSpPr>
                    <p:nvPr/>
                  </p:nvSpPr>
                  <p:spPr bwMode="auto">
                    <a:xfrm>
                      <a:off x="2922" y="3385"/>
                      <a:ext cx="58" cy="102"/>
                    </a:xfrm>
                    <a:custGeom>
                      <a:avLst/>
                      <a:gdLst>
                        <a:gd name="T0" fmla="*/ 0 w 408"/>
                        <a:gd name="T1" fmla="*/ 102 h 615"/>
                        <a:gd name="T2" fmla="*/ 30 w 408"/>
                        <a:gd name="T3" fmla="*/ 92 h 615"/>
                        <a:gd name="T4" fmla="*/ 47 w 408"/>
                        <a:gd name="T5" fmla="*/ 70 h 615"/>
                        <a:gd name="T6" fmla="*/ 55 w 408"/>
                        <a:gd name="T7" fmla="*/ 45 h 615"/>
                        <a:gd name="T8" fmla="*/ 58 w 408"/>
                        <a:gd name="T9" fmla="*/ 19 h 615"/>
                        <a:gd name="T10" fmla="*/ 55 w 408"/>
                        <a:gd name="T11" fmla="*/ 10 h 615"/>
                        <a:gd name="T12" fmla="*/ 53 w 408"/>
                        <a:gd name="T13" fmla="*/ 0 h 615"/>
                        <a:gd name="T14" fmla="*/ 41 w 408"/>
                        <a:gd name="T15" fmla="*/ 0 h 615"/>
                        <a:gd name="T16" fmla="*/ 30 w 408"/>
                        <a:gd name="T17" fmla="*/ 3 h 615"/>
                        <a:gd name="T18" fmla="*/ 16 w 408"/>
                        <a:gd name="T19" fmla="*/ 19 h 615"/>
                        <a:gd name="T20" fmla="*/ 11 w 408"/>
                        <a:gd name="T21" fmla="*/ 32 h 615"/>
                        <a:gd name="T22" fmla="*/ 0 w 408"/>
                        <a:gd name="T23" fmla="*/ 102 h 6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8"/>
                        <a:gd name="T37" fmla="*/ 0 h 615"/>
                        <a:gd name="T38" fmla="*/ 408 w 408"/>
                        <a:gd name="T39" fmla="*/ 615 h 61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8" h="615">
                          <a:moveTo>
                            <a:pt x="0" y="615"/>
                          </a:moveTo>
                          <a:lnTo>
                            <a:pt x="214" y="555"/>
                          </a:lnTo>
                          <a:lnTo>
                            <a:pt x="331" y="422"/>
                          </a:lnTo>
                          <a:lnTo>
                            <a:pt x="389" y="269"/>
                          </a:lnTo>
                          <a:lnTo>
                            <a:pt x="408" y="116"/>
                          </a:lnTo>
                          <a:lnTo>
                            <a:pt x="389" y="58"/>
                          </a:lnTo>
                          <a:lnTo>
                            <a:pt x="370" y="0"/>
                          </a:lnTo>
                          <a:lnTo>
                            <a:pt x="290" y="0"/>
                          </a:lnTo>
                          <a:lnTo>
                            <a:pt x="214" y="19"/>
                          </a:lnTo>
                          <a:lnTo>
                            <a:pt x="115" y="116"/>
                          </a:lnTo>
                          <a:lnTo>
                            <a:pt x="77" y="191"/>
                          </a:lnTo>
                          <a:lnTo>
                            <a:pt x="0" y="615"/>
                          </a:lnTo>
                          <a:close/>
                        </a:path>
                      </a:pathLst>
                    </a:custGeom>
                    <a:solidFill>
                      <a:srgbClr val="854505"/>
                    </a:solidFill>
                    <a:ln w="9525">
                      <a:noFill/>
                      <a:round/>
                      <a:headEnd/>
                      <a:tailEnd/>
                    </a:ln>
                  </p:spPr>
                  <p:txBody>
                    <a:bodyPr/>
                    <a:lstStyle/>
                    <a:p>
                      <a:endParaRPr lang="de-DE">
                        <a:solidFill>
                          <a:prstClr val="black"/>
                        </a:solidFill>
                        <a:latin typeface="Calibri"/>
                      </a:endParaRPr>
                    </a:p>
                  </p:txBody>
                </p:sp>
                <p:sp>
                  <p:nvSpPr>
                    <p:cNvPr id="44201" name="Freeform 46"/>
                    <p:cNvSpPr>
                      <a:spLocks/>
                    </p:cNvSpPr>
                    <p:nvPr/>
                  </p:nvSpPr>
                  <p:spPr bwMode="auto">
                    <a:xfrm>
                      <a:off x="2922" y="3385"/>
                      <a:ext cx="58" cy="102"/>
                    </a:xfrm>
                    <a:custGeom>
                      <a:avLst/>
                      <a:gdLst>
                        <a:gd name="T0" fmla="*/ 0 w 408"/>
                        <a:gd name="T1" fmla="*/ 102 h 615"/>
                        <a:gd name="T2" fmla="*/ 30 w 408"/>
                        <a:gd name="T3" fmla="*/ 92 h 615"/>
                        <a:gd name="T4" fmla="*/ 47 w 408"/>
                        <a:gd name="T5" fmla="*/ 70 h 615"/>
                        <a:gd name="T6" fmla="*/ 55 w 408"/>
                        <a:gd name="T7" fmla="*/ 45 h 615"/>
                        <a:gd name="T8" fmla="*/ 58 w 408"/>
                        <a:gd name="T9" fmla="*/ 19 h 615"/>
                        <a:gd name="T10" fmla="*/ 55 w 408"/>
                        <a:gd name="T11" fmla="*/ 10 h 615"/>
                        <a:gd name="T12" fmla="*/ 53 w 408"/>
                        <a:gd name="T13" fmla="*/ 0 h 615"/>
                        <a:gd name="T14" fmla="*/ 41 w 408"/>
                        <a:gd name="T15" fmla="*/ 0 h 615"/>
                        <a:gd name="T16" fmla="*/ 30 w 408"/>
                        <a:gd name="T17" fmla="*/ 3 h 615"/>
                        <a:gd name="T18" fmla="*/ 16 w 408"/>
                        <a:gd name="T19" fmla="*/ 19 h 615"/>
                        <a:gd name="T20" fmla="*/ 11 w 408"/>
                        <a:gd name="T21" fmla="*/ 32 h 615"/>
                        <a:gd name="T22" fmla="*/ 0 w 408"/>
                        <a:gd name="T23" fmla="*/ 102 h 6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8"/>
                        <a:gd name="T37" fmla="*/ 0 h 615"/>
                        <a:gd name="T38" fmla="*/ 408 w 408"/>
                        <a:gd name="T39" fmla="*/ 615 h 61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8" h="615">
                          <a:moveTo>
                            <a:pt x="0" y="615"/>
                          </a:moveTo>
                          <a:lnTo>
                            <a:pt x="214" y="555"/>
                          </a:lnTo>
                          <a:lnTo>
                            <a:pt x="331" y="422"/>
                          </a:lnTo>
                          <a:lnTo>
                            <a:pt x="389" y="269"/>
                          </a:lnTo>
                          <a:lnTo>
                            <a:pt x="408" y="116"/>
                          </a:lnTo>
                          <a:lnTo>
                            <a:pt x="389" y="58"/>
                          </a:lnTo>
                          <a:lnTo>
                            <a:pt x="370" y="0"/>
                          </a:lnTo>
                          <a:lnTo>
                            <a:pt x="290" y="0"/>
                          </a:lnTo>
                          <a:lnTo>
                            <a:pt x="214" y="19"/>
                          </a:lnTo>
                          <a:lnTo>
                            <a:pt x="115" y="116"/>
                          </a:lnTo>
                          <a:lnTo>
                            <a:pt x="77" y="191"/>
                          </a:lnTo>
                          <a:lnTo>
                            <a:pt x="0" y="61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02" name="Freeform 47"/>
                    <p:cNvSpPr>
                      <a:spLocks/>
                    </p:cNvSpPr>
                    <p:nvPr/>
                  </p:nvSpPr>
                  <p:spPr bwMode="auto">
                    <a:xfrm>
                      <a:off x="2763" y="4000"/>
                      <a:ext cx="161" cy="157"/>
                    </a:xfrm>
                    <a:custGeom>
                      <a:avLst/>
                      <a:gdLst>
                        <a:gd name="T0" fmla="*/ 0 w 1128"/>
                        <a:gd name="T1" fmla="*/ 96 h 937"/>
                        <a:gd name="T2" fmla="*/ 14 w 1128"/>
                        <a:gd name="T3" fmla="*/ 105 h 937"/>
                        <a:gd name="T4" fmla="*/ 34 w 1128"/>
                        <a:gd name="T5" fmla="*/ 116 h 937"/>
                        <a:gd name="T6" fmla="*/ 55 w 1128"/>
                        <a:gd name="T7" fmla="*/ 127 h 937"/>
                        <a:gd name="T8" fmla="*/ 88 w 1128"/>
                        <a:gd name="T9" fmla="*/ 142 h 937"/>
                        <a:gd name="T10" fmla="*/ 117 w 1128"/>
                        <a:gd name="T11" fmla="*/ 154 h 937"/>
                        <a:gd name="T12" fmla="*/ 125 w 1128"/>
                        <a:gd name="T13" fmla="*/ 157 h 937"/>
                        <a:gd name="T14" fmla="*/ 139 w 1128"/>
                        <a:gd name="T15" fmla="*/ 147 h 937"/>
                        <a:gd name="T16" fmla="*/ 161 w 1128"/>
                        <a:gd name="T17" fmla="*/ 74 h 937"/>
                        <a:gd name="T18" fmla="*/ 146 w 1128"/>
                        <a:gd name="T19" fmla="*/ 56 h 937"/>
                        <a:gd name="T20" fmla="*/ 121 w 1128"/>
                        <a:gd name="T21" fmla="*/ 36 h 937"/>
                        <a:gd name="T22" fmla="*/ 106 w 1128"/>
                        <a:gd name="T23" fmla="*/ 26 h 937"/>
                        <a:gd name="T24" fmla="*/ 78 w 1128"/>
                        <a:gd name="T25" fmla="*/ 10 h 937"/>
                        <a:gd name="T26" fmla="*/ 42 w 1128"/>
                        <a:gd name="T27" fmla="*/ 3 h 937"/>
                        <a:gd name="T28" fmla="*/ 31 w 1128"/>
                        <a:gd name="T29" fmla="*/ 0 h 937"/>
                        <a:gd name="T30" fmla="*/ 14 w 1128"/>
                        <a:gd name="T31" fmla="*/ 3 h 937"/>
                        <a:gd name="T32" fmla="*/ 0 w 1128"/>
                        <a:gd name="T33" fmla="*/ 96 h 9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28"/>
                        <a:gd name="T52" fmla="*/ 0 h 937"/>
                        <a:gd name="T53" fmla="*/ 1128 w 1128"/>
                        <a:gd name="T54" fmla="*/ 937 h 9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28" h="937">
                          <a:moveTo>
                            <a:pt x="0" y="574"/>
                          </a:moveTo>
                          <a:lnTo>
                            <a:pt x="99" y="625"/>
                          </a:lnTo>
                          <a:lnTo>
                            <a:pt x="236" y="690"/>
                          </a:lnTo>
                          <a:lnTo>
                            <a:pt x="387" y="755"/>
                          </a:lnTo>
                          <a:lnTo>
                            <a:pt x="617" y="845"/>
                          </a:lnTo>
                          <a:lnTo>
                            <a:pt x="818" y="919"/>
                          </a:lnTo>
                          <a:lnTo>
                            <a:pt x="877" y="937"/>
                          </a:lnTo>
                          <a:lnTo>
                            <a:pt x="974" y="880"/>
                          </a:lnTo>
                          <a:lnTo>
                            <a:pt x="1128" y="440"/>
                          </a:lnTo>
                          <a:lnTo>
                            <a:pt x="1020" y="335"/>
                          </a:lnTo>
                          <a:lnTo>
                            <a:pt x="847" y="214"/>
                          </a:lnTo>
                          <a:lnTo>
                            <a:pt x="740" y="158"/>
                          </a:lnTo>
                          <a:lnTo>
                            <a:pt x="547" y="57"/>
                          </a:lnTo>
                          <a:lnTo>
                            <a:pt x="292" y="19"/>
                          </a:lnTo>
                          <a:lnTo>
                            <a:pt x="217" y="0"/>
                          </a:lnTo>
                          <a:lnTo>
                            <a:pt x="99" y="19"/>
                          </a:lnTo>
                          <a:lnTo>
                            <a:pt x="0" y="574"/>
                          </a:lnTo>
                          <a:close/>
                        </a:path>
                      </a:pathLst>
                    </a:custGeom>
                    <a:solidFill>
                      <a:srgbClr val="854505"/>
                    </a:solidFill>
                    <a:ln w="9525">
                      <a:noFill/>
                      <a:round/>
                      <a:headEnd/>
                      <a:tailEnd/>
                    </a:ln>
                  </p:spPr>
                  <p:txBody>
                    <a:bodyPr/>
                    <a:lstStyle/>
                    <a:p>
                      <a:endParaRPr lang="de-DE">
                        <a:solidFill>
                          <a:prstClr val="black"/>
                        </a:solidFill>
                        <a:latin typeface="Calibri"/>
                      </a:endParaRPr>
                    </a:p>
                  </p:txBody>
                </p:sp>
                <p:sp>
                  <p:nvSpPr>
                    <p:cNvPr id="44203" name="Freeform 48"/>
                    <p:cNvSpPr>
                      <a:spLocks/>
                    </p:cNvSpPr>
                    <p:nvPr/>
                  </p:nvSpPr>
                  <p:spPr bwMode="auto">
                    <a:xfrm>
                      <a:off x="2763" y="4000"/>
                      <a:ext cx="161" cy="157"/>
                    </a:xfrm>
                    <a:custGeom>
                      <a:avLst/>
                      <a:gdLst>
                        <a:gd name="T0" fmla="*/ 0 w 1128"/>
                        <a:gd name="T1" fmla="*/ 96 h 937"/>
                        <a:gd name="T2" fmla="*/ 14 w 1128"/>
                        <a:gd name="T3" fmla="*/ 105 h 937"/>
                        <a:gd name="T4" fmla="*/ 34 w 1128"/>
                        <a:gd name="T5" fmla="*/ 116 h 937"/>
                        <a:gd name="T6" fmla="*/ 55 w 1128"/>
                        <a:gd name="T7" fmla="*/ 127 h 937"/>
                        <a:gd name="T8" fmla="*/ 88 w 1128"/>
                        <a:gd name="T9" fmla="*/ 142 h 937"/>
                        <a:gd name="T10" fmla="*/ 117 w 1128"/>
                        <a:gd name="T11" fmla="*/ 154 h 937"/>
                        <a:gd name="T12" fmla="*/ 125 w 1128"/>
                        <a:gd name="T13" fmla="*/ 157 h 937"/>
                        <a:gd name="T14" fmla="*/ 139 w 1128"/>
                        <a:gd name="T15" fmla="*/ 147 h 937"/>
                        <a:gd name="T16" fmla="*/ 161 w 1128"/>
                        <a:gd name="T17" fmla="*/ 74 h 937"/>
                        <a:gd name="T18" fmla="*/ 146 w 1128"/>
                        <a:gd name="T19" fmla="*/ 56 h 937"/>
                        <a:gd name="T20" fmla="*/ 121 w 1128"/>
                        <a:gd name="T21" fmla="*/ 36 h 937"/>
                        <a:gd name="T22" fmla="*/ 106 w 1128"/>
                        <a:gd name="T23" fmla="*/ 26 h 937"/>
                        <a:gd name="T24" fmla="*/ 78 w 1128"/>
                        <a:gd name="T25" fmla="*/ 10 h 937"/>
                        <a:gd name="T26" fmla="*/ 42 w 1128"/>
                        <a:gd name="T27" fmla="*/ 3 h 937"/>
                        <a:gd name="T28" fmla="*/ 31 w 1128"/>
                        <a:gd name="T29" fmla="*/ 0 h 937"/>
                        <a:gd name="T30" fmla="*/ 14 w 1128"/>
                        <a:gd name="T31" fmla="*/ 3 h 937"/>
                        <a:gd name="T32" fmla="*/ 0 w 1128"/>
                        <a:gd name="T33" fmla="*/ 96 h 9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28"/>
                        <a:gd name="T52" fmla="*/ 0 h 937"/>
                        <a:gd name="T53" fmla="*/ 1128 w 1128"/>
                        <a:gd name="T54" fmla="*/ 937 h 9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28" h="937">
                          <a:moveTo>
                            <a:pt x="0" y="574"/>
                          </a:moveTo>
                          <a:lnTo>
                            <a:pt x="99" y="625"/>
                          </a:lnTo>
                          <a:lnTo>
                            <a:pt x="236" y="690"/>
                          </a:lnTo>
                          <a:lnTo>
                            <a:pt x="387" y="755"/>
                          </a:lnTo>
                          <a:lnTo>
                            <a:pt x="617" y="845"/>
                          </a:lnTo>
                          <a:lnTo>
                            <a:pt x="818" y="919"/>
                          </a:lnTo>
                          <a:lnTo>
                            <a:pt x="877" y="937"/>
                          </a:lnTo>
                          <a:lnTo>
                            <a:pt x="974" y="880"/>
                          </a:lnTo>
                          <a:lnTo>
                            <a:pt x="1128" y="440"/>
                          </a:lnTo>
                          <a:lnTo>
                            <a:pt x="1020" y="335"/>
                          </a:lnTo>
                          <a:lnTo>
                            <a:pt x="847" y="214"/>
                          </a:lnTo>
                          <a:lnTo>
                            <a:pt x="740" y="158"/>
                          </a:lnTo>
                          <a:lnTo>
                            <a:pt x="547" y="57"/>
                          </a:lnTo>
                          <a:lnTo>
                            <a:pt x="292" y="19"/>
                          </a:lnTo>
                          <a:lnTo>
                            <a:pt x="217" y="0"/>
                          </a:lnTo>
                          <a:lnTo>
                            <a:pt x="99" y="19"/>
                          </a:lnTo>
                          <a:lnTo>
                            <a:pt x="0" y="57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04" name="Freeform 49"/>
                    <p:cNvSpPr>
                      <a:spLocks/>
                    </p:cNvSpPr>
                    <p:nvPr/>
                  </p:nvSpPr>
                  <p:spPr bwMode="auto">
                    <a:xfrm>
                      <a:off x="2680" y="3985"/>
                      <a:ext cx="119" cy="114"/>
                    </a:xfrm>
                    <a:custGeom>
                      <a:avLst/>
                      <a:gdLst>
                        <a:gd name="T0" fmla="*/ 6 w 837"/>
                        <a:gd name="T1" fmla="*/ 0 h 687"/>
                        <a:gd name="T2" fmla="*/ 0 w 837"/>
                        <a:gd name="T3" fmla="*/ 13 h 687"/>
                        <a:gd name="T4" fmla="*/ 0 w 837"/>
                        <a:gd name="T5" fmla="*/ 35 h 687"/>
                        <a:gd name="T6" fmla="*/ 3 w 837"/>
                        <a:gd name="T7" fmla="*/ 44 h 687"/>
                        <a:gd name="T8" fmla="*/ 9 w 837"/>
                        <a:gd name="T9" fmla="*/ 57 h 687"/>
                        <a:gd name="T10" fmla="*/ 17 w 837"/>
                        <a:gd name="T11" fmla="*/ 79 h 687"/>
                        <a:gd name="T12" fmla="*/ 22 w 837"/>
                        <a:gd name="T13" fmla="*/ 89 h 687"/>
                        <a:gd name="T14" fmla="*/ 28 w 837"/>
                        <a:gd name="T15" fmla="*/ 95 h 687"/>
                        <a:gd name="T16" fmla="*/ 36 w 837"/>
                        <a:gd name="T17" fmla="*/ 102 h 687"/>
                        <a:gd name="T18" fmla="*/ 53 w 837"/>
                        <a:gd name="T19" fmla="*/ 105 h 687"/>
                        <a:gd name="T20" fmla="*/ 61 w 837"/>
                        <a:gd name="T21" fmla="*/ 108 h 687"/>
                        <a:gd name="T22" fmla="*/ 69 w 837"/>
                        <a:gd name="T23" fmla="*/ 111 h 687"/>
                        <a:gd name="T24" fmla="*/ 74 w 837"/>
                        <a:gd name="T25" fmla="*/ 114 h 687"/>
                        <a:gd name="T26" fmla="*/ 83 w 837"/>
                        <a:gd name="T27" fmla="*/ 114 h 687"/>
                        <a:gd name="T28" fmla="*/ 86 w 837"/>
                        <a:gd name="T29" fmla="*/ 111 h 687"/>
                        <a:gd name="T30" fmla="*/ 91 w 837"/>
                        <a:gd name="T31" fmla="*/ 105 h 687"/>
                        <a:gd name="T32" fmla="*/ 100 w 837"/>
                        <a:gd name="T33" fmla="*/ 89 h 687"/>
                        <a:gd name="T34" fmla="*/ 108 w 837"/>
                        <a:gd name="T35" fmla="*/ 70 h 687"/>
                        <a:gd name="T36" fmla="*/ 116 w 837"/>
                        <a:gd name="T37" fmla="*/ 41 h 687"/>
                        <a:gd name="T38" fmla="*/ 116 w 837"/>
                        <a:gd name="T39" fmla="*/ 35 h 687"/>
                        <a:gd name="T40" fmla="*/ 119 w 837"/>
                        <a:gd name="T41" fmla="*/ 22 h 687"/>
                        <a:gd name="T42" fmla="*/ 116 w 837"/>
                        <a:gd name="T43" fmla="*/ 13 h 687"/>
                        <a:gd name="T44" fmla="*/ 6 w 837"/>
                        <a:gd name="T45" fmla="*/ 0 h 6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7"/>
                        <a:gd name="T70" fmla="*/ 0 h 687"/>
                        <a:gd name="T71" fmla="*/ 837 w 837"/>
                        <a:gd name="T72" fmla="*/ 687 h 6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7" h="687">
                          <a:moveTo>
                            <a:pt x="41" y="0"/>
                          </a:moveTo>
                          <a:lnTo>
                            <a:pt x="0" y="77"/>
                          </a:lnTo>
                          <a:lnTo>
                            <a:pt x="0" y="209"/>
                          </a:lnTo>
                          <a:lnTo>
                            <a:pt x="23" y="268"/>
                          </a:lnTo>
                          <a:lnTo>
                            <a:pt x="60" y="342"/>
                          </a:lnTo>
                          <a:lnTo>
                            <a:pt x="119" y="478"/>
                          </a:lnTo>
                          <a:lnTo>
                            <a:pt x="157" y="536"/>
                          </a:lnTo>
                          <a:lnTo>
                            <a:pt x="197" y="574"/>
                          </a:lnTo>
                          <a:lnTo>
                            <a:pt x="255" y="612"/>
                          </a:lnTo>
                          <a:lnTo>
                            <a:pt x="371" y="631"/>
                          </a:lnTo>
                          <a:lnTo>
                            <a:pt x="427" y="650"/>
                          </a:lnTo>
                          <a:lnTo>
                            <a:pt x="486" y="669"/>
                          </a:lnTo>
                          <a:lnTo>
                            <a:pt x="524" y="687"/>
                          </a:lnTo>
                          <a:lnTo>
                            <a:pt x="583" y="687"/>
                          </a:lnTo>
                          <a:lnTo>
                            <a:pt x="604" y="669"/>
                          </a:lnTo>
                          <a:lnTo>
                            <a:pt x="640" y="631"/>
                          </a:lnTo>
                          <a:lnTo>
                            <a:pt x="701" y="536"/>
                          </a:lnTo>
                          <a:lnTo>
                            <a:pt x="759" y="422"/>
                          </a:lnTo>
                          <a:lnTo>
                            <a:pt x="819" y="247"/>
                          </a:lnTo>
                          <a:lnTo>
                            <a:pt x="819" y="209"/>
                          </a:lnTo>
                          <a:lnTo>
                            <a:pt x="837" y="133"/>
                          </a:lnTo>
                          <a:lnTo>
                            <a:pt x="819" y="77"/>
                          </a:lnTo>
                          <a:lnTo>
                            <a:pt x="41" y="0"/>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205" name="Freeform 50"/>
                    <p:cNvSpPr>
                      <a:spLocks/>
                    </p:cNvSpPr>
                    <p:nvPr/>
                  </p:nvSpPr>
                  <p:spPr bwMode="auto">
                    <a:xfrm>
                      <a:off x="2680" y="3985"/>
                      <a:ext cx="119" cy="114"/>
                    </a:xfrm>
                    <a:custGeom>
                      <a:avLst/>
                      <a:gdLst>
                        <a:gd name="T0" fmla="*/ 6 w 837"/>
                        <a:gd name="T1" fmla="*/ 0 h 687"/>
                        <a:gd name="T2" fmla="*/ 0 w 837"/>
                        <a:gd name="T3" fmla="*/ 13 h 687"/>
                        <a:gd name="T4" fmla="*/ 0 w 837"/>
                        <a:gd name="T5" fmla="*/ 35 h 687"/>
                        <a:gd name="T6" fmla="*/ 3 w 837"/>
                        <a:gd name="T7" fmla="*/ 44 h 687"/>
                        <a:gd name="T8" fmla="*/ 9 w 837"/>
                        <a:gd name="T9" fmla="*/ 57 h 687"/>
                        <a:gd name="T10" fmla="*/ 17 w 837"/>
                        <a:gd name="T11" fmla="*/ 79 h 687"/>
                        <a:gd name="T12" fmla="*/ 22 w 837"/>
                        <a:gd name="T13" fmla="*/ 89 h 687"/>
                        <a:gd name="T14" fmla="*/ 28 w 837"/>
                        <a:gd name="T15" fmla="*/ 95 h 687"/>
                        <a:gd name="T16" fmla="*/ 36 w 837"/>
                        <a:gd name="T17" fmla="*/ 102 h 687"/>
                        <a:gd name="T18" fmla="*/ 53 w 837"/>
                        <a:gd name="T19" fmla="*/ 105 h 687"/>
                        <a:gd name="T20" fmla="*/ 61 w 837"/>
                        <a:gd name="T21" fmla="*/ 108 h 687"/>
                        <a:gd name="T22" fmla="*/ 69 w 837"/>
                        <a:gd name="T23" fmla="*/ 111 h 687"/>
                        <a:gd name="T24" fmla="*/ 74 w 837"/>
                        <a:gd name="T25" fmla="*/ 114 h 687"/>
                        <a:gd name="T26" fmla="*/ 83 w 837"/>
                        <a:gd name="T27" fmla="*/ 114 h 687"/>
                        <a:gd name="T28" fmla="*/ 86 w 837"/>
                        <a:gd name="T29" fmla="*/ 111 h 687"/>
                        <a:gd name="T30" fmla="*/ 91 w 837"/>
                        <a:gd name="T31" fmla="*/ 105 h 687"/>
                        <a:gd name="T32" fmla="*/ 100 w 837"/>
                        <a:gd name="T33" fmla="*/ 89 h 687"/>
                        <a:gd name="T34" fmla="*/ 108 w 837"/>
                        <a:gd name="T35" fmla="*/ 70 h 687"/>
                        <a:gd name="T36" fmla="*/ 116 w 837"/>
                        <a:gd name="T37" fmla="*/ 41 h 687"/>
                        <a:gd name="T38" fmla="*/ 116 w 837"/>
                        <a:gd name="T39" fmla="*/ 35 h 687"/>
                        <a:gd name="T40" fmla="*/ 119 w 837"/>
                        <a:gd name="T41" fmla="*/ 22 h 687"/>
                        <a:gd name="T42" fmla="*/ 116 w 837"/>
                        <a:gd name="T43" fmla="*/ 13 h 687"/>
                        <a:gd name="T44" fmla="*/ 6 w 837"/>
                        <a:gd name="T45" fmla="*/ 0 h 6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7"/>
                        <a:gd name="T70" fmla="*/ 0 h 687"/>
                        <a:gd name="T71" fmla="*/ 837 w 837"/>
                        <a:gd name="T72" fmla="*/ 687 h 6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7" h="687">
                          <a:moveTo>
                            <a:pt x="41" y="0"/>
                          </a:moveTo>
                          <a:lnTo>
                            <a:pt x="0" y="77"/>
                          </a:lnTo>
                          <a:lnTo>
                            <a:pt x="0" y="209"/>
                          </a:lnTo>
                          <a:lnTo>
                            <a:pt x="23" y="268"/>
                          </a:lnTo>
                          <a:lnTo>
                            <a:pt x="60" y="342"/>
                          </a:lnTo>
                          <a:lnTo>
                            <a:pt x="119" y="478"/>
                          </a:lnTo>
                          <a:lnTo>
                            <a:pt x="157" y="536"/>
                          </a:lnTo>
                          <a:lnTo>
                            <a:pt x="197" y="574"/>
                          </a:lnTo>
                          <a:lnTo>
                            <a:pt x="255" y="612"/>
                          </a:lnTo>
                          <a:lnTo>
                            <a:pt x="371" y="631"/>
                          </a:lnTo>
                          <a:lnTo>
                            <a:pt x="427" y="650"/>
                          </a:lnTo>
                          <a:lnTo>
                            <a:pt x="486" y="669"/>
                          </a:lnTo>
                          <a:lnTo>
                            <a:pt x="524" y="687"/>
                          </a:lnTo>
                          <a:lnTo>
                            <a:pt x="583" y="687"/>
                          </a:lnTo>
                          <a:lnTo>
                            <a:pt x="604" y="669"/>
                          </a:lnTo>
                          <a:lnTo>
                            <a:pt x="640" y="631"/>
                          </a:lnTo>
                          <a:lnTo>
                            <a:pt x="701" y="536"/>
                          </a:lnTo>
                          <a:lnTo>
                            <a:pt x="759" y="422"/>
                          </a:lnTo>
                          <a:lnTo>
                            <a:pt x="819" y="247"/>
                          </a:lnTo>
                          <a:lnTo>
                            <a:pt x="819" y="209"/>
                          </a:lnTo>
                          <a:lnTo>
                            <a:pt x="837" y="133"/>
                          </a:lnTo>
                          <a:lnTo>
                            <a:pt x="819" y="77"/>
                          </a:lnTo>
                          <a:lnTo>
                            <a:pt x="41"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06" name="Freeform 51"/>
                    <p:cNvSpPr>
                      <a:spLocks/>
                    </p:cNvSpPr>
                    <p:nvPr/>
                  </p:nvSpPr>
                  <p:spPr bwMode="auto">
                    <a:xfrm>
                      <a:off x="2769" y="4007"/>
                      <a:ext cx="8" cy="44"/>
                    </a:xfrm>
                    <a:custGeom>
                      <a:avLst/>
                      <a:gdLst>
                        <a:gd name="T0" fmla="*/ 8 w 60"/>
                        <a:gd name="T1" fmla="*/ 0 h 268"/>
                        <a:gd name="T2" fmla="*/ 8 w 60"/>
                        <a:gd name="T3" fmla="*/ 9 h 268"/>
                        <a:gd name="T4" fmla="*/ 8 w 60"/>
                        <a:gd name="T5" fmla="*/ 22 h 268"/>
                        <a:gd name="T6" fmla="*/ 5 w 60"/>
                        <a:gd name="T7" fmla="*/ 31 h 268"/>
                        <a:gd name="T8" fmla="*/ 2 w 60"/>
                        <a:gd name="T9" fmla="*/ 41 h 268"/>
                        <a:gd name="T10" fmla="*/ 0 w 60"/>
                        <a:gd name="T11" fmla="*/ 44 h 268"/>
                        <a:gd name="T12" fmla="*/ 0 60000 65536"/>
                        <a:gd name="T13" fmla="*/ 0 60000 65536"/>
                        <a:gd name="T14" fmla="*/ 0 60000 65536"/>
                        <a:gd name="T15" fmla="*/ 0 60000 65536"/>
                        <a:gd name="T16" fmla="*/ 0 60000 65536"/>
                        <a:gd name="T17" fmla="*/ 0 60000 65536"/>
                        <a:gd name="T18" fmla="*/ 0 w 60"/>
                        <a:gd name="T19" fmla="*/ 0 h 268"/>
                        <a:gd name="T20" fmla="*/ 60 w 60"/>
                        <a:gd name="T21" fmla="*/ 268 h 268"/>
                      </a:gdLst>
                      <a:ahLst/>
                      <a:cxnLst>
                        <a:cxn ang="T12">
                          <a:pos x="T0" y="T1"/>
                        </a:cxn>
                        <a:cxn ang="T13">
                          <a:pos x="T2" y="T3"/>
                        </a:cxn>
                        <a:cxn ang="T14">
                          <a:pos x="T4" y="T5"/>
                        </a:cxn>
                        <a:cxn ang="T15">
                          <a:pos x="T6" y="T7"/>
                        </a:cxn>
                        <a:cxn ang="T16">
                          <a:pos x="T8" y="T9"/>
                        </a:cxn>
                        <a:cxn ang="T17">
                          <a:pos x="T10" y="T11"/>
                        </a:cxn>
                      </a:cxnLst>
                      <a:rect l="T18" t="T19" r="T20" b="T21"/>
                      <a:pathLst>
                        <a:path w="60" h="268">
                          <a:moveTo>
                            <a:pt x="60" y="0"/>
                          </a:moveTo>
                          <a:lnTo>
                            <a:pt x="60" y="57"/>
                          </a:lnTo>
                          <a:lnTo>
                            <a:pt x="60" y="135"/>
                          </a:lnTo>
                          <a:lnTo>
                            <a:pt x="39" y="190"/>
                          </a:lnTo>
                          <a:lnTo>
                            <a:pt x="18" y="248"/>
                          </a:lnTo>
                          <a:lnTo>
                            <a:pt x="0" y="26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07" name="Freeform 52"/>
                    <p:cNvSpPr>
                      <a:spLocks/>
                    </p:cNvSpPr>
                    <p:nvPr/>
                  </p:nvSpPr>
                  <p:spPr bwMode="auto">
                    <a:xfrm>
                      <a:off x="2769" y="4007"/>
                      <a:ext cx="8" cy="44"/>
                    </a:xfrm>
                    <a:custGeom>
                      <a:avLst/>
                      <a:gdLst>
                        <a:gd name="T0" fmla="*/ 8 w 60"/>
                        <a:gd name="T1" fmla="*/ 0 h 268"/>
                        <a:gd name="T2" fmla="*/ 8 w 60"/>
                        <a:gd name="T3" fmla="*/ 9 h 268"/>
                        <a:gd name="T4" fmla="*/ 8 w 60"/>
                        <a:gd name="T5" fmla="*/ 22 h 268"/>
                        <a:gd name="T6" fmla="*/ 5 w 60"/>
                        <a:gd name="T7" fmla="*/ 31 h 268"/>
                        <a:gd name="T8" fmla="*/ 2 w 60"/>
                        <a:gd name="T9" fmla="*/ 41 h 268"/>
                        <a:gd name="T10" fmla="*/ 0 w 60"/>
                        <a:gd name="T11" fmla="*/ 44 h 268"/>
                        <a:gd name="T12" fmla="*/ 0 60000 65536"/>
                        <a:gd name="T13" fmla="*/ 0 60000 65536"/>
                        <a:gd name="T14" fmla="*/ 0 60000 65536"/>
                        <a:gd name="T15" fmla="*/ 0 60000 65536"/>
                        <a:gd name="T16" fmla="*/ 0 60000 65536"/>
                        <a:gd name="T17" fmla="*/ 0 60000 65536"/>
                        <a:gd name="T18" fmla="*/ 0 w 60"/>
                        <a:gd name="T19" fmla="*/ 0 h 268"/>
                        <a:gd name="T20" fmla="*/ 60 w 60"/>
                        <a:gd name="T21" fmla="*/ 268 h 268"/>
                      </a:gdLst>
                      <a:ahLst/>
                      <a:cxnLst>
                        <a:cxn ang="T12">
                          <a:pos x="T0" y="T1"/>
                        </a:cxn>
                        <a:cxn ang="T13">
                          <a:pos x="T2" y="T3"/>
                        </a:cxn>
                        <a:cxn ang="T14">
                          <a:pos x="T4" y="T5"/>
                        </a:cxn>
                        <a:cxn ang="T15">
                          <a:pos x="T6" y="T7"/>
                        </a:cxn>
                        <a:cxn ang="T16">
                          <a:pos x="T8" y="T9"/>
                        </a:cxn>
                        <a:cxn ang="T17">
                          <a:pos x="T10" y="T11"/>
                        </a:cxn>
                      </a:cxnLst>
                      <a:rect l="T18" t="T19" r="T20" b="T21"/>
                      <a:pathLst>
                        <a:path w="60" h="268">
                          <a:moveTo>
                            <a:pt x="60" y="0"/>
                          </a:moveTo>
                          <a:lnTo>
                            <a:pt x="60" y="57"/>
                          </a:lnTo>
                          <a:lnTo>
                            <a:pt x="60" y="135"/>
                          </a:lnTo>
                          <a:lnTo>
                            <a:pt x="39" y="190"/>
                          </a:lnTo>
                          <a:lnTo>
                            <a:pt x="18" y="248"/>
                          </a:lnTo>
                          <a:lnTo>
                            <a:pt x="0" y="26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08" name="Freeform 53"/>
                    <p:cNvSpPr>
                      <a:spLocks/>
                    </p:cNvSpPr>
                    <p:nvPr/>
                  </p:nvSpPr>
                  <p:spPr bwMode="auto">
                    <a:xfrm>
                      <a:off x="2684" y="3600"/>
                      <a:ext cx="110" cy="234"/>
                    </a:xfrm>
                    <a:custGeom>
                      <a:avLst/>
                      <a:gdLst>
                        <a:gd name="T0" fmla="*/ 15 w 769"/>
                        <a:gd name="T1" fmla="*/ 110 h 1408"/>
                        <a:gd name="T2" fmla="*/ 7 w 769"/>
                        <a:gd name="T3" fmla="*/ 126 h 1408"/>
                        <a:gd name="T4" fmla="*/ 4 w 769"/>
                        <a:gd name="T5" fmla="*/ 139 h 1408"/>
                        <a:gd name="T6" fmla="*/ 2 w 769"/>
                        <a:gd name="T7" fmla="*/ 159 h 1408"/>
                        <a:gd name="T8" fmla="*/ 1 w 769"/>
                        <a:gd name="T9" fmla="*/ 176 h 1408"/>
                        <a:gd name="T10" fmla="*/ 0 w 769"/>
                        <a:gd name="T11" fmla="*/ 197 h 1408"/>
                        <a:gd name="T12" fmla="*/ 1 w 769"/>
                        <a:gd name="T13" fmla="*/ 206 h 1408"/>
                        <a:gd name="T14" fmla="*/ 3 w 769"/>
                        <a:gd name="T15" fmla="*/ 208 h 1408"/>
                        <a:gd name="T16" fmla="*/ 4 w 769"/>
                        <a:gd name="T17" fmla="*/ 211 h 1408"/>
                        <a:gd name="T18" fmla="*/ 4 w 769"/>
                        <a:gd name="T19" fmla="*/ 216 h 1408"/>
                        <a:gd name="T20" fmla="*/ 5 w 769"/>
                        <a:gd name="T21" fmla="*/ 229 h 1408"/>
                        <a:gd name="T22" fmla="*/ 5 w 769"/>
                        <a:gd name="T23" fmla="*/ 233 h 1408"/>
                        <a:gd name="T24" fmla="*/ 11 w 769"/>
                        <a:gd name="T25" fmla="*/ 234 h 1408"/>
                        <a:gd name="T26" fmla="*/ 20 w 769"/>
                        <a:gd name="T27" fmla="*/ 227 h 1408"/>
                        <a:gd name="T28" fmla="*/ 65 w 769"/>
                        <a:gd name="T29" fmla="*/ 97 h 1408"/>
                        <a:gd name="T30" fmla="*/ 95 w 769"/>
                        <a:gd name="T31" fmla="*/ 50 h 1408"/>
                        <a:gd name="T32" fmla="*/ 110 w 769"/>
                        <a:gd name="T33" fmla="*/ 18 h 1408"/>
                        <a:gd name="T34" fmla="*/ 110 w 769"/>
                        <a:gd name="T35" fmla="*/ 1 h 1408"/>
                        <a:gd name="T36" fmla="*/ 101 w 769"/>
                        <a:gd name="T37" fmla="*/ 0 h 1408"/>
                        <a:gd name="T38" fmla="*/ 84 w 769"/>
                        <a:gd name="T39" fmla="*/ 14 h 1408"/>
                        <a:gd name="T40" fmla="*/ 70 w 769"/>
                        <a:gd name="T41" fmla="*/ 35 h 1408"/>
                        <a:gd name="T42" fmla="*/ 15 w 769"/>
                        <a:gd name="T43" fmla="*/ 110 h 140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9"/>
                        <a:gd name="T67" fmla="*/ 0 h 1408"/>
                        <a:gd name="T68" fmla="*/ 769 w 769"/>
                        <a:gd name="T69" fmla="*/ 1408 h 140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9" h="1408">
                          <a:moveTo>
                            <a:pt x="103" y="664"/>
                          </a:moveTo>
                          <a:lnTo>
                            <a:pt x="49" y="759"/>
                          </a:lnTo>
                          <a:lnTo>
                            <a:pt x="30" y="838"/>
                          </a:lnTo>
                          <a:lnTo>
                            <a:pt x="14" y="954"/>
                          </a:lnTo>
                          <a:lnTo>
                            <a:pt x="8" y="1057"/>
                          </a:lnTo>
                          <a:lnTo>
                            <a:pt x="0" y="1187"/>
                          </a:lnTo>
                          <a:lnTo>
                            <a:pt x="8" y="1237"/>
                          </a:lnTo>
                          <a:lnTo>
                            <a:pt x="22" y="1253"/>
                          </a:lnTo>
                          <a:lnTo>
                            <a:pt x="30" y="1267"/>
                          </a:lnTo>
                          <a:lnTo>
                            <a:pt x="30" y="1299"/>
                          </a:lnTo>
                          <a:lnTo>
                            <a:pt x="36" y="1377"/>
                          </a:lnTo>
                          <a:lnTo>
                            <a:pt x="36" y="1400"/>
                          </a:lnTo>
                          <a:lnTo>
                            <a:pt x="77" y="1408"/>
                          </a:lnTo>
                          <a:lnTo>
                            <a:pt x="143" y="1363"/>
                          </a:lnTo>
                          <a:lnTo>
                            <a:pt x="452" y="585"/>
                          </a:lnTo>
                          <a:lnTo>
                            <a:pt x="666" y="298"/>
                          </a:lnTo>
                          <a:lnTo>
                            <a:pt x="769" y="110"/>
                          </a:lnTo>
                          <a:lnTo>
                            <a:pt x="769" y="8"/>
                          </a:lnTo>
                          <a:lnTo>
                            <a:pt x="706" y="0"/>
                          </a:lnTo>
                          <a:lnTo>
                            <a:pt x="587" y="86"/>
                          </a:lnTo>
                          <a:lnTo>
                            <a:pt x="490" y="213"/>
                          </a:lnTo>
                          <a:lnTo>
                            <a:pt x="103" y="664"/>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209" name="Freeform 54"/>
                    <p:cNvSpPr>
                      <a:spLocks/>
                    </p:cNvSpPr>
                    <p:nvPr/>
                  </p:nvSpPr>
                  <p:spPr bwMode="auto">
                    <a:xfrm>
                      <a:off x="2684" y="3600"/>
                      <a:ext cx="110" cy="234"/>
                    </a:xfrm>
                    <a:custGeom>
                      <a:avLst/>
                      <a:gdLst>
                        <a:gd name="T0" fmla="*/ 15 w 769"/>
                        <a:gd name="T1" fmla="*/ 110 h 1408"/>
                        <a:gd name="T2" fmla="*/ 7 w 769"/>
                        <a:gd name="T3" fmla="*/ 126 h 1408"/>
                        <a:gd name="T4" fmla="*/ 4 w 769"/>
                        <a:gd name="T5" fmla="*/ 139 h 1408"/>
                        <a:gd name="T6" fmla="*/ 2 w 769"/>
                        <a:gd name="T7" fmla="*/ 159 h 1408"/>
                        <a:gd name="T8" fmla="*/ 1 w 769"/>
                        <a:gd name="T9" fmla="*/ 176 h 1408"/>
                        <a:gd name="T10" fmla="*/ 0 w 769"/>
                        <a:gd name="T11" fmla="*/ 197 h 1408"/>
                        <a:gd name="T12" fmla="*/ 1 w 769"/>
                        <a:gd name="T13" fmla="*/ 206 h 1408"/>
                        <a:gd name="T14" fmla="*/ 3 w 769"/>
                        <a:gd name="T15" fmla="*/ 208 h 1408"/>
                        <a:gd name="T16" fmla="*/ 4 w 769"/>
                        <a:gd name="T17" fmla="*/ 211 h 1408"/>
                        <a:gd name="T18" fmla="*/ 4 w 769"/>
                        <a:gd name="T19" fmla="*/ 216 h 1408"/>
                        <a:gd name="T20" fmla="*/ 5 w 769"/>
                        <a:gd name="T21" fmla="*/ 229 h 1408"/>
                        <a:gd name="T22" fmla="*/ 5 w 769"/>
                        <a:gd name="T23" fmla="*/ 233 h 1408"/>
                        <a:gd name="T24" fmla="*/ 11 w 769"/>
                        <a:gd name="T25" fmla="*/ 234 h 1408"/>
                        <a:gd name="T26" fmla="*/ 20 w 769"/>
                        <a:gd name="T27" fmla="*/ 227 h 1408"/>
                        <a:gd name="T28" fmla="*/ 65 w 769"/>
                        <a:gd name="T29" fmla="*/ 97 h 1408"/>
                        <a:gd name="T30" fmla="*/ 95 w 769"/>
                        <a:gd name="T31" fmla="*/ 50 h 1408"/>
                        <a:gd name="T32" fmla="*/ 110 w 769"/>
                        <a:gd name="T33" fmla="*/ 18 h 1408"/>
                        <a:gd name="T34" fmla="*/ 110 w 769"/>
                        <a:gd name="T35" fmla="*/ 1 h 1408"/>
                        <a:gd name="T36" fmla="*/ 101 w 769"/>
                        <a:gd name="T37" fmla="*/ 0 h 1408"/>
                        <a:gd name="T38" fmla="*/ 84 w 769"/>
                        <a:gd name="T39" fmla="*/ 14 h 1408"/>
                        <a:gd name="T40" fmla="*/ 70 w 769"/>
                        <a:gd name="T41" fmla="*/ 35 h 1408"/>
                        <a:gd name="T42" fmla="*/ 15 w 769"/>
                        <a:gd name="T43" fmla="*/ 110 h 140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9"/>
                        <a:gd name="T67" fmla="*/ 0 h 1408"/>
                        <a:gd name="T68" fmla="*/ 769 w 769"/>
                        <a:gd name="T69" fmla="*/ 1408 h 140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9" h="1408">
                          <a:moveTo>
                            <a:pt x="103" y="664"/>
                          </a:moveTo>
                          <a:lnTo>
                            <a:pt x="49" y="759"/>
                          </a:lnTo>
                          <a:lnTo>
                            <a:pt x="30" y="838"/>
                          </a:lnTo>
                          <a:lnTo>
                            <a:pt x="14" y="954"/>
                          </a:lnTo>
                          <a:lnTo>
                            <a:pt x="8" y="1057"/>
                          </a:lnTo>
                          <a:lnTo>
                            <a:pt x="0" y="1187"/>
                          </a:lnTo>
                          <a:lnTo>
                            <a:pt x="8" y="1237"/>
                          </a:lnTo>
                          <a:lnTo>
                            <a:pt x="22" y="1253"/>
                          </a:lnTo>
                          <a:lnTo>
                            <a:pt x="30" y="1267"/>
                          </a:lnTo>
                          <a:lnTo>
                            <a:pt x="30" y="1299"/>
                          </a:lnTo>
                          <a:lnTo>
                            <a:pt x="36" y="1377"/>
                          </a:lnTo>
                          <a:lnTo>
                            <a:pt x="36" y="1400"/>
                          </a:lnTo>
                          <a:lnTo>
                            <a:pt x="77" y="1408"/>
                          </a:lnTo>
                          <a:lnTo>
                            <a:pt x="143" y="1363"/>
                          </a:lnTo>
                          <a:lnTo>
                            <a:pt x="452" y="585"/>
                          </a:lnTo>
                          <a:lnTo>
                            <a:pt x="666" y="298"/>
                          </a:lnTo>
                          <a:lnTo>
                            <a:pt x="769" y="110"/>
                          </a:lnTo>
                          <a:lnTo>
                            <a:pt x="769" y="8"/>
                          </a:lnTo>
                          <a:lnTo>
                            <a:pt x="706" y="0"/>
                          </a:lnTo>
                          <a:lnTo>
                            <a:pt x="587" y="86"/>
                          </a:lnTo>
                          <a:lnTo>
                            <a:pt x="490" y="213"/>
                          </a:lnTo>
                          <a:lnTo>
                            <a:pt x="103" y="66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10" name="Freeform 55"/>
                    <p:cNvSpPr>
                      <a:spLocks/>
                    </p:cNvSpPr>
                    <p:nvPr/>
                  </p:nvSpPr>
                  <p:spPr bwMode="auto">
                    <a:xfrm>
                      <a:off x="2631" y="3510"/>
                      <a:ext cx="326" cy="380"/>
                    </a:xfrm>
                    <a:custGeom>
                      <a:avLst/>
                      <a:gdLst>
                        <a:gd name="T0" fmla="*/ 278 w 2285"/>
                        <a:gd name="T1" fmla="*/ 24 h 2280"/>
                        <a:gd name="T2" fmla="*/ 282 w 2285"/>
                        <a:gd name="T3" fmla="*/ 33 h 2280"/>
                        <a:gd name="T4" fmla="*/ 293 w 2285"/>
                        <a:gd name="T5" fmla="*/ 46 h 2280"/>
                        <a:gd name="T6" fmla="*/ 311 w 2285"/>
                        <a:gd name="T7" fmla="*/ 73 h 2280"/>
                        <a:gd name="T8" fmla="*/ 322 w 2285"/>
                        <a:gd name="T9" fmla="*/ 103 h 2280"/>
                        <a:gd name="T10" fmla="*/ 326 w 2285"/>
                        <a:gd name="T11" fmla="*/ 143 h 2280"/>
                        <a:gd name="T12" fmla="*/ 318 w 2285"/>
                        <a:gd name="T13" fmla="*/ 180 h 2280"/>
                        <a:gd name="T14" fmla="*/ 310 w 2285"/>
                        <a:gd name="T15" fmla="*/ 205 h 2280"/>
                        <a:gd name="T16" fmla="*/ 295 w 2285"/>
                        <a:gd name="T17" fmla="*/ 227 h 2280"/>
                        <a:gd name="T18" fmla="*/ 280 w 2285"/>
                        <a:gd name="T19" fmla="*/ 245 h 2280"/>
                        <a:gd name="T20" fmla="*/ 260 w 2285"/>
                        <a:gd name="T21" fmla="*/ 291 h 2280"/>
                        <a:gd name="T22" fmla="*/ 234 w 2285"/>
                        <a:gd name="T23" fmla="*/ 328 h 2280"/>
                        <a:gd name="T24" fmla="*/ 215 w 2285"/>
                        <a:gd name="T25" fmla="*/ 351 h 2280"/>
                        <a:gd name="T26" fmla="*/ 188 w 2285"/>
                        <a:gd name="T27" fmla="*/ 374 h 2280"/>
                        <a:gd name="T28" fmla="*/ 166 w 2285"/>
                        <a:gd name="T29" fmla="*/ 380 h 2280"/>
                        <a:gd name="T30" fmla="*/ 59 w 2285"/>
                        <a:gd name="T31" fmla="*/ 363 h 2280"/>
                        <a:gd name="T32" fmla="*/ 59 w 2285"/>
                        <a:gd name="T33" fmla="*/ 321 h 2280"/>
                        <a:gd name="T34" fmla="*/ 68 w 2285"/>
                        <a:gd name="T35" fmla="*/ 295 h 2280"/>
                        <a:gd name="T36" fmla="*/ 70 w 2285"/>
                        <a:gd name="T37" fmla="*/ 279 h 2280"/>
                        <a:gd name="T38" fmla="*/ 72 w 2285"/>
                        <a:gd name="T39" fmla="*/ 257 h 2280"/>
                        <a:gd name="T40" fmla="*/ 93 w 2285"/>
                        <a:gd name="T41" fmla="*/ 204 h 2280"/>
                        <a:gd name="T42" fmla="*/ 119 w 2285"/>
                        <a:gd name="T43" fmla="*/ 162 h 2280"/>
                        <a:gd name="T44" fmla="*/ 143 w 2285"/>
                        <a:gd name="T45" fmla="*/ 131 h 2280"/>
                        <a:gd name="T46" fmla="*/ 146 w 2285"/>
                        <a:gd name="T47" fmla="*/ 118 h 2280"/>
                        <a:gd name="T48" fmla="*/ 140 w 2285"/>
                        <a:gd name="T49" fmla="*/ 122 h 2280"/>
                        <a:gd name="T50" fmla="*/ 129 w 2285"/>
                        <a:gd name="T51" fmla="*/ 138 h 2280"/>
                        <a:gd name="T52" fmla="*/ 123 w 2285"/>
                        <a:gd name="T53" fmla="*/ 149 h 2280"/>
                        <a:gd name="T54" fmla="*/ 108 w 2285"/>
                        <a:gd name="T55" fmla="*/ 170 h 2280"/>
                        <a:gd name="T56" fmla="*/ 93 w 2285"/>
                        <a:gd name="T57" fmla="*/ 192 h 2280"/>
                        <a:gd name="T58" fmla="*/ 86 w 2285"/>
                        <a:gd name="T59" fmla="*/ 205 h 2280"/>
                        <a:gd name="T60" fmla="*/ 75 w 2285"/>
                        <a:gd name="T61" fmla="*/ 210 h 2280"/>
                        <a:gd name="T62" fmla="*/ 59 w 2285"/>
                        <a:gd name="T63" fmla="*/ 211 h 2280"/>
                        <a:gd name="T64" fmla="*/ 51 w 2285"/>
                        <a:gd name="T65" fmla="*/ 221 h 2280"/>
                        <a:gd name="T66" fmla="*/ 43 w 2285"/>
                        <a:gd name="T67" fmla="*/ 231 h 2280"/>
                        <a:gd name="T68" fmla="*/ 32 w 2285"/>
                        <a:gd name="T69" fmla="*/ 235 h 2280"/>
                        <a:gd name="T70" fmla="*/ 19 w 2285"/>
                        <a:gd name="T71" fmla="*/ 236 h 2280"/>
                        <a:gd name="T72" fmla="*/ 7 w 2285"/>
                        <a:gd name="T73" fmla="*/ 237 h 2280"/>
                        <a:gd name="T74" fmla="*/ 1 w 2285"/>
                        <a:gd name="T75" fmla="*/ 230 h 2280"/>
                        <a:gd name="T76" fmla="*/ 0 w 2285"/>
                        <a:gd name="T77" fmla="*/ 221 h 2280"/>
                        <a:gd name="T78" fmla="*/ 10 w 2285"/>
                        <a:gd name="T79" fmla="*/ 208 h 2280"/>
                        <a:gd name="T80" fmla="*/ 22 w 2285"/>
                        <a:gd name="T81" fmla="*/ 193 h 2280"/>
                        <a:gd name="T82" fmla="*/ 39 w 2285"/>
                        <a:gd name="T83" fmla="*/ 175 h 2280"/>
                        <a:gd name="T84" fmla="*/ 76 w 2285"/>
                        <a:gd name="T85" fmla="*/ 149 h 2280"/>
                        <a:gd name="T86" fmla="*/ 98 w 2285"/>
                        <a:gd name="T87" fmla="*/ 135 h 2280"/>
                        <a:gd name="T88" fmla="*/ 194 w 2285"/>
                        <a:gd name="T89" fmla="*/ 33 h 2280"/>
                        <a:gd name="T90" fmla="*/ 271 w 2285"/>
                        <a:gd name="T91" fmla="*/ 12 h 2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85"/>
                        <a:gd name="T139" fmla="*/ 0 h 2280"/>
                        <a:gd name="T140" fmla="*/ 2285 w 2285"/>
                        <a:gd name="T141" fmla="*/ 2280 h 228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85" h="2280">
                          <a:moveTo>
                            <a:pt x="1896" y="74"/>
                          </a:moveTo>
                          <a:lnTo>
                            <a:pt x="1949" y="142"/>
                          </a:lnTo>
                          <a:lnTo>
                            <a:pt x="1974" y="182"/>
                          </a:lnTo>
                          <a:lnTo>
                            <a:pt x="1974" y="196"/>
                          </a:lnTo>
                          <a:lnTo>
                            <a:pt x="1998" y="221"/>
                          </a:lnTo>
                          <a:lnTo>
                            <a:pt x="2053" y="274"/>
                          </a:lnTo>
                          <a:lnTo>
                            <a:pt x="2124" y="368"/>
                          </a:lnTo>
                          <a:lnTo>
                            <a:pt x="2181" y="441"/>
                          </a:lnTo>
                          <a:lnTo>
                            <a:pt x="2230" y="527"/>
                          </a:lnTo>
                          <a:lnTo>
                            <a:pt x="2259" y="621"/>
                          </a:lnTo>
                          <a:lnTo>
                            <a:pt x="2285" y="722"/>
                          </a:lnTo>
                          <a:lnTo>
                            <a:pt x="2285" y="857"/>
                          </a:lnTo>
                          <a:lnTo>
                            <a:pt x="2259" y="965"/>
                          </a:lnTo>
                          <a:lnTo>
                            <a:pt x="2230" y="1081"/>
                          </a:lnTo>
                          <a:lnTo>
                            <a:pt x="2215" y="1143"/>
                          </a:lnTo>
                          <a:lnTo>
                            <a:pt x="2173" y="1231"/>
                          </a:lnTo>
                          <a:lnTo>
                            <a:pt x="2124" y="1292"/>
                          </a:lnTo>
                          <a:lnTo>
                            <a:pt x="2069" y="1363"/>
                          </a:lnTo>
                          <a:lnTo>
                            <a:pt x="2007" y="1403"/>
                          </a:lnTo>
                          <a:lnTo>
                            <a:pt x="1965" y="1472"/>
                          </a:lnTo>
                          <a:lnTo>
                            <a:pt x="1902" y="1613"/>
                          </a:lnTo>
                          <a:lnTo>
                            <a:pt x="1822" y="1748"/>
                          </a:lnTo>
                          <a:lnTo>
                            <a:pt x="1743" y="1866"/>
                          </a:lnTo>
                          <a:lnTo>
                            <a:pt x="1639" y="1967"/>
                          </a:lnTo>
                          <a:lnTo>
                            <a:pt x="1568" y="2030"/>
                          </a:lnTo>
                          <a:lnTo>
                            <a:pt x="1504" y="2106"/>
                          </a:lnTo>
                          <a:lnTo>
                            <a:pt x="1408" y="2186"/>
                          </a:lnTo>
                          <a:lnTo>
                            <a:pt x="1320" y="2242"/>
                          </a:lnTo>
                          <a:lnTo>
                            <a:pt x="1240" y="2273"/>
                          </a:lnTo>
                          <a:lnTo>
                            <a:pt x="1161" y="2280"/>
                          </a:lnTo>
                          <a:lnTo>
                            <a:pt x="1114" y="2280"/>
                          </a:lnTo>
                          <a:lnTo>
                            <a:pt x="412" y="2179"/>
                          </a:lnTo>
                          <a:lnTo>
                            <a:pt x="368" y="2091"/>
                          </a:lnTo>
                          <a:lnTo>
                            <a:pt x="412" y="1928"/>
                          </a:lnTo>
                          <a:lnTo>
                            <a:pt x="447" y="1841"/>
                          </a:lnTo>
                          <a:lnTo>
                            <a:pt x="479" y="1770"/>
                          </a:lnTo>
                          <a:lnTo>
                            <a:pt x="502" y="1715"/>
                          </a:lnTo>
                          <a:lnTo>
                            <a:pt x="493" y="1676"/>
                          </a:lnTo>
                          <a:lnTo>
                            <a:pt x="487" y="1620"/>
                          </a:lnTo>
                          <a:lnTo>
                            <a:pt x="502" y="1542"/>
                          </a:lnTo>
                          <a:lnTo>
                            <a:pt x="566" y="1394"/>
                          </a:lnTo>
                          <a:lnTo>
                            <a:pt x="654" y="1222"/>
                          </a:lnTo>
                          <a:lnTo>
                            <a:pt x="734" y="1105"/>
                          </a:lnTo>
                          <a:lnTo>
                            <a:pt x="834" y="974"/>
                          </a:lnTo>
                          <a:lnTo>
                            <a:pt x="940" y="847"/>
                          </a:lnTo>
                          <a:lnTo>
                            <a:pt x="1002" y="786"/>
                          </a:lnTo>
                          <a:lnTo>
                            <a:pt x="1002" y="755"/>
                          </a:lnTo>
                          <a:lnTo>
                            <a:pt x="1020" y="708"/>
                          </a:lnTo>
                          <a:lnTo>
                            <a:pt x="1042" y="675"/>
                          </a:lnTo>
                          <a:lnTo>
                            <a:pt x="979" y="731"/>
                          </a:lnTo>
                          <a:lnTo>
                            <a:pt x="940" y="786"/>
                          </a:lnTo>
                          <a:lnTo>
                            <a:pt x="905" y="831"/>
                          </a:lnTo>
                          <a:lnTo>
                            <a:pt x="883" y="865"/>
                          </a:lnTo>
                          <a:lnTo>
                            <a:pt x="859" y="893"/>
                          </a:lnTo>
                          <a:lnTo>
                            <a:pt x="834" y="934"/>
                          </a:lnTo>
                          <a:lnTo>
                            <a:pt x="757" y="1019"/>
                          </a:lnTo>
                          <a:lnTo>
                            <a:pt x="703" y="1081"/>
                          </a:lnTo>
                          <a:lnTo>
                            <a:pt x="654" y="1152"/>
                          </a:lnTo>
                          <a:lnTo>
                            <a:pt x="632" y="1191"/>
                          </a:lnTo>
                          <a:lnTo>
                            <a:pt x="606" y="1231"/>
                          </a:lnTo>
                          <a:lnTo>
                            <a:pt x="582" y="1246"/>
                          </a:lnTo>
                          <a:lnTo>
                            <a:pt x="526" y="1261"/>
                          </a:lnTo>
                          <a:lnTo>
                            <a:pt x="461" y="1261"/>
                          </a:lnTo>
                          <a:lnTo>
                            <a:pt x="412" y="1268"/>
                          </a:lnTo>
                          <a:lnTo>
                            <a:pt x="398" y="1277"/>
                          </a:lnTo>
                          <a:lnTo>
                            <a:pt x="359" y="1325"/>
                          </a:lnTo>
                          <a:lnTo>
                            <a:pt x="335" y="1363"/>
                          </a:lnTo>
                          <a:lnTo>
                            <a:pt x="304" y="1387"/>
                          </a:lnTo>
                          <a:lnTo>
                            <a:pt x="263" y="1403"/>
                          </a:lnTo>
                          <a:lnTo>
                            <a:pt x="223" y="1409"/>
                          </a:lnTo>
                          <a:lnTo>
                            <a:pt x="175" y="1409"/>
                          </a:lnTo>
                          <a:lnTo>
                            <a:pt x="134" y="1418"/>
                          </a:lnTo>
                          <a:lnTo>
                            <a:pt x="95" y="1458"/>
                          </a:lnTo>
                          <a:lnTo>
                            <a:pt x="50" y="1424"/>
                          </a:lnTo>
                          <a:lnTo>
                            <a:pt x="33" y="1418"/>
                          </a:lnTo>
                          <a:lnTo>
                            <a:pt x="9" y="1380"/>
                          </a:lnTo>
                          <a:lnTo>
                            <a:pt x="0" y="1346"/>
                          </a:lnTo>
                          <a:lnTo>
                            <a:pt x="0" y="1325"/>
                          </a:lnTo>
                          <a:lnTo>
                            <a:pt x="25" y="1284"/>
                          </a:lnTo>
                          <a:lnTo>
                            <a:pt x="72" y="1246"/>
                          </a:lnTo>
                          <a:lnTo>
                            <a:pt x="113" y="1206"/>
                          </a:lnTo>
                          <a:lnTo>
                            <a:pt x="152" y="1158"/>
                          </a:lnTo>
                          <a:lnTo>
                            <a:pt x="192" y="1120"/>
                          </a:lnTo>
                          <a:lnTo>
                            <a:pt x="272" y="1050"/>
                          </a:lnTo>
                          <a:lnTo>
                            <a:pt x="406" y="981"/>
                          </a:lnTo>
                          <a:lnTo>
                            <a:pt x="533" y="893"/>
                          </a:lnTo>
                          <a:lnTo>
                            <a:pt x="632" y="840"/>
                          </a:lnTo>
                          <a:lnTo>
                            <a:pt x="686" y="809"/>
                          </a:lnTo>
                          <a:lnTo>
                            <a:pt x="757" y="708"/>
                          </a:lnTo>
                          <a:lnTo>
                            <a:pt x="1362" y="196"/>
                          </a:lnTo>
                          <a:lnTo>
                            <a:pt x="1767" y="0"/>
                          </a:lnTo>
                          <a:lnTo>
                            <a:pt x="1896" y="74"/>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211" name="Freeform 56"/>
                    <p:cNvSpPr>
                      <a:spLocks/>
                    </p:cNvSpPr>
                    <p:nvPr/>
                  </p:nvSpPr>
                  <p:spPr bwMode="auto">
                    <a:xfrm>
                      <a:off x="2631" y="3510"/>
                      <a:ext cx="326" cy="380"/>
                    </a:xfrm>
                    <a:custGeom>
                      <a:avLst/>
                      <a:gdLst>
                        <a:gd name="T0" fmla="*/ 278 w 2285"/>
                        <a:gd name="T1" fmla="*/ 24 h 2280"/>
                        <a:gd name="T2" fmla="*/ 282 w 2285"/>
                        <a:gd name="T3" fmla="*/ 33 h 2280"/>
                        <a:gd name="T4" fmla="*/ 293 w 2285"/>
                        <a:gd name="T5" fmla="*/ 46 h 2280"/>
                        <a:gd name="T6" fmla="*/ 311 w 2285"/>
                        <a:gd name="T7" fmla="*/ 73 h 2280"/>
                        <a:gd name="T8" fmla="*/ 322 w 2285"/>
                        <a:gd name="T9" fmla="*/ 103 h 2280"/>
                        <a:gd name="T10" fmla="*/ 326 w 2285"/>
                        <a:gd name="T11" fmla="*/ 143 h 2280"/>
                        <a:gd name="T12" fmla="*/ 318 w 2285"/>
                        <a:gd name="T13" fmla="*/ 180 h 2280"/>
                        <a:gd name="T14" fmla="*/ 310 w 2285"/>
                        <a:gd name="T15" fmla="*/ 205 h 2280"/>
                        <a:gd name="T16" fmla="*/ 295 w 2285"/>
                        <a:gd name="T17" fmla="*/ 227 h 2280"/>
                        <a:gd name="T18" fmla="*/ 280 w 2285"/>
                        <a:gd name="T19" fmla="*/ 245 h 2280"/>
                        <a:gd name="T20" fmla="*/ 260 w 2285"/>
                        <a:gd name="T21" fmla="*/ 291 h 2280"/>
                        <a:gd name="T22" fmla="*/ 234 w 2285"/>
                        <a:gd name="T23" fmla="*/ 328 h 2280"/>
                        <a:gd name="T24" fmla="*/ 215 w 2285"/>
                        <a:gd name="T25" fmla="*/ 351 h 2280"/>
                        <a:gd name="T26" fmla="*/ 188 w 2285"/>
                        <a:gd name="T27" fmla="*/ 374 h 2280"/>
                        <a:gd name="T28" fmla="*/ 166 w 2285"/>
                        <a:gd name="T29" fmla="*/ 380 h 2280"/>
                        <a:gd name="T30" fmla="*/ 59 w 2285"/>
                        <a:gd name="T31" fmla="*/ 363 h 2280"/>
                        <a:gd name="T32" fmla="*/ 59 w 2285"/>
                        <a:gd name="T33" fmla="*/ 321 h 2280"/>
                        <a:gd name="T34" fmla="*/ 68 w 2285"/>
                        <a:gd name="T35" fmla="*/ 295 h 2280"/>
                        <a:gd name="T36" fmla="*/ 70 w 2285"/>
                        <a:gd name="T37" fmla="*/ 279 h 2280"/>
                        <a:gd name="T38" fmla="*/ 72 w 2285"/>
                        <a:gd name="T39" fmla="*/ 257 h 2280"/>
                        <a:gd name="T40" fmla="*/ 93 w 2285"/>
                        <a:gd name="T41" fmla="*/ 204 h 2280"/>
                        <a:gd name="T42" fmla="*/ 119 w 2285"/>
                        <a:gd name="T43" fmla="*/ 162 h 2280"/>
                        <a:gd name="T44" fmla="*/ 143 w 2285"/>
                        <a:gd name="T45" fmla="*/ 131 h 2280"/>
                        <a:gd name="T46" fmla="*/ 146 w 2285"/>
                        <a:gd name="T47" fmla="*/ 118 h 2280"/>
                        <a:gd name="T48" fmla="*/ 140 w 2285"/>
                        <a:gd name="T49" fmla="*/ 122 h 2280"/>
                        <a:gd name="T50" fmla="*/ 129 w 2285"/>
                        <a:gd name="T51" fmla="*/ 138 h 2280"/>
                        <a:gd name="T52" fmla="*/ 123 w 2285"/>
                        <a:gd name="T53" fmla="*/ 149 h 2280"/>
                        <a:gd name="T54" fmla="*/ 108 w 2285"/>
                        <a:gd name="T55" fmla="*/ 170 h 2280"/>
                        <a:gd name="T56" fmla="*/ 93 w 2285"/>
                        <a:gd name="T57" fmla="*/ 192 h 2280"/>
                        <a:gd name="T58" fmla="*/ 86 w 2285"/>
                        <a:gd name="T59" fmla="*/ 205 h 2280"/>
                        <a:gd name="T60" fmla="*/ 75 w 2285"/>
                        <a:gd name="T61" fmla="*/ 210 h 2280"/>
                        <a:gd name="T62" fmla="*/ 59 w 2285"/>
                        <a:gd name="T63" fmla="*/ 211 h 2280"/>
                        <a:gd name="T64" fmla="*/ 51 w 2285"/>
                        <a:gd name="T65" fmla="*/ 221 h 2280"/>
                        <a:gd name="T66" fmla="*/ 43 w 2285"/>
                        <a:gd name="T67" fmla="*/ 231 h 2280"/>
                        <a:gd name="T68" fmla="*/ 32 w 2285"/>
                        <a:gd name="T69" fmla="*/ 235 h 2280"/>
                        <a:gd name="T70" fmla="*/ 19 w 2285"/>
                        <a:gd name="T71" fmla="*/ 236 h 2280"/>
                        <a:gd name="T72" fmla="*/ 7 w 2285"/>
                        <a:gd name="T73" fmla="*/ 237 h 2280"/>
                        <a:gd name="T74" fmla="*/ 1 w 2285"/>
                        <a:gd name="T75" fmla="*/ 230 h 2280"/>
                        <a:gd name="T76" fmla="*/ 0 w 2285"/>
                        <a:gd name="T77" fmla="*/ 221 h 2280"/>
                        <a:gd name="T78" fmla="*/ 10 w 2285"/>
                        <a:gd name="T79" fmla="*/ 208 h 2280"/>
                        <a:gd name="T80" fmla="*/ 22 w 2285"/>
                        <a:gd name="T81" fmla="*/ 193 h 2280"/>
                        <a:gd name="T82" fmla="*/ 39 w 2285"/>
                        <a:gd name="T83" fmla="*/ 175 h 2280"/>
                        <a:gd name="T84" fmla="*/ 76 w 2285"/>
                        <a:gd name="T85" fmla="*/ 149 h 2280"/>
                        <a:gd name="T86" fmla="*/ 98 w 2285"/>
                        <a:gd name="T87" fmla="*/ 135 h 2280"/>
                        <a:gd name="T88" fmla="*/ 194 w 2285"/>
                        <a:gd name="T89" fmla="*/ 33 h 2280"/>
                        <a:gd name="T90" fmla="*/ 271 w 2285"/>
                        <a:gd name="T91" fmla="*/ 12 h 2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85"/>
                        <a:gd name="T139" fmla="*/ 0 h 2280"/>
                        <a:gd name="T140" fmla="*/ 2285 w 2285"/>
                        <a:gd name="T141" fmla="*/ 2280 h 228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85" h="2280">
                          <a:moveTo>
                            <a:pt x="1896" y="74"/>
                          </a:moveTo>
                          <a:lnTo>
                            <a:pt x="1949" y="142"/>
                          </a:lnTo>
                          <a:lnTo>
                            <a:pt x="1974" y="182"/>
                          </a:lnTo>
                          <a:lnTo>
                            <a:pt x="1974" y="196"/>
                          </a:lnTo>
                          <a:lnTo>
                            <a:pt x="1998" y="221"/>
                          </a:lnTo>
                          <a:lnTo>
                            <a:pt x="2053" y="274"/>
                          </a:lnTo>
                          <a:lnTo>
                            <a:pt x="2124" y="368"/>
                          </a:lnTo>
                          <a:lnTo>
                            <a:pt x="2181" y="441"/>
                          </a:lnTo>
                          <a:lnTo>
                            <a:pt x="2230" y="527"/>
                          </a:lnTo>
                          <a:lnTo>
                            <a:pt x="2259" y="621"/>
                          </a:lnTo>
                          <a:lnTo>
                            <a:pt x="2285" y="722"/>
                          </a:lnTo>
                          <a:lnTo>
                            <a:pt x="2285" y="857"/>
                          </a:lnTo>
                          <a:lnTo>
                            <a:pt x="2259" y="965"/>
                          </a:lnTo>
                          <a:lnTo>
                            <a:pt x="2230" y="1081"/>
                          </a:lnTo>
                          <a:lnTo>
                            <a:pt x="2215" y="1143"/>
                          </a:lnTo>
                          <a:lnTo>
                            <a:pt x="2173" y="1231"/>
                          </a:lnTo>
                          <a:lnTo>
                            <a:pt x="2124" y="1292"/>
                          </a:lnTo>
                          <a:lnTo>
                            <a:pt x="2069" y="1363"/>
                          </a:lnTo>
                          <a:lnTo>
                            <a:pt x="2007" y="1403"/>
                          </a:lnTo>
                          <a:lnTo>
                            <a:pt x="1965" y="1472"/>
                          </a:lnTo>
                          <a:lnTo>
                            <a:pt x="1902" y="1613"/>
                          </a:lnTo>
                          <a:lnTo>
                            <a:pt x="1822" y="1748"/>
                          </a:lnTo>
                          <a:lnTo>
                            <a:pt x="1743" y="1866"/>
                          </a:lnTo>
                          <a:lnTo>
                            <a:pt x="1639" y="1967"/>
                          </a:lnTo>
                          <a:lnTo>
                            <a:pt x="1568" y="2030"/>
                          </a:lnTo>
                          <a:lnTo>
                            <a:pt x="1504" y="2106"/>
                          </a:lnTo>
                          <a:lnTo>
                            <a:pt x="1408" y="2186"/>
                          </a:lnTo>
                          <a:lnTo>
                            <a:pt x="1320" y="2242"/>
                          </a:lnTo>
                          <a:lnTo>
                            <a:pt x="1240" y="2273"/>
                          </a:lnTo>
                          <a:lnTo>
                            <a:pt x="1161" y="2280"/>
                          </a:lnTo>
                          <a:lnTo>
                            <a:pt x="1114" y="2280"/>
                          </a:lnTo>
                          <a:lnTo>
                            <a:pt x="412" y="2179"/>
                          </a:lnTo>
                          <a:lnTo>
                            <a:pt x="368" y="2091"/>
                          </a:lnTo>
                          <a:lnTo>
                            <a:pt x="412" y="1928"/>
                          </a:lnTo>
                          <a:lnTo>
                            <a:pt x="447" y="1841"/>
                          </a:lnTo>
                          <a:lnTo>
                            <a:pt x="479" y="1770"/>
                          </a:lnTo>
                          <a:lnTo>
                            <a:pt x="502" y="1715"/>
                          </a:lnTo>
                          <a:lnTo>
                            <a:pt x="493" y="1676"/>
                          </a:lnTo>
                          <a:lnTo>
                            <a:pt x="487" y="1620"/>
                          </a:lnTo>
                          <a:lnTo>
                            <a:pt x="502" y="1542"/>
                          </a:lnTo>
                          <a:lnTo>
                            <a:pt x="566" y="1394"/>
                          </a:lnTo>
                          <a:lnTo>
                            <a:pt x="654" y="1222"/>
                          </a:lnTo>
                          <a:lnTo>
                            <a:pt x="734" y="1105"/>
                          </a:lnTo>
                          <a:lnTo>
                            <a:pt x="834" y="974"/>
                          </a:lnTo>
                          <a:lnTo>
                            <a:pt x="940" y="847"/>
                          </a:lnTo>
                          <a:lnTo>
                            <a:pt x="1002" y="786"/>
                          </a:lnTo>
                          <a:lnTo>
                            <a:pt x="1002" y="755"/>
                          </a:lnTo>
                          <a:lnTo>
                            <a:pt x="1020" y="708"/>
                          </a:lnTo>
                          <a:lnTo>
                            <a:pt x="1042" y="675"/>
                          </a:lnTo>
                          <a:lnTo>
                            <a:pt x="979" y="731"/>
                          </a:lnTo>
                          <a:lnTo>
                            <a:pt x="940" y="786"/>
                          </a:lnTo>
                          <a:lnTo>
                            <a:pt x="905" y="831"/>
                          </a:lnTo>
                          <a:lnTo>
                            <a:pt x="883" y="865"/>
                          </a:lnTo>
                          <a:lnTo>
                            <a:pt x="859" y="893"/>
                          </a:lnTo>
                          <a:lnTo>
                            <a:pt x="834" y="934"/>
                          </a:lnTo>
                          <a:lnTo>
                            <a:pt x="757" y="1019"/>
                          </a:lnTo>
                          <a:lnTo>
                            <a:pt x="703" y="1081"/>
                          </a:lnTo>
                          <a:lnTo>
                            <a:pt x="654" y="1152"/>
                          </a:lnTo>
                          <a:lnTo>
                            <a:pt x="632" y="1191"/>
                          </a:lnTo>
                          <a:lnTo>
                            <a:pt x="606" y="1231"/>
                          </a:lnTo>
                          <a:lnTo>
                            <a:pt x="582" y="1246"/>
                          </a:lnTo>
                          <a:lnTo>
                            <a:pt x="526" y="1261"/>
                          </a:lnTo>
                          <a:lnTo>
                            <a:pt x="461" y="1261"/>
                          </a:lnTo>
                          <a:lnTo>
                            <a:pt x="412" y="1268"/>
                          </a:lnTo>
                          <a:lnTo>
                            <a:pt x="398" y="1277"/>
                          </a:lnTo>
                          <a:lnTo>
                            <a:pt x="359" y="1325"/>
                          </a:lnTo>
                          <a:lnTo>
                            <a:pt x="335" y="1363"/>
                          </a:lnTo>
                          <a:lnTo>
                            <a:pt x="304" y="1387"/>
                          </a:lnTo>
                          <a:lnTo>
                            <a:pt x="263" y="1403"/>
                          </a:lnTo>
                          <a:lnTo>
                            <a:pt x="223" y="1409"/>
                          </a:lnTo>
                          <a:lnTo>
                            <a:pt x="175" y="1409"/>
                          </a:lnTo>
                          <a:lnTo>
                            <a:pt x="134" y="1418"/>
                          </a:lnTo>
                          <a:lnTo>
                            <a:pt x="95" y="1458"/>
                          </a:lnTo>
                          <a:lnTo>
                            <a:pt x="50" y="1424"/>
                          </a:lnTo>
                          <a:lnTo>
                            <a:pt x="33" y="1418"/>
                          </a:lnTo>
                          <a:lnTo>
                            <a:pt x="9" y="1380"/>
                          </a:lnTo>
                          <a:lnTo>
                            <a:pt x="0" y="1346"/>
                          </a:lnTo>
                          <a:lnTo>
                            <a:pt x="0" y="1325"/>
                          </a:lnTo>
                          <a:lnTo>
                            <a:pt x="25" y="1284"/>
                          </a:lnTo>
                          <a:lnTo>
                            <a:pt x="72" y="1246"/>
                          </a:lnTo>
                          <a:lnTo>
                            <a:pt x="113" y="1206"/>
                          </a:lnTo>
                          <a:lnTo>
                            <a:pt x="152" y="1158"/>
                          </a:lnTo>
                          <a:lnTo>
                            <a:pt x="192" y="1120"/>
                          </a:lnTo>
                          <a:lnTo>
                            <a:pt x="272" y="1050"/>
                          </a:lnTo>
                          <a:lnTo>
                            <a:pt x="406" y="981"/>
                          </a:lnTo>
                          <a:lnTo>
                            <a:pt x="533" y="893"/>
                          </a:lnTo>
                          <a:lnTo>
                            <a:pt x="632" y="840"/>
                          </a:lnTo>
                          <a:lnTo>
                            <a:pt x="686" y="809"/>
                          </a:lnTo>
                          <a:lnTo>
                            <a:pt x="757" y="708"/>
                          </a:lnTo>
                          <a:lnTo>
                            <a:pt x="1362" y="196"/>
                          </a:lnTo>
                          <a:lnTo>
                            <a:pt x="1767" y="0"/>
                          </a:lnTo>
                          <a:lnTo>
                            <a:pt x="1896" y="7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12" name="Freeform 57"/>
                    <p:cNvSpPr>
                      <a:spLocks/>
                    </p:cNvSpPr>
                    <p:nvPr/>
                  </p:nvSpPr>
                  <p:spPr bwMode="auto">
                    <a:xfrm>
                      <a:off x="2774" y="3618"/>
                      <a:ext cx="31" cy="22"/>
                    </a:xfrm>
                    <a:custGeom>
                      <a:avLst/>
                      <a:gdLst>
                        <a:gd name="T0" fmla="*/ 0 w 214"/>
                        <a:gd name="T1" fmla="*/ 22 h 133"/>
                        <a:gd name="T2" fmla="*/ 3 w 214"/>
                        <a:gd name="T3" fmla="*/ 19 h 133"/>
                        <a:gd name="T4" fmla="*/ 6 w 214"/>
                        <a:gd name="T5" fmla="*/ 12 h 133"/>
                        <a:gd name="T6" fmla="*/ 8 w 214"/>
                        <a:gd name="T7" fmla="*/ 9 h 133"/>
                        <a:gd name="T8" fmla="*/ 14 w 214"/>
                        <a:gd name="T9" fmla="*/ 6 h 133"/>
                        <a:gd name="T10" fmla="*/ 20 w 214"/>
                        <a:gd name="T11" fmla="*/ 3 h 133"/>
                        <a:gd name="T12" fmla="*/ 25 w 214"/>
                        <a:gd name="T13" fmla="*/ 3 h 133"/>
                        <a:gd name="T14" fmla="*/ 31 w 214"/>
                        <a:gd name="T15" fmla="*/ 0 h 133"/>
                        <a:gd name="T16" fmla="*/ 0 60000 65536"/>
                        <a:gd name="T17" fmla="*/ 0 60000 65536"/>
                        <a:gd name="T18" fmla="*/ 0 60000 65536"/>
                        <a:gd name="T19" fmla="*/ 0 60000 65536"/>
                        <a:gd name="T20" fmla="*/ 0 60000 65536"/>
                        <a:gd name="T21" fmla="*/ 0 60000 65536"/>
                        <a:gd name="T22" fmla="*/ 0 60000 65536"/>
                        <a:gd name="T23" fmla="*/ 0 60000 65536"/>
                        <a:gd name="T24" fmla="*/ 0 w 214"/>
                        <a:gd name="T25" fmla="*/ 0 h 133"/>
                        <a:gd name="T26" fmla="*/ 214 w 214"/>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4" h="133">
                          <a:moveTo>
                            <a:pt x="0" y="133"/>
                          </a:moveTo>
                          <a:lnTo>
                            <a:pt x="21" y="113"/>
                          </a:lnTo>
                          <a:lnTo>
                            <a:pt x="40" y="75"/>
                          </a:lnTo>
                          <a:lnTo>
                            <a:pt x="58" y="57"/>
                          </a:lnTo>
                          <a:lnTo>
                            <a:pt x="98" y="37"/>
                          </a:lnTo>
                          <a:lnTo>
                            <a:pt x="139" y="19"/>
                          </a:lnTo>
                          <a:lnTo>
                            <a:pt x="176" y="19"/>
                          </a:lnTo>
                          <a:lnTo>
                            <a:pt x="21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13" name="Freeform 58"/>
                    <p:cNvSpPr>
                      <a:spLocks/>
                    </p:cNvSpPr>
                    <p:nvPr/>
                  </p:nvSpPr>
                  <p:spPr bwMode="auto">
                    <a:xfrm>
                      <a:off x="2774" y="3618"/>
                      <a:ext cx="31" cy="22"/>
                    </a:xfrm>
                    <a:custGeom>
                      <a:avLst/>
                      <a:gdLst>
                        <a:gd name="T0" fmla="*/ 0 w 214"/>
                        <a:gd name="T1" fmla="*/ 22 h 133"/>
                        <a:gd name="T2" fmla="*/ 3 w 214"/>
                        <a:gd name="T3" fmla="*/ 19 h 133"/>
                        <a:gd name="T4" fmla="*/ 6 w 214"/>
                        <a:gd name="T5" fmla="*/ 12 h 133"/>
                        <a:gd name="T6" fmla="*/ 8 w 214"/>
                        <a:gd name="T7" fmla="*/ 9 h 133"/>
                        <a:gd name="T8" fmla="*/ 14 w 214"/>
                        <a:gd name="T9" fmla="*/ 6 h 133"/>
                        <a:gd name="T10" fmla="*/ 20 w 214"/>
                        <a:gd name="T11" fmla="*/ 3 h 133"/>
                        <a:gd name="T12" fmla="*/ 25 w 214"/>
                        <a:gd name="T13" fmla="*/ 3 h 133"/>
                        <a:gd name="T14" fmla="*/ 31 w 214"/>
                        <a:gd name="T15" fmla="*/ 0 h 133"/>
                        <a:gd name="T16" fmla="*/ 0 60000 65536"/>
                        <a:gd name="T17" fmla="*/ 0 60000 65536"/>
                        <a:gd name="T18" fmla="*/ 0 60000 65536"/>
                        <a:gd name="T19" fmla="*/ 0 60000 65536"/>
                        <a:gd name="T20" fmla="*/ 0 60000 65536"/>
                        <a:gd name="T21" fmla="*/ 0 60000 65536"/>
                        <a:gd name="T22" fmla="*/ 0 60000 65536"/>
                        <a:gd name="T23" fmla="*/ 0 60000 65536"/>
                        <a:gd name="T24" fmla="*/ 0 w 214"/>
                        <a:gd name="T25" fmla="*/ 0 h 133"/>
                        <a:gd name="T26" fmla="*/ 214 w 214"/>
                        <a:gd name="T27" fmla="*/ 133 h 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4" h="133">
                          <a:moveTo>
                            <a:pt x="0" y="133"/>
                          </a:moveTo>
                          <a:lnTo>
                            <a:pt x="21" y="113"/>
                          </a:lnTo>
                          <a:lnTo>
                            <a:pt x="40" y="75"/>
                          </a:lnTo>
                          <a:lnTo>
                            <a:pt x="58" y="57"/>
                          </a:lnTo>
                          <a:lnTo>
                            <a:pt x="98" y="37"/>
                          </a:lnTo>
                          <a:lnTo>
                            <a:pt x="139" y="19"/>
                          </a:lnTo>
                          <a:lnTo>
                            <a:pt x="176" y="19"/>
                          </a:lnTo>
                          <a:lnTo>
                            <a:pt x="214" y="0"/>
                          </a:lnTo>
                        </a:path>
                      </a:pathLst>
                    </a:custGeom>
                    <a:noFill/>
                    <a:ln w="0">
                      <a:solidFill>
                        <a:srgbClr val="FFFFFF"/>
                      </a:solidFill>
                      <a:round/>
                      <a:headEnd/>
                      <a:tailEnd/>
                    </a:ln>
                  </p:spPr>
                  <p:txBody>
                    <a:bodyPr/>
                    <a:lstStyle/>
                    <a:p>
                      <a:endParaRPr lang="de-DE">
                        <a:solidFill>
                          <a:prstClr val="black"/>
                        </a:solidFill>
                        <a:latin typeface="Calibri"/>
                      </a:endParaRPr>
                    </a:p>
                  </p:txBody>
                </p:sp>
                <p:sp>
                  <p:nvSpPr>
                    <p:cNvPr id="44214" name="Freeform 59"/>
                    <p:cNvSpPr>
                      <a:spLocks/>
                    </p:cNvSpPr>
                    <p:nvPr/>
                  </p:nvSpPr>
                  <p:spPr bwMode="auto">
                    <a:xfrm>
                      <a:off x="2816" y="3592"/>
                      <a:ext cx="36" cy="4"/>
                    </a:xfrm>
                    <a:custGeom>
                      <a:avLst/>
                      <a:gdLst>
                        <a:gd name="T0" fmla="*/ 0 w 252"/>
                        <a:gd name="T1" fmla="*/ 4 h 20"/>
                        <a:gd name="T2" fmla="*/ 14 w 252"/>
                        <a:gd name="T3" fmla="*/ 0 h 20"/>
                        <a:gd name="T4" fmla="*/ 25 w 252"/>
                        <a:gd name="T5" fmla="*/ 0 h 20"/>
                        <a:gd name="T6" fmla="*/ 28 w 252"/>
                        <a:gd name="T7" fmla="*/ 0 h 20"/>
                        <a:gd name="T8" fmla="*/ 36 w 252"/>
                        <a:gd name="T9" fmla="*/ 0 h 20"/>
                        <a:gd name="T10" fmla="*/ 0 60000 65536"/>
                        <a:gd name="T11" fmla="*/ 0 60000 65536"/>
                        <a:gd name="T12" fmla="*/ 0 60000 65536"/>
                        <a:gd name="T13" fmla="*/ 0 60000 65536"/>
                        <a:gd name="T14" fmla="*/ 0 60000 65536"/>
                        <a:gd name="T15" fmla="*/ 0 w 252"/>
                        <a:gd name="T16" fmla="*/ 0 h 20"/>
                        <a:gd name="T17" fmla="*/ 252 w 252"/>
                        <a:gd name="T18" fmla="*/ 20 h 20"/>
                      </a:gdLst>
                      <a:ahLst/>
                      <a:cxnLst>
                        <a:cxn ang="T10">
                          <a:pos x="T0" y="T1"/>
                        </a:cxn>
                        <a:cxn ang="T11">
                          <a:pos x="T2" y="T3"/>
                        </a:cxn>
                        <a:cxn ang="T12">
                          <a:pos x="T4" y="T5"/>
                        </a:cxn>
                        <a:cxn ang="T13">
                          <a:pos x="T6" y="T7"/>
                        </a:cxn>
                        <a:cxn ang="T14">
                          <a:pos x="T8" y="T9"/>
                        </a:cxn>
                      </a:cxnLst>
                      <a:rect l="T15" t="T16" r="T17" b="T18"/>
                      <a:pathLst>
                        <a:path w="252" h="20">
                          <a:moveTo>
                            <a:pt x="0" y="20"/>
                          </a:moveTo>
                          <a:lnTo>
                            <a:pt x="96" y="0"/>
                          </a:lnTo>
                          <a:lnTo>
                            <a:pt x="176" y="0"/>
                          </a:lnTo>
                          <a:lnTo>
                            <a:pt x="194" y="0"/>
                          </a:lnTo>
                          <a:lnTo>
                            <a:pt x="252" y="0"/>
                          </a:lnTo>
                        </a:path>
                      </a:pathLst>
                    </a:custGeom>
                    <a:noFill/>
                    <a:ln w="0">
                      <a:solidFill>
                        <a:srgbClr val="FFFFFF"/>
                      </a:solidFill>
                      <a:round/>
                      <a:headEnd/>
                      <a:tailEnd/>
                    </a:ln>
                  </p:spPr>
                  <p:txBody>
                    <a:bodyPr/>
                    <a:lstStyle/>
                    <a:p>
                      <a:endParaRPr lang="de-DE">
                        <a:solidFill>
                          <a:prstClr val="black"/>
                        </a:solidFill>
                        <a:latin typeface="Calibri"/>
                      </a:endParaRPr>
                    </a:p>
                  </p:txBody>
                </p:sp>
                <p:sp>
                  <p:nvSpPr>
                    <p:cNvPr id="44215" name="Freeform 60"/>
                    <p:cNvSpPr>
                      <a:spLocks/>
                    </p:cNvSpPr>
                    <p:nvPr/>
                  </p:nvSpPr>
                  <p:spPr bwMode="auto">
                    <a:xfrm>
                      <a:off x="2816" y="3592"/>
                      <a:ext cx="36" cy="4"/>
                    </a:xfrm>
                    <a:custGeom>
                      <a:avLst/>
                      <a:gdLst>
                        <a:gd name="T0" fmla="*/ 0 w 252"/>
                        <a:gd name="T1" fmla="*/ 4 h 20"/>
                        <a:gd name="T2" fmla="*/ 14 w 252"/>
                        <a:gd name="T3" fmla="*/ 0 h 20"/>
                        <a:gd name="T4" fmla="*/ 25 w 252"/>
                        <a:gd name="T5" fmla="*/ 0 h 20"/>
                        <a:gd name="T6" fmla="*/ 28 w 252"/>
                        <a:gd name="T7" fmla="*/ 0 h 20"/>
                        <a:gd name="T8" fmla="*/ 36 w 252"/>
                        <a:gd name="T9" fmla="*/ 0 h 20"/>
                        <a:gd name="T10" fmla="*/ 0 60000 65536"/>
                        <a:gd name="T11" fmla="*/ 0 60000 65536"/>
                        <a:gd name="T12" fmla="*/ 0 60000 65536"/>
                        <a:gd name="T13" fmla="*/ 0 60000 65536"/>
                        <a:gd name="T14" fmla="*/ 0 60000 65536"/>
                        <a:gd name="T15" fmla="*/ 0 w 252"/>
                        <a:gd name="T16" fmla="*/ 0 h 20"/>
                        <a:gd name="T17" fmla="*/ 252 w 252"/>
                        <a:gd name="T18" fmla="*/ 20 h 20"/>
                      </a:gdLst>
                      <a:ahLst/>
                      <a:cxnLst>
                        <a:cxn ang="T10">
                          <a:pos x="T0" y="T1"/>
                        </a:cxn>
                        <a:cxn ang="T11">
                          <a:pos x="T2" y="T3"/>
                        </a:cxn>
                        <a:cxn ang="T12">
                          <a:pos x="T4" y="T5"/>
                        </a:cxn>
                        <a:cxn ang="T13">
                          <a:pos x="T6" y="T7"/>
                        </a:cxn>
                        <a:cxn ang="T14">
                          <a:pos x="T8" y="T9"/>
                        </a:cxn>
                      </a:cxnLst>
                      <a:rect l="T15" t="T16" r="T17" b="T18"/>
                      <a:pathLst>
                        <a:path w="252" h="20">
                          <a:moveTo>
                            <a:pt x="0" y="20"/>
                          </a:moveTo>
                          <a:lnTo>
                            <a:pt x="96" y="0"/>
                          </a:lnTo>
                          <a:lnTo>
                            <a:pt x="176" y="0"/>
                          </a:lnTo>
                          <a:lnTo>
                            <a:pt x="194" y="0"/>
                          </a:lnTo>
                          <a:lnTo>
                            <a:pt x="252" y="0"/>
                          </a:lnTo>
                        </a:path>
                      </a:pathLst>
                    </a:custGeom>
                    <a:noFill/>
                    <a:ln w="0">
                      <a:solidFill>
                        <a:srgbClr val="FFFFFF"/>
                      </a:solidFill>
                      <a:round/>
                      <a:headEnd/>
                      <a:tailEnd/>
                    </a:ln>
                  </p:spPr>
                  <p:txBody>
                    <a:bodyPr/>
                    <a:lstStyle/>
                    <a:p>
                      <a:endParaRPr lang="de-DE">
                        <a:solidFill>
                          <a:prstClr val="black"/>
                        </a:solidFill>
                        <a:latin typeface="Calibri"/>
                      </a:endParaRPr>
                    </a:p>
                  </p:txBody>
                </p:sp>
                <p:sp>
                  <p:nvSpPr>
                    <p:cNvPr id="44216" name="Freeform 61"/>
                    <p:cNvSpPr>
                      <a:spLocks/>
                    </p:cNvSpPr>
                    <p:nvPr/>
                  </p:nvSpPr>
                  <p:spPr bwMode="auto">
                    <a:xfrm>
                      <a:off x="2750" y="3548"/>
                      <a:ext cx="136" cy="329"/>
                    </a:xfrm>
                    <a:custGeom>
                      <a:avLst/>
                      <a:gdLst>
                        <a:gd name="T0" fmla="*/ 108 w 957"/>
                        <a:gd name="T1" fmla="*/ 17 h 1975"/>
                        <a:gd name="T2" fmla="*/ 113 w 957"/>
                        <a:gd name="T3" fmla="*/ 31 h 1975"/>
                        <a:gd name="T4" fmla="*/ 114 w 957"/>
                        <a:gd name="T5" fmla="*/ 35 h 1975"/>
                        <a:gd name="T6" fmla="*/ 111 w 957"/>
                        <a:gd name="T7" fmla="*/ 42 h 1975"/>
                        <a:gd name="T8" fmla="*/ 105 w 957"/>
                        <a:gd name="T9" fmla="*/ 60 h 1975"/>
                        <a:gd name="T10" fmla="*/ 100 w 957"/>
                        <a:gd name="T11" fmla="*/ 84 h 1975"/>
                        <a:gd name="T12" fmla="*/ 94 w 957"/>
                        <a:gd name="T13" fmla="*/ 88 h 1975"/>
                        <a:gd name="T14" fmla="*/ 84 w 957"/>
                        <a:gd name="T15" fmla="*/ 119 h 1975"/>
                        <a:gd name="T16" fmla="*/ 69 w 957"/>
                        <a:gd name="T17" fmla="*/ 151 h 1975"/>
                        <a:gd name="T18" fmla="*/ 52 w 957"/>
                        <a:gd name="T19" fmla="*/ 183 h 1975"/>
                        <a:gd name="T20" fmla="*/ 40 w 957"/>
                        <a:gd name="T21" fmla="*/ 215 h 1975"/>
                        <a:gd name="T22" fmla="*/ 32 w 957"/>
                        <a:gd name="T23" fmla="*/ 234 h 1975"/>
                        <a:gd name="T24" fmla="*/ 26 w 957"/>
                        <a:gd name="T25" fmla="*/ 245 h 1975"/>
                        <a:gd name="T26" fmla="*/ 26 w 957"/>
                        <a:gd name="T27" fmla="*/ 250 h 1975"/>
                        <a:gd name="T28" fmla="*/ 21 w 957"/>
                        <a:gd name="T29" fmla="*/ 258 h 1975"/>
                        <a:gd name="T30" fmla="*/ 19 w 957"/>
                        <a:gd name="T31" fmla="*/ 265 h 1975"/>
                        <a:gd name="T32" fmla="*/ 11 w 957"/>
                        <a:gd name="T33" fmla="*/ 291 h 1975"/>
                        <a:gd name="T34" fmla="*/ 2 w 957"/>
                        <a:gd name="T35" fmla="*/ 315 h 1975"/>
                        <a:gd name="T36" fmla="*/ 24 w 957"/>
                        <a:gd name="T37" fmla="*/ 329 h 1975"/>
                        <a:gd name="T38" fmla="*/ 36 w 957"/>
                        <a:gd name="T39" fmla="*/ 279 h 1975"/>
                        <a:gd name="T40" fmla="*/ 49 w 957"/>
                        <a:gd name="T41" fmla="*/ 253 h 1975"/>
                        <a:gd name="T42" fmla="*/ 52 w 957"/>
                        <a:gd name="T43" fmla="*/ 245 h 1975"/>
                        <a:gd name="T44" fmla="*/ 56 w 957"/>
                        <a:gd name="T45" fmla="*/ 239 h 1975"/>
                        <a:gd name="T46" fmla="*/ 61 w 957"/>
                        <a:gd name="T47" fmla="*/ 222 h 1975"/>
                        <a:gd name="T48" fmla="*/ 81 w 957"/>
                        <a:gd name="T49" fmla="*/ 173 h 1975"/>
                        <a:gd name="T50" fmla="*/ 96 w 957"/>
                        <a:gd name="T51" fmla="*/ 141 h 1975"/>
                        <a:gd name="T52" fmla="*/ 110 w 957"/>
                        <a:gd name="T53" fmla="*/ 111 h 1975"/>
                        <a:gd name="T54" fmla="*/ 114 w 957"/>
                        <a:gd name="T55" fmla="*/ 103 h 1975"/>
                        <a:gd name="T56" fmla="*/ 121 w 957"/>
                        <a:gd name="T57" fmla="*/ 84 h 1975"/>
                        <a:gd name="T58" fmla="*/ 127 w 957"/>
                        <a:gd name="T59" fmla="*/ 56 h 1975"/>
                        <a:gd name="T60" fmla="*/ 133 w 957"/>
                        <a:gd name="T61" fmla="*/ 42 h 1975"/>
                        <a:gd name="T62" fmla="*/ 133 w 957"/>
                        <a:gd name="T63" fmla="*/ 34 h 1975"/>
                        <a:gd name="T64" fmla="*/ 136 w 957"/>
                        <a:gd name="T65" fmla="*/ 30 h 1975"/>
                        <a:gd name="T66" fmla="*/ 133 w 957"/>
                        <a:gd name="T67" fmla="*/ 13 h 1975"/>
                        <a:gd name="T68" fmla="*/ 125 w 957"/>
                        <a:gd name="T69" fmla="*/ 1 h 1975"/>
                        <a:gd name="T70" fmla="*/ 105 w 957"/>
                        <a:gd name="T71" fmla="*/ 8 h 19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7"/>
                        <a:gd name="T109" fmla="*/ 0 h 1975"/>
                        <a:gd name="T110" fmla="*/ 957 w 957"/>
                        <a:gd name="T111" fmla="*/ 1975 h 19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7" h="1975">
                          <a:moveTo>
                            <a:pt x="742" y="46"/>
                          </a:moveTo>
                          <a:lnTo>
                            <a:pt x="757" y="102"/>
                          </a:lnTo>
                          <a:lnTo>
                            <a:pt x="774" y="134"/>
                          </a:lnTo>
                          <a:lnTo>
                            <a:pt x="798" y="188"/>
                          </a:lnTo>
                          <a:lnTo>
                            <a:pt x="805" y="204"/>
                          </a:lnTo>
                          <a:lnTo>
                            <a:pt x="805" y="213"/>
                          </a:lnTo>
                          <a:lnTo>
                            <a:pt x="781" y="213"/>
                          </a:lnTo>
                          <a:lnTo>
                            <a:pt x="781" y="251"/>
                          </a:lnTo>
                          <a:lnTo>
                            <a:pt x="774" y="293"/>
                          </a:lnTo>
                          <a:lnTo>
                            <a:pt x="742" y="361"/>
                          </a:lnTo>
                          <a:lnTo>
                            <a:pt x="717" y="424"/>
                          </a:lnTo>
                          <a:lnTo>
                            <a:pt x="702" y="503"/>
                          </a:lnTo>
                          <a:lnTo>
                            <a:pt x="687" y="527"/>
                          </a:lnTo>
                          <a:lnTo>
                            <a:pt x="662" y="527"/>
                          </a:lnTo>
                          <a:lnTo>
                            <a:pt x="621" y="629"/>
                          </a:lnTo>
                          <a:lnTo>
                            <a:pt x="590" y="712"/>
                          </a:lnTo>
                          <a:lnTo>
                            <a:pt x="536" y="810"/>
                          </a:lnTo>
                          <a:lnTo>
                            <a:pt x="486" y="907"/>
                          </a:lnTo>
                          <a:lnTo>
                            <a:pt x="424" y="994"/>
                          </a:lnTo>
                          <a:lnTo>
                            <a:pt x="365" y="1097"/>
                          </a:lnTo>
                          <a:lnTo>
                            <a:pt x="322" y="1196"/>
                          </a:lnTo>
                          <a:lnTo>
                            <a:pt x="280" y="1291"/>
                          </a:lnTo>
                          <a:lnTo>
                            <a:pt x="256" y="1371"/>
                          </a:lnTo>
                          <a:lnTo>
                            <a:pt x="223" y="1402"/>
                          </a:lnTo>
                          <a:lnTo>
                            <a:pt x="208" y="1426"/>
                          </a:lnTo>
                          <a:lnTo>
                            <a:pt x="186" y="1473"/>
                          </a:lnTo>
                          <a:lnTo>
                            <a:pt x="193" y="1487"/>
                          </a:lnTo>
                          <a:lnTo>
                            <a:pt x="186" y="1501"/>
                          </a:lnTo>
                          <a:lnTo>
                            <a:pt x="168" y="1520"/>
                          </a:lnTo>
                          <a:lnTo>
                            <a:pt x="145" y="1551"/>
                          </a:lnTo>
                          <a:lnTo>
                            <a:pt x="151" y="1559"/>
                          </a:lnTo>
                          <a:lnTo>
                            <a:pt x="137" y="1589"/>
                          </a:lnTo>
                          <a:lnTo>
                            <a:pt x="106" y="1677"/>
                          </a:lnTo>
                          <a:lnTo>
                            <a:pt x="80" y="1747"/>
                          </a:lnTo>
                          <a:lnTo>
                            <a:pt x="38" y="1826"/>
                          </a:lnTo>
                          <a:lnTo>
                            <a:pt x="17" y="1888"/>
                          </a:lnTo>
                          <a:lnTo>
                            <a:pt x="0" y="1936"/>
                          </a:lnTo>
                          <a:lnTo>
                            <a:pt x="168" y="1975"/>
                          </a:lnTo>
                          <a:lnTo>
                            <a:pt x="208" y="1793"/>
                          </a:lnTo>
                          <a:lnTo>
                            <a:pt x="256" y="1677"/>
                          </a:lnTo>
                          <a:lnTo>
                            <a:pt x="322" y="1559"/>
                          </a:lnTo>
                          <a:lnTo>
                            <a:pt x="343" y="1520"/>
                          </a:lnTo>
                          <a:lnTo>
                            <a:pt x="336" y="1495"/>
                          </a:lnTo>
                          <a:lnTo>
                            <a:pt x="365" y="1473"/>
                          </a:lnTo>
                          <a:lnTo>
                            <a:pt x="383" y="1448"/>
                          </a:lnTo>
                          <a:lnTo>
                            <a:pt x="391" y="1432"/>
                          </a:lnTo>
                          <a:lnTo>
                            <a:pt x="383" y="1410"/>
                          </a:lnTo>
                          <a:lnTo>
                            <a:pt x="430" y="1331"/>
                          </a:lnTo>
                          <a:lnTo>
                            <a:pt x="495" y="1181"/>
                          </a:lnTo>
                          <a:lnTo>
                            <a:pt x="567" y="1040"/>
                          </a:lnTo>
                          <a:lnTo>
                            <a:pt x="608" y="963"/>
                          </a:lnTo>
                          <a:lnTo>
                            <a:pt x="678" y="846"/>
                          </a:lnTo>
                          <a:lnTo>
                            <a:pt x="766" y="691"/>
                          </a:lnTo>
                          <a:lnTo>
                            <a:pt x="774" y="665"/>
                          </a:lnTo>
                          <a:lnTo>
                            <a:pt x="781" y="643"/>
                          </a:lnTo>
                          <a:lnTo>
                            <a:pt x="805" y="619"/>
                          </a:lnTo>
                          <a:lnTo>
                            <a:pt x="829" y="558"/>
                          </a:lnTo>
                          <a:lnTo>
                            <a:pt x="854" y="503"/>
                          </a:lnTo>
                          <a:lnTo>
                            <a:pt x="877" y="408"/>
                          </a:lnTo>
                          <a:lnTo>
                            <a:pt x="892" y="339"/>
                          </a:lnTo>
                          <a:lnTo>
                            <a:pt x="909" y="274"/>
                          </a:lnTo>
                          <a:lnTo>
                            <a:pt x="933" y="251"/>
                          </a:lnTo>
                          <a:lnTo>
                            <a:pt x="933" y="222"/>
                          </a:lnTo>
                          <a:lnTo>
                            <a:pt x="933" y="204"/>
                          </a:lnTo>
                          <a:lnTo>
                            <a:pt x="941" y="194"/>
                          </a:lnTo>
                          <a:lnTo>
                            <a:pt x="957" y="181"/>
                          </a:lnTo>
                          <a:lnTo>
                            <a:pt x="949" y="134"/>
                          </a:lnTo>
                          <a:lnTo>
                            <a:pt x="933" y="78"/>
                          </a:lnTo>
                          <a:lnTo>
                            <a:pt x="917" y="40"/>
                          </a:lnTo>
                          <a:lnTo>
                            <a:pt x="877" y="7"/>
                          </a:lnTo>
                          <a:lnTo>
                            <a:pt x="869" y="0"/>
                          </a:lnTo>
                          <a:lnTo>
                            <a:pt x="742" y="46"/>
                          </a:lnTo>
                          <a:close/>
                        </a:path>
                      </a:pathLst>
                    </a:custGeom>
                    <a:solidFill>
                      <a:srgbClr val="050585"/>
                    </a:solidFill>
                    <a:ln w="9525">
                      <a:noFill/>
                      <a:round/>
                      <a:headEnd/>
                      <a:tailEnd/>
                    </a:ln>
                  </p:spPr>
                  <p:txBody>
                    <a:bodyPr/>
                    <a:lstStyle/>
                    <a:p>
                      <a:endParaRPr lang="de-DE">
                        <a:solidFill>
                          <a:prstClr val="black"/>
                        </a:solidFill>
                        <a:latin typeface="Calibri"/>
                      </a:endParaRPr>
                    </a:p>
                  </p:txBody>
                </p:sp>
                <p:sp>
                  <p:nvSpPr>
                    <p:cNvPr id="44217" name="Freeform 62"/>
                    <p:cNvSpPr>
                      <a:spLocks/>
                    </p:cNvSpPr>
                    <p:nvPr/>
                  </p:nvSpPr>
                  <p:spPr bwMode="auto">
                    <a:xfrm>
                      <a:off x="2750" y="3548"/>
                      <a:ext cx="136" cy="329"/>
                    </a:xfrm>
                    <a:custGeom>
                      <a:avLst/>
                      <a:gdLst>
                        <a:gd name="T0" fmla="*/ 108 w 957"/>
                        <a:gd name="T1" fmla="*/ 17 h 1975"/>
                        <a:gd name="T2" fmla="*/ 113 w 957"/>
                        <a:gd name="T3" fmla="*/ 31 h 1975"/>
                        <a:gd name="T4" fmla="*/ 114 w 957"/>
                        <a:gd name="T5" fmla="*/ 35 h 1975"/>
                        <a:gd name="T6" fmla="*/ 111 w 957"/>
                        <a:gd name="T7" fmla="*/ 42 h 1975"/>
                        <a:gd name="T8" fmla="*/ 105 w 957"/>
                        <a:gd name="T9" fmla="*/ 60 h 1975"/>
                        <a:gd name="T10" fmla="*/ 100 w 957"/>
                        <a:gd name="T11" fmla="*/ 84 h 1975"/>
                        <a:gd name="T12" fmla="*/ 94 w 957"/>
                        <a:gd name="T13" fmla="*/ 88 h 1975"/>
                        <a:gd name="T14" fmla="*/ 84 w 957"/>
                        <a:gd name="T15" fmla="*/ 119 h 1975"/>
                        <a:gd name="T16" fmla="*/ 69 w 957"/>
                        <a:gd name="T17" fmla="*/ 151 h 1975"/>
                        <a:gd name="T18" fmla="*/ 52 w 957"/>
                        <a:gd name="T19" fmla="*/ 183 h 1975"/>
                        <a:gd name="T20" fmla="*/ 40 w 957"/>
                        <a:gd name="T21" fmla="*/ 215 h 1975"/>
                        <a:gd name="T22" fmla="*/ 32 w 957"/>
                        <a:gd name="T23" fmla="*/ 234 h 1975"/>
                        <a:gd name="T24" fmla="*/ 26 w 957"/>
                        <a:gd name="T25" fmla="*/ 245 h 1975"/>
                        <a:gd name="T26" fmla="*/ 26 w 957"/>
                        <a:gd name="T27" fmla="*/ 250 h 1975"/>
                        <a:gd name="T28" fmla="*/ 21 w 957"/>
                        <a:gd name="T29" fmla="*/ 258 h 1975"/>
                        <a:gd name="T30" fmla="*/ 19 w 957"/>
                        <a:gd name="T31" fmla="*/ 265 h 1975"/>
                        <a:gd name="T32" fmla="*/ 11 w 957"/>
                        <a:gd name="T33" fmla="*/ 291 h 1975"/>
                        <a:gd name="T34" fmla="*/ 2 w 957"/>
                        <a:gd name="T35" fmla="*/ 315 h 1975"/>
                        <a:gd name="T36" fmla="*/ 24 w 957"/>
                        <a:gd name="T37" fmla="*/ 329 h 1975"/>
                        <a:gd name="T38" fmla="*/ 36 w 957"/>
                        <a:gd name="T39" fmla="*/ 279 h 1975"/>
                        <a:gd name="T40" fmla="*/ 49 w 957"/>
                        <a:gd name="T41" fmla="*/ 253 h 1975"/>
                        <a:gd name="T42" fmla="*/ 52 w 957"/>
                        <a:gd name="T43" fmla="*/ 245 h 1975"/>
                        <a:gd name="T44" fmla="*/ 56 w 957"/>
                        <a:gd name="T45" fmla="*/ 239 h 1975"/>
                        <a:gd name="T46" fmla="*/ 61 w 957"/>
                        <a:gd name="T47" fmla="*/ 222 h 1975"/>
                        <a:gd name="T48" fmla="*/ 81 w 957"/>
                        <a:gd name="T49" fmla="*/ 173 h 1975"/>
                        <a:gd name="T50" fmla="*/ 96 w 957"/>
                        <a:gd name="T51" fmla="*/ 141 h 1975"/>
                        <a:gd name="T52" fmla="*/ 110 w 957"/>
                        <a:gd name="T53" fmla="*/ 111 h 1975"/>
                        <a:gd name="T54" fmla="*/ 114 w 957"/>
                        <a:gd name="T55" fmla="*/ 103 h 1975"/>
                        <a:gd name="T56" fmla="*/ 121 w 957"/>
                        <a:gd name="T57" fmla="*/ 84 h 1975"/>
                        <a:gd name="T58" fmla="*/ 127 w 957"/>
                        <a:gd name="T59" fmla="*/ 56 h 1975"/>
                        <a:gd name="T60" fmla="*/ 133 w 957"/>
                        <a:gd name="T61" fmla="*/ 42 h 1975"/>
                        <a:gd name="T62" fmla="*/ 133 w 957"/>
                        <a:gd name="T63" fmla="*/ 34 h 1975"/>
                        <a:gd name="T64" fmla="*/ 136 w 957"/>
                        <a:gd name="T65" fmla="*/ 30 h 1975"/>
                        <a:gd name="T66" fmla="*/ 133 w 957"/>
                        <a:gd name="T67" fmla="*/ 13 h 1975"/>
                        <a:gd name="T68" fmla="*/ 125 w 957"/>
                        <a:gd name="T69" fmla="*/ 1 h 1975"/>
                        <a:gd name="T70" fmla="*/ 105 w 957"/>
                        <a:gd name="T71" fmla="*/ 8 h 19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7"/>
                        <a:gd name="T109" fmla="*/ 0 h 1975"/>
                        <a:gd name="T110" fmla="*/ 957 w 957"/>
                        <a:gd name="T111" fmla="*/ 1975 h 19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7" h="1975">
                          <a:moveTo>
                            <a:pt x="742" y="46"/>
                          </a:moveTo>
                          <a:lnTo>
                            <a:pt x="757" y="102"/>
                          </a:lnTo>
                          <a:lnTo>
                            <a:pt x="774" y="134"/>
                          </a:lnTo>
                          <a:lnTo>
                            <a:pt x="798" y="188"/>
                          </a:lnTo>
                          <a:lnTo>
                            <a:pt x="805" y="204"/>
                          </a:lnTo>
                          <a:lnTo>
                            <a:pt x="805" y="213"/>
                          </a:lnTo>
                          <a:lnTo>
                            <a:pt x="781" y="213"/>
                          </a:lnTo>
                          <a:lnTo>
                            <a:pt x="781" y="251"/>
                          </a:lnTo>
                          <a:lnTo>
                            <a:pt x="774" y="293"/>
                          </a:lnTo>
                          <a:lnTo>
                            <a:pt x="742" y="361"/>
                          </a:lnTo>
                          <a:lnTo>
                            <a:pt x="717" y="424"/>
                          </a:lnTo>
                          <a:lnTo>
                            <a:pt x="702" y="503"/>
                          </a:lnTo>
                          <a:lnTo>
                            <a:pt x="687" y="527"/>
                          </a:lnTo>
                          <a:lnTo>
                            <a:pt x="662" y="527"/>
                          </a:lnTo>
                          <a:lnTo>
                            <a:pt x="621" y="629"/>
                          </a:lnTo>
                          <a:lnTo>
                            <a:pt x="590" y="712"/>
                          </a:lnTo>
                          <a:lnTo>
                            <a:pt x="536" y="810"/>
                          </a:lnTo>
                          <a:lnTo>
                            <a:pt x="486" y="907"/>
                          </a:lnTo>
                          <a:lnTo>
                            <a:pt x="424" y="994"/>
                          </a:lnTo>
                          <a:lnTo>
                            <a:pt x="365" y="1097"/>
                          </a:lnTo>
                          <a:lnTo>
                            <a:pt x="322" y="1196"/>
                          </a:lnTo>
                          <a:lnTo>
                            <a:pt x="280" y="1291"/>
                          </a:lnTo>
                          <a:lnTo>
                            <a:pt x="256" y="1371"/>
                          </a:lnTo>
                          <a:lnTo>
                            <a:pt x="223" y="1402"/>
                          </a:lnTo>
                          <a:lnTo>
                            <a:pt x="208" y="1426"/>
                          </a:lnTo>
                          <a:lnTo>
                            <a:pt x="186" y="1473"/>
                          </a:lnTo>
                          <a:lnTo>
                            <a:pt x="193" y="1487"/>
                          </a:lnTo>
                          <a:lnTo>
                            <a:pt x="186" y="1501"/>
                          </a:lnTo>
                          <a:lnTo>
                            <a:pt x="168" y="1520"/>
                          </a:lnTo>
                          <a:lnTo>
                            <a:pt x="145" y="1551"/>
                          </a:lnTo>
                          <a:lnTo>
                            <a:pt x="151" y="1559"/>
                          </a:lnTo>
                          <a:lnTo>
                            <a:pt x="137" y="1589"/>
                          </a:lnTo>
                          <a:lnTo>
                            <a:pt x="106" y="1677"/>
                          </a:lnTo>
                          <a:lnTo>
                            <a:pt x="80" y="1747"/>
                          </a:lnTo>
                          <a:lnTo>
                            <a:pt x="38" y="1826"/>
                          </a:lnTo>
                          <a:lnTo>
                            <a:pt x="17" y="1888"/>
                          </a:lnTo>
                          <a:lnTo>
                            <a:pt x="0" y="1936"/>
                          </a:lnTo>
                          <a:lnTo>
                            <a:pt x="168" y="1975"/>
                          </a:lnTo>
                          <a:lnTo>
                            <a:pt x="208" y="1793"/>
                          </a:lnTo>
                          <a:lnTo>
                            <a:pt x="256" y="1677"/>
                          </a:lnTo>
                          <a:lnTo>
                            <a:pt x="322" y="1559"/>
                          </a:lnTo>
                          <a:lnTo>
                            <a:pt x="343" y="1520"/>
                          </a:lnTo>
                          <a:lnTo>
                            <a:pt x="336" y="1495"/>
                          </a:lnTo>
                          <a:lnTo>
                            <a:pt x="365" y="1473"/>
                          </a:lnTo>
                          <a:lnTo>
                            <a:pt x="383" y="1448"/>
                          </a:lnTo>
                          <a:lnTo>
                            <a:pt x="391" y="1432"/>
                          </a:lnTo>
                          <a:lnTo>
                            <a:pt x="383" y="1410"/>
                          </a:lnTo>
                          <a:lnTo>
                            <a:pt x="430" y="1331"/>
                          </a:lnTo>
                          <a:lnTo>
                            <a:pt x="495" y="1181"/>
                          </a:lnTo>
                          <a:lnTo>
                            <a:pt x="567" y="1040"/>
                          </a:lnTo>
                          <a:lnTo>
                            <a:pt x="608" y="963"/>
                          </a:lnTo>
                          <a:lnTo>
                            <a:pt x="678" y="846"/>
                          </a:lnTo>
                          <a:lnTo>
                            <a:pt x="766" y="691"/>
                          </a:lnTo>
                          <a:lnTo>
                            <a:pt x="774" y="665"/>
                          </a:lnTo>
                          <a:lnTo>
                            <a:pt x="781" y="643"/>
                          </a:lnTo>
                          <a:lnTo>
                            <a:pt x="805" y="619"/>
                          </a:lnTo>
                          <a:lnTo>
                            <a:pt x="829" y="558"/>
                          </a:lnTo>
                          <a:lnTo>
                            <a:pt x="854" y="503"/>
                          </a:lnTo>
                          <a:lnTo>
                            <a:pt x="877" y="408"/>
                          </a:lnTo>
                          <a:lnTo>
                            <a:pt x="892" y="339"/>
                          </a:lnTo>
                          <a:lnTo>
                            <a:pt x="909" y="274"/>
                          </a:lnTo>
                          <a:lnTo>
                            <a:pt x="933" y="251"/>
                          </a:lnTo>
                          <a:lnTo>
                            <a:pt x="933" y="222"/>
                          </a:lnTo>
                          <a:lnTo>
                            <a:pt x="933" y="204"/>
                          </a:lnTo>
                          <a:lnTo>
                            <a:pt x="941" y="194"/>
                          </a:lnTo>
                          <a:lnTo>
                            <a:pt x="957" y="181"/>
                          </a:lnTo>
                          <a:lnTo>
                            <a:pt x="949" y="134"/>
                          </a:lnTo>
                          <a:lnTo>
                            <a:pt x="933" y="78"/>
                          </a:lnTo>
                          <a:lnTo>
                            <a:pt x="917" y="40"/>
                          </a:lnTo>
                          <a:lnTo>
                            <a:pt x="877" y="7"/>
                          </a:lnTo>
                          <a:lnTo>
                            <a:pt x="869" y="0"/>
                          </a:lnTo>
                          <a:lnTo>
                            <a:pt x="742" y="4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18" name="Freeform 63"/>
                    <p:cNvSpPr>
                      <a:spLocks/>
                    </p:cNvSpPr>
                    <p:nvPr/>
                  </p:nvSpPr>
                  <p:spPr bwMode="auto">
                    <a:xfrm>
                      <a:off x="2723" y="3562"/>
                      <a:ext cx="129" cy="304"/>
                    </a:xfrm>
                    <a:custGeom>
                      <a:avLst/>
                      <a:gdLst>
                        <a:gd name="T0" fmla="*/ 123 w 906"/>
                        <a:gd name="T1" fmla="*/ 7 h 1823"/>
                        <a:gd name="T2" fmla="*/ 128 w 906"/>
                        <a:gd name="T3" fmla="*/ 15 h 1823"/>
                        <a:gd name="T4" fmla="*/ 129 w 906"/>
                        <a:gd name="T5" fmla="*/ 23 h 1823"/>
                        <a:gd name="T6" fmla="*/ 127 w 906"/>
                        <a:gd name="T7" fmla="*/ 26 h 1823"/>
                        <a:gd name="T8" fmla="*/ 123 w 906"/>
                        <a:gd name="T9" fmla="*/ 36 h 1823"/>
                        <a:gd name="T10" fmla="*/ 118 w 906"/>
                        <a:gd name="T11" fmla="*/ 51 h 1823"/>
                        <a:gd name="T12" fmla="*/ 113 w 906"/>
                        <a:gd name="T13" fmla="*/ 66 h 1823"/>
                        <a:gd name="T14" fmla="*/ 111 w 906"/>
                        <a:gd name="T15" fmla="*/ 71 h 1823"/>
                        <a:gd name="T16" fmla="*/ 104 w 906"/>
                        <a:gd name="T17" fmla="*/ 83 h 1823"/>
                        <a:gd name="T18" fmla="*/ 102 w 906"/>
                        <a:gd name="T19" fmla="*/ 95 h 1823"/>
                        <a:gd name="T20" fmla="*/ 92 w 906"/>
                        <a:gd name="T21" fmla="*/ 117 h 1823"/>
                        <a:gd name="T22" fmla="*/ 86 w 906"/>
                        <a:gd name="T23" fmla="*/ 130 h 1823"/>
                        <a:gd name="T24" fmla="*/ 75 w 906"/>
                        <a:gd name="T25" fmla="*/ 146 h 1823"/>
                        <a:gd name="T26" fmla="*/ 66 w 906"/>
                        <a:gd name="T27" fmla="*/ 162 h 1823"/>
                        <a:gd name="T28" fmla="*/ 55 w 906"/>
                        <a:gd name="T29" fmla="*/ 192 h 1823"/>
                        <a:gd name="T30" fmla="*/ 48 w 906"/>
                        <a:gd name="T31" fmla="*/ 217 h 1823"/>
                        <a:gd name="T32" fmla="*/ 41 w 906"/>
                        <a:gd name="T33" fmla="*/ 228 h 1823"/>
                        <a:gd name="T34" fmla="*/ 37 w 906"/>
                        <a:gd name="T35" fmla="*/ 234 h 1823"/>
                        <a:gd name="T36" fmla="*/ 32 w 906"/>
                        <a:gd name="T37" fmla="*/ 242 h 1823"/>
                        <a:gd name="T38" fmla="*/ 32 w 906"/>
                        <a:gd name="T39" fmla="*/ 248 h 1823"/>
                        <a:gd name="T40" fmla="*/ 25 w 906"/>
                        <a:gd name="T41" fmla="*/ 261 h 1823"/>
                        <a:gd name="T42" fmla="*/ 18 w 906"/>
                        <a:gd name="T43" fmla="*/ 276 h 1823"/>
                        <a:gd name="T44" fmla="*/ 14 w 906"/>
                        <a:gd name="T45" fmla="*/ 294 h 1823"/>
                        <a:gd name="T46" fmla="*/ 14 w 906"/>
                        <a:gd name="T47" fmla="*/ 304 h 1823"/>
                        <a:gd name="T48" fmla="*/ 5 w 906"/>
                        <a:gd name="T49" fmla="*/ 287 h 1823"/>
                        <a:gd name="T50" fmla="*/ 16 w 906"/>
                        <a:gd name="T51" fmla="*/ 261 h 1823"/>
                        <a:gd name="T52" fmla="*/ 18 w 906"/>
                        <a:gd name="T53" fmla="*/ 251 h 1823"/>
                        <a:gd name="T54" fmla="*/ 22 w 906"/>
                        <a:gd name="T55" fmla="*/ 246 h 1823"/>
                        <a:gd name="T56" fmla="*/ 25 w 906"/>
                        <a:gd name="T57" fmla="*/ 240 h 1823"/>
                        <a:gd name="T58" fmla="*/ 29 w 906"/>
                        <a:gd name="T59" fmla="*/ 231 h 1823"/>
                        <a:gd name="T60" fmla="*/ 30 w 906"/>
                        <a:gd name="T61" fmla="*/ 223 h 1823"/>
                        <a:gd name="T62" fmla="*/ 37 w 906"/>
                        <a:gd name="T63" fmla="*/ 216 h 1823"/>
                        <a:gd name="T64" fmla="*/ 48 w 906"/>
                        <a:gd name="T65" fmla="*/ 188 h 1823"/>
                        <a:gd name="T66" fmla="*/ 59 w 906"/>
                        <a:gd name="T67" fmla="*/ 155 h 1823"/>
                        <a:gd name="T68" fmla="*/ 78 w 906"/>
                        <a:gd name="T69" fmla="*/ 117 h 1823"/>
                        <a:gd name="T70" fmla="*/ 94 w 906"/>
                        <a:gd name="T71" fmla="*/ 83 h 1823"/>
                        <a:gd name="T72" fmla="*/ 98 w 906"/>
                        <a:gd name="T73" fmla="*/ 70 h 1823"/>
                        <a:gd name="T74" fmla="*/ 105 w 906"/>
                        <a:gd name="T75" fmla="*/ 61 h 1823"/>
                        <a:gd name="T76" fmla="*/ 112 w 906"/>
                        <a:gd name="T77" fmla="*/ 42 h 1823"/>
                        <a:gd name="T78" fmla="*/ 114 w 906"/>
                        <a:gd name="T79" fmla="*/ 30 h 1823"/>
                        <a:gd name="T80" fmla="*/ 116 w 906"/>
                        <a:gd name="T81" fmla="*/ 28 h 1823"/>
                        <a:gd name="T82" fmla="*/ 115 w 906"/>
                        <a:gd name="T83" fmla="*/ 15 h 1823"/>
                        <a:gd name="T84" fmla="*/ 114 w 906"/>
                        <a:gd name="T85" fmla="*/ 5 h 18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06"/>
                        <a:gd name="T130" fmla="*/ 0 h 1823"/>
                        <a:gd name="T131" fmla="*/ 906 w 906"/>
                        <a:gd name="T132" fmla="*/ 1823 h 18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06" h="1823">
                          <a:moveTo>
                            <a:pt x="851" y="0"/>
                          </a:moveTo>
                          <a:lnTo>
                            <a:pt x="867" y="39"/>
                          </a:lnTo>
                          <a:lnTo>
                            <a:pt x="881" y="65"/>
                          </a:lnTo>
                          <a:lnTo>
                            <a:pt x="900" y="87"/>
                          </a:lnTo>
                          <a:lnTo>
                            <a:pt x="906" y="118"/>
                          </a:lnTo>
                          <a:lnTo>
                            <a:pt x="906" y="136"/>
                          </a:lnTo>
                          <a:lnTo>
                            <a:pt x="891" y="136"/>
                          </a:lnTo>
                          <a:lnTo>
                            <a:pt x="891" y="157"/>
                          </a:lnTo>
                          <a:lnTo>
                            <a:pt x="891" y="173"/>
                          </a:lnTo>
                          <a:lnTo>
                            <a:pt x="867" y="213"/>
                          </a:lnTo>
                          <a:lnTo>
                            <a:pt x="851" y="259"/>
                          </a:lnTo>
                          <a:lnTo>
                            <a:pt x="827" y="307"/>
                          </a:lnTo>
                          <a:lnTo>
                            <a:pt x="802" y="355"/>
                          </a:lnTo>
                          <a:lnTo>
                            <a:pt x="797" y="394"/>
                          </a:lnTo>
                          <a:lnTo>
                            <a:pt x="788" y="417"/>
                          </a:lnTo>
                          <a:lnTo>
                            <a:pt x="779" y="424"/>
                          </a:lnTo>
                          <a:lnTo>
                            <a:pt x="756" y="447"/>
                          </a:lnTo>
                          <a:lnTo>
                            <a:pt x="731" y="495"/>
                          </a:lnTo>
                          <a:lnTo>
                            <a:pt x="731" y="517"/>
                          </a:lnTo>
                          <a:lnTo>
                            <a:pt x="717" y="572"/>
                          </a:lnTo>
                          <a:lnTo>
                            <a:pt x="690" y="626"/>
                          </a:lnTo>
                          <a:lnTo>
                            <a:pt x="644" y="700"/>
                          </a:lnTo>
                          <a:lnTo>
                            <a:pt x="613" y="751"/>
                          </a:lnTo>
                          <a:lnTo>
                            <a:pt x="604" y="781"/>
                          </a:lnTo>
                          <a:lnTo>
                            <a:pt x="572" y="821"/>
                          </a:lnTo>
                          <a:lnTo>
                            <a:pt x="525" y="877"/>
                          </a:lnTo>
                          <a:lnTo>
                            <a:pt x="491" y="923"/>
                          </a:lnTo>
                          <a:lnTo>
                            <a:pt x="461" y="970"/>
                          </a:lnTo>
                          <a:lnTo>
                            <a:pt x="437" y="1032"/>
                          </a:lnTo>
                          <a:lnTo>
                            <a:pt x="388" y="1150"/>
                          </a:lnTo>
                          <a:lnTo>
                            <a:pt x="357" y="1245"/>
                          </a:lnTo>
                          <a:lnTo>
                            <a:pt x="334" y="1299"/>
                          </a:lnTo>
                          <a:lnTo>
                            <a:pt x="301" y="1355"/>
                          </a:lnTo>
                          <a:lnTo>
                            <a:pt x="285" y="1368"/>
                          </a:lnTo>
                          <a:lnTo>
                            <a:pt x="260" y="1394"/>
                          </a:lnTo>
                          <a:lnTo>
                            <a:pt x="260" y="1401"/>
                          </a:lnTo>
                          <a:lnTo>
                            <a:pt x="255" y="1425"/>
                          </a:lnTo>
                          <a:lnTo>
                            <a:pt x="227" y="1449"/>
                          </a:lnTo>
                          <a:lnTo>
                            <a:pt x="221" y="1465"/>
                          </a:lnTo>
                          <a:lnTo>
                            <a:pt x="227" y="1488"/>
                          </a:lnTo>
                          <a:lnTo>
                            <a:pt x="206" y="1527"/>
                          </a:lnTo>
                          <a:lnTo>
                            <a:pt x="174" y="1567"/>
                          </a:lnTo>
                          <a:lnTo>
                            <a:pt x="156" y="1605"/>
                          </a:lnTo>
                          <a:lnTo>
                            <a:pt x="127" y="1653"/>
                          </a:lnTo>
                          <a:lnTo>
                            <a:pt x="112" y="1716"/>
                          </a:lnTo>
                          <a:lnTo>
                            <a:pt x="95" y="1763"/>
                          </a:lnTo>
                          <a:lnTo>
                            <a:pt x="95" y="1802"/>
                          </a:lnTo>
                          <a:lnTo>
                            <a:pt x="95" y="1823"/>
                          </a:lnTo>
                          <a:lnTo>
                            <a:pt x="0" y="1802"/>
                          </a:lnTo>
                          <a:lnTo>
                            <a:pt x="33" y="1723"/>
                          </a:lnTo>
                          <a:lnTo>
                            <a:pt x="72" y="1645"/>
                          </a:lnTo>
                          <a:lnTo>
                            <a:pt x="112" y="1567"/>
                          </a:lnTo>
                          <a:lnTo>
                            <a:pt x="127" y="1535"/>
                          </a:lnTo>
                          <a:lnTo>
                            <a:pt x="127" y="1503"/>
                          </a:lnTo>
                          <a:lnTo>
                            <a:pt x="144" y="1481"/>
                          </a:lnTo>
                          <a:lnTo>
                            <a:pt x="151" y="1473"/>
                          </a:lnTo>
                          <a:lnTo>
                            <a:pt x="165" y="1465"/>
                          </a:lnTo>
                          <a:lnTo>
                            <a:pt x="174" y="1442"/>
                          </a:lnTo>
                          <a:lnTo>
                            <a:pt x="198" y="1409"/>
                          </a:lnTo>
                          <a:lnTo>
                            <a:pt x="206" y="1387"/>
                          </a:lnTo>
                          <a:lnTo>
                            <a:pt x="214" y="1362"/>
                          </a:lnTo>
                          <a:lnTo>
                            <a:pt x="214" y="1340"/>
                          </a:lnTo>
                          <a:lnTo>
                            <a:pt x="247" y="1316"/>
                          </a:lnTo>
                          <a:lnTo>
                            <a:pt x="260" y="1293"/>
                          </a:lnTo>
                          <a:lnTo>
                            <a:pt x="309" y="1205"/>
                          </a:lnTo>
                          <a:lnTo>
                            <a:pt x="334" y="1127"/>
                          </a:lnTo>
                          <a:lnTo>
                            <a:pt x="365" y="1018"/>
                          </a:lnTo>
                          <a:lnTo>
                            <a:pt x="412" y="932"/>
                          </a:lnTo>
                          <a:lnTo>
                            <a:pt x="476" y="821"/>
                          </a:lnTo>
                          <a:lnTo>
                            <a:pt x="547" y="700"/>
                          </a:lnTo>
                          <a:lnTo>
                            <a:pt x="604" y="597"/>
                          </a:lnTo>
                          <a:lnTo>
                            <a:pt x="659" y="495"/>
                          </a:lnTo>
                          <a:lnTo>
                            <a:pt x="675" y="441"/>
                          </a:lnTo>
                          <a:lnTo>
                            <a:pt x="690" y="417"/>
                          </a:lnTo>
                          <a:lnTo>
                            <a:pt x="708" y="417"/>
                          </a:lnTo>
                          <a:lnTo>
                            <a:pt x="738" y="368"/>
                          </a:lnTo>
                          <a:lnTo>
                            <a:pt x="771" y="299"/>
                          </a:lnTo>
                          <a:lnTo>
                            <a:pt x="788" y="253"/>
                          </a:lnTo>
                          <a:lnTo>
                            <a:pt x="797" y="197"/>
                          </a:lnTo>
                          <a:lnTo>
                            <a:pt x="802" y="182"/>
                          </a:lnTo>
                          <a:lnTo>
                            <a:pt x="810" y="173"/>
                          </a:lnTo>
                          <a:lnTo>
                            <a:pt x="818" y="165"/>
                          </a:lnTo>
                          <a:lnTo>
                            <a:pt x="827" y="127"/>
                          </a:lnTo>
                          <a:lnTo>
                            <a:pt x="810" y="87"/>
                          </a:lnTo>
                          <a:lnTo>
                            <a:pt x="802" y="48"/>
                          </a:lnTo>
                          <a:lnTo>
                            <a:pt x="802" y="31"/>
                          </a:lnTo>
                          <a:lnTo>
                            <a:pt x="851" y="0"/>
                          </a:lnTo>
                          <a:close/>
                        </a:path>
                      </a:pathLst>
                    </a:custGeom>
                    <a:solidFill>
                      <a:srgbClr val="0366E3"/>
                    </a:solidFill>
                    <a:ln w="9525">
                      <a:noFill/>
                      <a:round/>
                      <a:headEnd/>
                      <a:tailEnd/>
                    </a:ln>
                  </p:spPr>
                  <p:txBody>
                    <a:bodyPr/>
                    <a:lstStyle/>
                    <a:p>
                      <a:endParaRPr lang="de-DE">
                        <a:solidFill>
                          <a:prstClr val="black"/>
                        </a:solidFill>
                        <a:latin typeface="Calibri"/>
                      </a:endParaRPr>
                    </a:p>
                  </p:txBody>
                </p:sp>
                <p:sp>
                  <p:nvSpPr>
                    <p:cNvPr id="44219" name="Freeform 64"/>
                    <p:cNvSpPr>
                      <a:spLocks/>
                    </p:cNvSpPr>
                    <p:nvPr/>
                  </p:nvSpPr>
                  <p:spPr bwMode="auto">
                    <a:xfrm>
                      <a:off x="2723" y="3562"/>
                      <a:ext cx="129" cy="304"/>
                    </a:xfrm>
                    <a:custGeom>
                      <a:avLst/>
                      <a:gdLst>
                        <a:gd name="T0" fmla="*/ 123 w 906"/>
                        <a:gd name="T1" fmla="*/ 7 h 1823"/>
                        <a:gd name="T2" fmla="*/ 128 w 906"/>
                        <a:gd name="T3" fmla="*/ 15 h 1823"/>
                        <a:gd name="T4" fmla="*/ 129 w 906"/>
                        <a:gd name="T5" fmla="*/ 23 h 1823"/>
                        <a:gd name="T6" fmla="*/ 127 w 906"/>
                        <a:gd name="T7" fmla="*/ 26 h 1823"/>
                        <a:gd name="T8" fmla="*/ 123 w 906"/>
                        <a:gd name="T9" fmla="*/ 36 h 1823"/>
                        <a:gd name="T10" fmla="*/ 118 w 906"/>
                        <a:gd name="T11" fmla="*/ 51 h 1823"/>
                        <a:gd name="T12" fmla="*/ 113 w 906"/>
                        <a:gd name="T13" fmla="*/ 66 h 1823"/>
                        <a:gd name="T14" fmla="*/ 111 w 906"/>
                        <a:gd name="T15" fmla="*/ 71 h 1823"/>
                        <a:gd name="T16" fmla="*/ 104 w 906"/>
                        <a:gd name="T17" fmla="*/ 83 h 1823"/>
                        <a:gd name="T18" fmla="*/ 102 w 906"/>
                        <a:gd name="T19" fmla="*/ 95 h 1823"/>
                        <a:gd name="T20" fmla="*/ 92 w 906"/>
                        <a:gd name="T21" fmla="*/ 117 h 1823"/>
                        <a:gd name="T22" fmla="*/ 86 w 906"/>
                        <a:gd name="T23" fmla="*/ 130 h 1823"/>
                        <a:gd name="T24" fmla="*/ 75 w 906"/>
                        <a:gd name="T25" fmla="*/ 146 h 1823"/>
                        <a:gd name="T26" fmla="*/ 66 w 906"/>
                        <a:gd name="T27" fmla="*/ 162 h 1823"/>
                        <a:gd name="T28" fmla="*/ 55 w 906"/>
                        <a:gd name="T29" fmla="*/ 192 h 1823"/>
                        <a:gd name="T30" fmla="*/ 48 w 906"/>
                        <a:gd name="T31" fmla="*/ 217 h 1823"/>
                        <a:gd name="T32" fmla="*/ 41 w 906"/>
                        <a:gd name="T33" fmla="*/ 228 h 1823"/>
                        <a:gd name="T34" fmla="*/ 37 w 906"/>
                        <a:gd name="T35" fmla="*/ 234 h 1823"/>
                        <a:gd name="T36" fmla="*/ 32 w 906"/>
                        <a:gd name="T37" fmla="*/ 242 h 1823"/>
                        <a:gd name="T38" fmla="*/ 32 w 906"/>
                        <a:gd name="T39" fmla="*/ 248 h 1823"/>
                        <a:gd name="T40" fmla="*/ 25 w 906"/>
                        <a:gd name="T41" fmla="*/ 261 h 1823"/>
                        <a:gd name="T42" fmla="*/ 18 w 906"/>
                        <a:gd name="T43" fmla="*/ 276 h 1823"/>
                        <a:gd name="T44" fmla="*/ 14 w 906"/>
                        <a:gd name="T45" fmla="*/ 294 h 1823"/>
                        <a:gd name="T46" fmla="*/ 14 w 906"/>
                        <a:gd name="T47" fmla="*/ 304 h 1823"/>
                        <a:gd name="T48" fmla="*/ 5 w 906"/>
                        <a:gd name="T49" fmla="*/ 287 h 1823"/>
                        <a:gd name="T50" fmla="*/ 16 w 906"/>
                        <a:gd name="T51" fmla="*/ 261 h 1823"/>
                        <a:gd name="T52" fmla="*/ 18 w 906"/>
                        <a:gd name="T53" fmla="*/ 251 h 1823"/>
                        <a:gd name="T54" fmla="*/ 22 w 906"/>
                        <a:gd name="T55" fmla="*/ 246 h 1823"/>
                        <a:gd name="T56" fmla="*/ 25 w 906"/>
                        <a:gd name="T57" fmla="*/ 240 h 1823"/>
                        <a:gd name="T58" fmla="*/ 29 w 906"/>
                        <a:gd name="T59" fmla="*/ 231 h 1823"/>
                        <a:gd name="T60" fmla="*/ 30 w 906"/>
                        <a:gd name="T61" fmla="*/ 223 h 1823"/>
                        <a:gd name="T62" fmla="*/ 37 w 906"/>
                        <a:gd name="T63" fmla="*/ 216 h 1823"/>
                        <a:gd name="T64" fmla="*/ 48 w 906"/>
                        <a:gd name="T65" fmla="*/ 188 h 1823"/>
                        <a:gd name="T66" fmla="*/ 59 w 906"/>
                        <a:gd name="T67" fmla="*/ 155 h 1823"/>
                        <a:gd name="T68" fmla="*/ 78 w 906"/>
                        <a:gd name="T69" fmla="*/ 117 h 1823"/>
                        <a:gd name="T70" fmla="*/ 94 w 906"/>
                        <a:gd name="T71" fmla="*/ 83 h 1823"/>
                        <a:gd name="T72" fmla="*/ 98 w 906"/>
                        <a:gd name="T73" fmla="*/ 70 h 1823"/>
                        <a:gd name="T74" fmla="*/ 105 w 906"/>
                        <a:gd name="T75" fmla="*/ 61 h 1823"/>
                        <a:gd name="T76" fmla="*/ 112 w 906"/>
                        <a:gd name="T77" fmla="*/ 42 h 1823"/>
                        <a:gd name="T78" fmla="*/ 114 w 906"/>
                        <a:gd name="T79" fmla="*/ 30 h 1823"/>
                        <a:gd name="T80" fmla="*/ 116 w 906"/>
                        <a:gd name="T81" fmla="*/ 28 h 1823"/>
                        <a:gd name="T82" fmla="*/ 115 w 906"/>
                        <a:gd name="T83" fmla="*/ 15 h 1823"/>
                        <a:gd name="T84" fmla="*/ 114 w 906"/>
                        <a:gd name="T85" fmla="*/ 5 h 18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06"/>
                        <a:gd name="T130" fmla="*/ 0 h 1823"/>
                        <a:gd name="T131" fmla="*/ 906 w 906"/>
                        <a:gd name="T132" fmla="*/ 1823 h 18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06" h="1823">
                          <a:moveTo>
                            <a:pt x="851" y="0"/>
                          </a:moveTo>
                          <a:lnTo>
                            <a:pt x="867" y="39"/>
                          </a:lnTo>
                          <a:lnTo>
                            <a:pt x="881" y="65"/>
                          </a:lnTo>
                          <a:lnTo>
                            <a:pt x="900" y="87"/>
                          </a:lnTo>
                          <a:lnTo>
                            <a:pt x="906" y="118"/>
                          </a:lnTo>
                          <a:lnTo>
                            <a:pt x="906" y="136"/>
                          </a:lnTo>
                          <a:lnTo>
                            <a:pt x="891" y="136"/>
                          </a:lnTo>
                          <a:lnTo>
                            <a:pt x="891" y="157"/>
                          </a:lnTo>
                          <a:lnTo>
                            <a:pt x="891" y="173"/>
                          </a:lnTo>
                          <a:lnTo>
                            <a:pt x="867" y="213"/>
                          </a:lnTo>
                          <a:lnTo>
                            <a:pt x="851" y="259"/>
                          </a:lnTo>
                          <a:lnTo>
                            <a:pt x="827" y="307"/>
                          </a:lnTo>
                          <a:lnTo>
                            <a:pt x="802" y="355"/>
                          </a:lnTo>
                          <a:lnTo>
                            <a:pt x="797" y="394"/>
                          </a:lnTo>
                          <a:lnTo>
                            <a:pt x="788" y="417"/>
                          </a:lnTo>
                          <a:lnTo>
                            <a:pt x="779" y="424"/>
                          </a:lnTo>
                          <a:lnTo>
                            <a:pt x="756" y="447"/>
                          </a:lnTo>
                          <a:lnTo>
                            <a:pt x="731" y="495"/>
                          </a:lnTo>
                          <a:lnTo>
                            <a:pt x="731" y="517"/>
                          </a:lnTo>
                          <a:lnTo>
                            <a:pt x="717" y="572"/>
                          </a:lnTo>
                          <a:lnTo>
                            <a:pt x="690" y="626"/>
                          </a:lnTo>
                          <a:lnTo>
                            <a:pt x="644" y="700"/>
                          </a:lnTo>
                          <a:lnTo>
                            <a:pt x="613" y="751"/>
                          </a:lnTo>
                          <a:lnTo>
                            <a:pt x="604" y="781"/>
                          </a:lnTo>
                          <a:lnTo>
                            <a:pt x="572" y="821"/>
                          </a:lnTo>
                          <a:lnTo>
                            <a:pt x="525" y="877"/>
                          </a:lnTo>
                          <a:lnTo>
                            <a:pt x="491" y="923"/>
                          </a:lnTo>
                          <a:lnTo>
                            <a:pt x="461" y="970"/>
                          </a:lnTo>
                          <a:lnTo>
                            <a:pt x="437" y="1032"/>
                          </a:lnTo>
                          <a:lnTo>
                            <a:pt x="388" y="1150"/>
                          </a:lnTo>
                          <a:lnTo>
                            <a:pt x="357" y="1245"/>
                          </a:lnTo>
                          <a:lnTo>
                            <a:pt x="334" y="1299"/>
                          </a:lnTo>
                          <a:lnTo>
                            <a:pt x="301" y="1355"/>
                          </a:lnTo>
                          <a:lnTo>
                            <a:pt x="285" y="1368"/>
                          </a:lnTo>
                          <a:lnTo>
                            <a:pt x="260" y="1394"/>
                          </a:lnTo>
                          <a:lnTo>
                            <a:pt x="260" y="1401"/>
                          </a:lnTo>
                          <a:lnTo>
                            <a:pt x="255" y="1425"/>
                          </a:lnTo>
                          <a:lnTo>
                            <a:pt x="227" y="1449"/>
                          </a:lnTo>
                          <a:lnTo>
                            <a:pt x="221" y="1465"/>
                          </a:lnTo>
                          <a:lnTo>
                            <a:pt x="227" y="1488"/>
                          </a:lnTo>
                          <a:lnTo>
                            <a:pt x="206" y="1527"/>
                          </a:lnTo>
                          <a:lnTo>
                            <a:pt x="174" y="1567"/>
                          </a:lnTo>
                          <a:lnTo>
                            <a:pt x="156" y="1605"/>
                          </a:lnTo>
                          <a:lnTo>
                            <a:pt x="127" y="1653"/>
                          </a:lnTo>
                          <a:lnTo>
                            <a:pt x="112" y="1716"/>
                          </a:lnTo>
                          <a:lnTo>
                            <a:pt x="95" y="1763"/>
                          </a:lnTo>
                          <a:lnTo>
                            <a:pt x="95" y="1802"/>
                          </a:lnTo>
                          <a:lnTo>
                            <a:pt x="95" y="1823"/>
                          </a:lnTo>
                          <a:lnTo>
                            <a:pt x="0" y="1802"/>
                          </a:lnTo>
                          <a:lnTo>
                            <a:pt x="33" y="1723"/>
                          </a:lnTo>
                          <a:lnTo>
                            <a:pt x="72" y="1645"/>
                          </a:lnTo>
                          <a:lnTo>
                            <a:pt x="112" y="1567"/>
                          </a:lnTo>
                          <a:lnTo>
                            <a:pt x="127" y="1535"/>
                          </a:lnTo>
                          <a:lnTo>
                            <a:pt x="127" y="1503"/>
                          </a:lnTo>
                          <a:lnTo>
                            <a:pt x="144" y="1481"/>
                          </a:lnTo>
                          <a:lnTo>
                            <a:pt x="151" y="1473"/>
                          </a:lnTo>
                          <a:lnTo>
                            <a:pt x="165" y="1465"/>
                          </a:lnTo>
                          <a:lnTo>
                            <a:pt x="174" y="1442"/>
                          </a:lnTo>
                          <a:lnTo>
                            <a:pt x="198" y="1409"/>
                          </a:lnTo>
                          <a:lnTo>
                            <a:pt x="206" y="1387"/>
                          </a:lnTo>
                          <a:lnTo>
                            <a:pt x="214" y="1362"/>
                          </a:lnTo>
                          <a:lnTo>
                            <a:pt x="214" y="1340"/>
                          </a:lnTo>
                          <a:lnTo>
                            <a:pt x="247" y="1316"/>
                          </a:lnTo>
                          <a:lnTo>
                            <a:pt x="260" y="1293"/>
                          </a:lnTo>
                          <a:lnTo>
                            <a:pt x="309" y="1205"/>
                          </a:lnTo>
                          <a:lnTo>
                            <a:pt x="334" y="1127"/>
                          </a:lnTo>
                          <a:lnTo>
                            <a:pt x="365" y="1018"/>
                          </a:lnTo>
                          <a:lnTo>
                            <a:pt x="412" y="932"/>
                          </a:lnTo>
                          <a:lnTo>
                            <a:pt x="476" y="821"/>
                          </a:lnTo>
                          <a:lnTo>
                            <a:pt x="547" y="700"/>
                          </a:lnTo>
                          <a:lnTo>
                            <a:pt x="604" y="597"/>
                          </a:lnTo>
                          <a:lnTo>
                            <a:pt x="659" y="495"/>
                          </a:lnTo>
                          <a:lnTo>
                            <a:pt x="675" y="441"/>
                          </a:lnTo>
                          <a:lnTo>
                            <a:pt x="690" y="417"/>
                          </a:lnTo>
                          <a:lnTo>
                            <a:pt x="708" y="417"/>
                          </a:lnTo>
                          <a:lnTo>
                            <a:pt x="738" y="368"/>
                          </a:lnTo>
                          <a:lnTo>
                            <a:pt x="771" y="299"/>
                          </a:lnTo>
                          <a:lnTo>
                            <a:pt x="788" y="253"/>
                          </a:lnTo>
                          <a:lnTo>
                            <a:pt x="797" y="197"/>
                          </a:lnTo>
                          <a:lnTo>
                            <a:pt x="802" y="182"/>
                          </a:lnTo>
                          <a:lnTo>
                            <a:pt x="810" y="173"/>
                          </a:lnTo>
                          <a:lnTo>
                            <a:pt x="818" y="165"/>
                          </a:lnTo>
                          <a:lnTo>
                            <a:pt x="827" y="127"/>
                          </a:lnTo>
                          <a:lnTo>
                            <a:pt x="810" y="87"/>
                          </a:lnTo>
                          <a:lnTo>
                            <a:pt x="802" y="48"/>
                          </a:lnTo>
                          <a:lnTo>
                            <a:pt x="802" y="31"/>
                          </a:lnTo>
                          <a:lnTo>
                            <a:pt x="851"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20" name="Freeform 65"/>
                    <p:cNvSpPr>
                      <a:spLocks/>
                    </p:cNvSpPr>
                    <p:nvPr/>
                  </p:nvSpPr>
                  <p:spPr bwMode="auto">
                    <a:xfrm>
                      <a:off x="2784" y="3541"/>
                      <a:ext cx="121" cy="350"/>
                    </a:xfrm>
                    <a:custGeom>
                      <a:avLst/>
                      <a:gdLst>
                        <a:gd name="T0" fmla="*/ 0 w 845"/>
                        <a:gd name="T1" fmla="*/ 346 h 2097"/>
                        <a:gd name="T2" fmla="*/ 5 w 845"/>
                        <a:gd name="T3" fmla="*/ 324 h 2097"/>
                        <a:gd name="T4" fmla="*/ 9 w 845"/>
                        <a:gd name="T5" fmla="*/ 307 h 2097"/>
                        <a:gd name="T6" fmla="*/ 15 w 845"/>
                        <a:gd name="T7" fmla="*/ 291 h 2097"/>
                        <a:gd name="T8" fmla="*/ 22 w 845"/>
                        <a:gd name="T9" fmla="*/ 273 h 2097"/>
                        <a:gd name="T10" fmla="*/ 25 w 845"/>
                        <a:gd name="T11" fmla="*/ 264 h 2097"/>
                        <a:gd name="T12" fmla="*/ 31 w 845"/>
                        <a:gd name="T13" fmla="*/ 254 h 2097"/>
                        <a:gd name="T14" fmla="*/ 32 w 845"/>
                        <a:gd name="T15" fmla="*/ 249 h 2097"/>
                        <a:gd name="T16" fmla="*/ 32 w 845"/>
                        <a:gd name="T17" fmla="*/ 244 h 2097"/>
                        <a:gd name="T18" fmla="*/ 34 w 845"/>
                        <a:gd name="T19" fmla="*/ 240 h 2097"/>
                        <a:gd name="T20" fmla="*/ 47 w 845"/>
                        <a:gd name="T21" fmla="*/ 223 h 2097"/>
                        <a:gd name="T22" fmla="*/ 53 w 845"/>
                        <a:gd name="T23" fmla="*/ 212 h 2097"/>
                        <a:gd name="T24" fmla="*/ 59 w 845"/>
                        <a:gd name="T25" fmla="*/ 192 h 2097"/>
                        <a:gd name="T26" fmla="*/ 65 w 845"/>
                        <a:gd name="T27" fmla="*/ 174 h 2097"/>
                        <a:gd name="T28" fmla="*/ 78 w 845"/>
                        <a:gd name="T29" fmla="*/ 151 h 2097"/>
                        <a:gd name="T30" fmla="*/ 88 w 845"/>
                        <a:gd name="T31" fmla="*/ 128 h 2097"/>
                        <a:gd name="T32" fmla="*/ 97 w 845"/>
                        <a:gd name="T33" fmla="*/ 106 h 2097"/>
                        <a:gd name="T34" fmla="*/ 103 w 845"/>
                        <a:gd name="T35" fmla="*/ 89 h 2097"/>
                        <a:gd name="T36" fmla="*/ 106 w 845"/>
                        <a:gd name="T37" fmla="*/ 69 h 2097"/>
                        <a:gd name="T38" fmla="*/ 107 w 845"/>
                        <a:gd name="T39" fmla="*/ 52 h 2097"/>
                        <a:gd name="T40" fmla="*/ 111 w 845"/>
                        <a:gd name="T41" fmla="*/ 43 h 2097"/>
                        <a:gd name="T42" fmla="*/ 112 w 845"/>
                        <a:gd name="T43" fmla="*/ 35 h 2097"/>
                        <a:gd name="T44" fmla="*/ 114 w 845"/>
                        <a:gd name="T45" fmla="*/ 35 h 2097"/>
                        <a:gd name="T46" fmla="*/ 111 w 845"/>
                        <a:gd name="T47" fmla="*/ 25 h 2097"/>
                        <a:gd name="T48" fmla="*/ 110 w 845"/>
                        <a:gd name="T49" fmla="*/ 16 h 2097"/>
                        <a:gd name="T50" fmla="*/ 107 w 845"/>
                        <a:gd name="T51" fmla="*/ 12 h 2097"/>
                        <a:gd name="T52" fmla="*/ 104 w 845"/>
                        <a:gd name="T53" fmla="*/ 6 h 2097"/>
                        <a:gd name="T54" fmla="*/ 101 w 845"/>
                        <a:gd name="T55" fmla="*/ 2 h 2097"/>
                        <a:gd name="T56" fmla="*/ 109 w 845"/>
                        <a:gd name="T57" fmla="*/ 0 h 2097"/>
                        <a:gd name="T58" fmla="*/ 113 w 845"/>
                        <a:gd name="T59" fmla="*/ 4 h 2097"/>
                        <a:gd name="T60" fmla="*/ 118 w 845"/>
                        <a:gd name="T61" fmla="*/ 13 h 2097"/>
                        <a:gd name="T62" fmla="*/ 119 w 845"/>
                        <a:gd name="T63" fmla="*/ 23 h 2097"/>
                        <a:gd name="T64" fmla="*/ 121 w 845"/>
                        <a:gd name="T65" fmla="*/ 34 h 2097"/>
                        <a:gd name="T66" fmla="*/ 120 w 845"/>
                        <a:gd name="T67" fmla="*/ 38 h 2097"/>
                        <a:gd name="T68" fmla="*/ 119 w 845"/>
                        <a:gd name="T69" fmla="*/ 39 h 2097"/>
                        <a:gd name="T70" fmla="*/ 119 w 845"/>
                        <a:gd name="T71" fmla="*/ 49 h 2097"/>
                        <a:gd name="T72" fmla="*/ 116 w 845"/>
                        <a:gd name="T73" fmla="*/ 64 h 2097"/>
                        <a:gd name="T74" fmla="*/ 116 w 845"/>
                        <a:gd name="T75" fmla="*/ 76 h 2097"/>
                        <a:gd name="T76" fmla="*/ 115 w 845"/>
                        <a:gd name="T77" fmla="*/ 91 h 2097"/>
                        <a:gd name="T78" fmla="*/ 112 w 845"/>
                        <a:gd name="T79" fmla="*/ 106 h 2097"/>
                        <a:gd name="T80" fmla="*/ 104 w 845"/>
                        <a:gd name="T81" fmla="*/ 123 h 2097"/>
                        <a:gd name="T82" fmla="*/ 97 w 845"/>
                        <a:gd name="T83" fmla="*/ 136 h 2097"/>
                        <a:gd name="T84" fmla="*/ 94 w 845"/>
                        <a:gd name="T85" fmla="*/ 145 h 2097"/>
                        <a:gd name="T86" fmla="*/ 91 w 845"/>
                        <a:gd name="T87" fmla="*/ 155 h 2097"/>
                        <a:gd name="T88" fmla="*/ 86 w 845"/>
                        <a:gd name="T89" fmla="*/ 166 h 2097"/>
                        <a:gd name="T90" fmla="*/ 79 w 845"/>
                        <a:gd name="T91" fmla="*/ 176 h 2097"/>
                        <a:gd name="T92" fmla="*/ 75 w 845"/>
                        <a:gd name="T93" fmla="*/ 185 h 2097"/>
                        <a:gd name="T94" fmla="*/ 73 w 845"/>
                        <a:gd name="T95" fmla="*/ 193 h 2097"/>
                        <a:gd name="T96" fmla="*/ 65 w 845"/>
                        <a:gd name="T97" fmla="*/ 216 h 2097"/>
                        <a:gd name="T98" fmla="*/ 59 w 845"/>
                        <a:gd name="T99" fmla="*/ 227 h 2097"/>
                        <a:gd name="T100" fmla="*/ 52 w 845"/>
                        <a:gd name="T101" fmla="*/ 237 h 2097"/>
                        <a:gd name="T102" fmla="*/ 44 w 845"/>
                        <a:gd name="T103" fmla="*/ 245 h 2097"/>
                        <a:gd name="T104" fmla="*/ 41 w 845"/>
                        <a:gd name="T105" fmla="*/ 253 h 2097"/>
                        <a:gd name="T106" fmla="*/ 40 w 845"/>
                        <a:gd name="T107" fmla="*/ 258 h 2097"/>
                        <a:gd name="T108" fmla="*/ 40 w 845"/>
                        <a:gd name="T109" fmla="*/ 261 h 2097"/>
                        <a:gd name="T110" fmla="*/ 37 w 845"/>
                        <a:gd name="T111" fmla="*/ 265 h 2097"/>
                        <a:gd name="T112" fmla="*/ 33 w 845"/>
                        <a:gd name="T113" fmla="*/ 270 h 2097"/>
                        <a:gd name="T114" fmla="*/ 30 w 845"/>
                        <a:gd name="T115" fmla="*/ 280 h 2097"/>
                        <a:gd name="T116" fmla="*/ 25 w 845"/>
                        <a:gd name="T117" fmla="*/ 296 h 2097"/>
                        <a:gd name="T118" fmla="*/ 17 w 845"/>
                        <a:gd name="T119" fmla="*/ 316 h 2097"/>
                        <a:gd name="T120" fmla="*/ 15 w 845"/>
                        <a:gd name="T121" fmla="*/ 334 h 2097"/>
                        <a:gd name="T122" fmla="*/ 5 w 845"/>
                        <a:gd name="T123" fmla="*/ 350 h 2097"/>
                        <a:gd name="T124" fmla="*/ 0 w 845"/>
                        <a:gd name="T125" fmla="*/ 346 h 209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45"/>
                        <a:gd name="T190" fmla="*/ 0 h 2097"/>
                        <a:gd name="T191" fmla="*/ 845 w 845"/>
                        <a:gd name="T192" fmla="*/ 2097 h 209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45" h="2097">
                          <a:moveTo>
                            <a:pt x="0" y="2074"/>
                          </a:moveTo>
                          <a:lnTo>
                            <a:pt x="33" y="1939"/>
                          </a:lnTo>
                          <a:lnTo>
                            <a:pt x="63" y="1839"/>
                          </a:lnTo>
                          <a:lnTo>
                            <a:pt x="104" y="1744"/>
                          </a:lnTo>
                          <a:lnTo>
                            <a:pt x="152" y="1636"/>
                          </a:lnTo>
                          <a:lnTo>
                            <a:pt x="176" y="1579"/>
                          </a:lnTo>
                          <a:lnTo>
                            <a:pt x="216" y="1524"/>
                          </a:lnTo>
                          <a:lnTo>
                            <a:pt x="225" y="1491"/>
                          </a:lnTo>
                          <a:lnTo>
                            <a:pt x="225" y="1463"/>
                          </a:lnTo>
                          <a:lnTo>
                            <a:pt x="240" y="1439"/>
                          </a:lnTo>
                          <a:lnTo>
                            <a:pt x="328" y="1337"/>
                          </a:lnTo>
                          <a:lnTo>
                            <a:pt x="369" y="1273"/>
                          </a:lnTo>
                          <a:lnTo>
                            <a:pt x="414" y="1149"/>
                          </a:lnTo>
                          <a:lnTo>
                            <a:pt x="453" y="1040"/>
                          </a:lnTo>
                          <a:lnTo>
                            <a:pt x="542" y="904"/>
                          </a:lnTo>
                          <a:lnTo>
                            <a:pt x="615" y="766"/>
                          </a:lnTo>
                          <a:lnTo>
                            <a:pt x="678" y="633"/>
                          </a:lnTo>
                          <a:lnTo>
                            <a:pt x="718" y="531"/>
                          </a:lnTo>
                          <a:lnTo>
                            <a:pt x="742" y="413"/>
                          </a:lnTo>
                          <a:lnTo>
                            <a:pt x="749" y="311"/>
                          </a:lnTo>
                          <a:lnTo>
                            <a:pt x="773" y="259"/>
                          </a:lnTo>
                          <a:lnTo>
                            <a:pt x="782" y="210"/>
                          </a:lnTo>
                          <a:lnTo>
                            <a:pt x="798" y="210"/>
                          </a:lnTo>
                          <a:lnTo>
                            <a:pt x="773" y="149"/>
                          </a:lnTo>
                          <a:lnTo>
                            <a:pt x="766" y="94"/>
                          </a:lnTo>
                          <a:lnTo>
                            <a:pt x="749" y="69"/>
                          </a:lnTo>
                          <a:lnTo>
                            <a:pt x="724" y="37"/>
                          </a:lnTo>
                          <a:lnTo>
                            <a:pt x="702" y="14"/>
                          </a:lnTo>
                          <a:lnTo>
                            <a:pt x="758" y="0"/>
                          </a:lnTo>
                          <a:lnTo>
                            <a:pt x="789" y="21"/>
                          </a:lnTo>
                          <a:lnTo>
                            <a:pt x="823" y="77"/>
                          </a:lnTo>
                          <a:lnTo>
                            <a:pt x="829" y="139"/>
                          </a:lnTo>
                          <a:lnTo>
                            <a:pt x="845" y="203"/>
                          </a:lnTo>
                          <a:lnTo>
                            <a:pt x="837" y="225"/>
                          </a:lnTo>
                          <a:lnTo>
                            <a:pt x="829" y="231"/>
                          </a:lnTo>
                          <a:lnTo>
                            <a:pt x="829" y="296"/>
                          </a:lnTo>
                          <a:lnTo>
                            <a:pt x="812" y="382"/>
                          </a:lnTo>
                          <a:lnTo>
                            <a:pt x="812" y="453"/>
                          </a:lnTo>
                          <a:lnTo>
                            <a:pt x="805" y="547"/>
                          </a:lnTo>
                          <a:lnTo>
                            <a:pt x="782" y="633"/>
                          </a:lnTo>
                          <a:lnTo>
                            <a:pt x="724" y="735"/>
                          </a:lnTo>
                          <a:lnTo>
                            <a:pt x="678" y="813"/>
                          </a:lnTo>
                          <a:lnTo>
                            <a:pt x="653" y="866"/>
                          </a:lnTo>
                          <a:lnTo>
                            <a:pt x="638" y="929"/>
                          </a:lnTo>
                          <a:lnTo>
                            <a:pt x="599" y="993"/>
                          </a:lnTo>
                          <a:lnTo>
                            <a:pt x="553" y="1055"/>
                          </a:lnTo>
                          <a:lnTo>
                            <a:pt x="527" y="1110"/>
                          </a:lnTo>
                          <a:lnTo>
                            <a:pt x="511" y="1155"/>
                          </a:lnTo>
                          <a:lnTo>
                            <a:pt x="453" y="1297"/>
                          </a:lnTo>
                          <a:lnTo>
                            <a:pt x="414" y="1361"/>
                          </a:lnTo>
                          <a:lnTo>
                            <a:pt x="360" y="1422"/>
                          </a:lnTo>
                          <a:lnTo>
                            <a:pt x="310" y="1469"/>
                          </a:lnTo>
                          <a:lnTo>
                            <a:pt x="289" y="1517"/>
                          </a:lnTo>
                          <a:lnTo>
                            <a:pt x="280" y="1548"/>
                          </a:lnTo>
                          <a:lnTo>
                            <a:pt x="280" y="1565"/>
                          </a:lnTo>
                          <a:lnTo>
                            <a:pt x="256" y="1588"/>
                          </a:lnTo>
                          <a:lnTo>
                            <a:pt x="231" y="1618"/>
                          </a:lnTo>
                          <a:lnTo>
                            <a:pt x="208" y="1675"/>
                          </a:lnTo>
                          <a:lnTo>
                            <a:pt x="176" y="1776"/>
                          </a:lnTo>
                          <a:lnTo>
                            <a:pt x="119" y="1893"/>
                          </a:lnTo>
                          <a:lnTo>
                            <a:pt x="104" y="2002"/>
                          </a:lnTo>
                          <a:lnTo>
                            <a:pt x="33" y="2097"/>
                          </a:lnTo>
                          <a:lnTo>
                            <a:pt x="0" y="2074"/>
                          </a:lnTo>
                          <a:close/>
                        </a:path>
                      </a:pathLst>
                    </a:custGeom>
                    <a:solidFill>
                      <a:srgbClr val="0366E3"/>
                    </a:solidFill>
                    <a:ln w="9525">
                      <a:noFill/>
                      <a:round/>
                      <a:headEnd/>
                      <a:tailEnd/>
                    </a:ln>
                  </p:spPr>
                  <p:txBody>
                    <a:bodyPr/>
                    <a:lstStyle/>
                    <a:p>
                      <a:endParaRPr lang="de-DE">
                        <a:solidFill>
                          <a:prstClr val="black"/>
                        </a:solidFill>
                        <a:latin typeface="Calibri"/>
                      </a:endParaRPr>
                    </a:p>
                  </p:txBody>
                </p:sp>
                <p:sp>
                  <p:nvSpPr>
                    <p:cNvPr id="44221" name="Freeform 66"/>
                    <p:cNvSpPr>
                      <a:spLocks/>
                    </p:cNvSpPr>
                    <p:nvPr/>
                  </p:nvSpPr>
                  <p:spPr bwMode="auto">
                    <a:xfrm>
                      <a:off x="2784" y="3541"/>
                      <a:ext cx="121" cy="350"/>
                    </a:xfrm>
                    <a:custGeom>
                      <a:avLst/>
                      <a:gdLst>
                        <a:gd name="T0" fmla="*/ 0 w 845"/>
                        <a:gd name="T1" fmla="*/ 346 h 2097"/>
                        <a:gd name="T2" fmla="*/ 5 w 845"/>
                        <a:gd name="T3" fmla="*/ 324 h 2097"/>
                        <a:gd name="T4" fmla="*/ 9 w 845"/>
                        <a:gd name="T5" fmla="*/ 307 h 2097"/>
                        <a:gd name="T6" fmla="*/ 15 w 845"/>
                        <a:gd name="T7" fmla="*/ 291 h 2097"/>
                        <a:gd name="T8" fmla="*/ 22 w 845"/>
                        <a:gd name="T9" fmla="*/ 273 h 2097"/>
                        <a:gd name="T10" fmla="*/ 25 w 845"/>
                        <a:gd name="T11" fmla="*/ 264 h 2097"/>
                        <a:gd name="T12" fmla="*/ 31 w 845"/>
                        <a:gd name="T13" fmla="*/ 254 h 2097"/>
                        <a:gd name="T14" fmla="*/ 32 w 845"/>
                        <a:gd name="T15" fmla="*/ 249 h 2097"/>
                        <a:gd name="T16" fmla="*/ 32 w 845"/>
                        <a:gd name="T17" fmla="*/ 244 h 2097"/>
                        <a:gd name="T18" fmla="*/ 34 w 845"/>
                        <a:gd name="T19" fmla="*/ 240 h 2097"/>
                        <a:gd name="T20" fmla="*/ 47 w 845"/>
                        <a:gd name="T21" fmla="*/ 223 h 2097"/>
                        <a:gd name="T22" fmla="*/ 53 w 845"/>
                        <a:gd name="T23" fmla="*/ 212 h 2097"/>
                        <a:gd name="T24" fmla="*/ 59 w 845"/>
                        <a:gd name="T25" fmla="*/ 192 h 2097"/>
                        <a:gd name="T26" fmla="*/ 65 w 845"/>
                        <a:gd name="T27" fmla="*/ 174 h 2097"/>
                        <a:gd name="T28" fmla="*/ 78 w 845"/>
                        <a:gd name="T29" fmla="*/ 151 h 2097"/>
                        <a:gd name="T30" fmla="*/ 88 w 845"/>
                        <a:gd name="T31" fmla="*/ 128 h 2097"/>
                        <a:gd name="T32" fmla="*/ 97 w 845"/>
                        <a:gd name="T33" fmla="*/ 106 h 2097"/>
                        <a:gd name="T34" fmla="*/ 103 w 845"/>
                        <a:gd name="T35" fmla="*/ 89 h 2097"/>
                        <a:gd name="T36" fmla="*/ 106 w 845"/>
                        <a:gd name="T37" fmla="*/ 69 h 2097"/>
                        <a:gd name="T38" fmla="*/ 107 w 845"/>
                        <a:gd name="T39" fmla="*/ 52 h 2097"/>
                        <a:gd name="T40" fmla="*/ 111 w 845"/>
                        <a:gd name="T41" fmla="*/ 43 h 2097"/>
                        <a:gd name="T42" fmla="*/ 112 w 845"/>
                        <a:gd name="T43" fmla="*/ 35 h 2097"/>
                        <a:gd name="T44" fmla="*/ 114 w 845"/>
                        <a:gd name="T45" fmla="*/ 35 h 2097"/>
                        <a:gd name="T46" fmla="*/ 111 w 845"/>
                        <a:gd name="T47" fmla="*/ 25 h 2097"/>
                        <a:gd name="T48" fmla="*/ 110 w 845"/>
                        <a:gd name="T49" fmla="*/ 16 h 2097"/>
                        <a:gd name="T50" fmla="*/ 107 w 845"/>
                        <a:gd name="T51" fmla="*/ 12 h 2097"/>
                        <a:gd name="T52" fmla="*/ 104 w 845"/>
                        <a:gd name="T53" fmla="*/ 6 h 2097"/>
                        <a:gd name="T54" fmla="*/ 101 w 845"/>
                        <a:gd name="T55" fmla="*/ 2 h 2097"/>
                        <a:gd name="T56" fmla="*/ 109 w 845"/>
                        <a:gd name="T57" fmla="*/ 0 h 2097"/>
                        <a:gd name="T58" fmla="*/ 113 w 845"/>
                        <a:gd name="T59" fmla="*/ 4 h 2097"/>
                        <a:gd name="T60" fmla="*/ 118 w 845"/>
                        <a:gd name="T61" fmla="*/ 13 h 2097"/>
                        <a:gd name="T62" fmla="*/ 119 w 845"/>
                        <a:gd name="T63" fmla="*/ 23 h 2097"/>
                        <a:gd name="T64" fmla="*/ 121 w 845"/>
                        <a:gd name="T65" fmla="*/ 34 h 2097"/>
                        <a:gd name="T66" fmla="*/ 120 w 845"/>
                        <a:gd name="T67" fmla="*/ 38 h 2097"/>
                        <a:gd name="T68" fmla="*/ 119 w 845"/>
                        <a:gd name="T69" fmla="*/ 39 h 2097"/>
                        <a:gd name="T70" fmla="*/ 119 w 845"/>
                        <a:gd name="T71" fmla="*/ 49 h 2097"/>
                        <a:gd name="T72" fmla="*/ 116 w 845"/>
                        <a:gd name="T73" fmla="*/ 64 h 2097"/>
                        <a:gd name="T74" fmla="*/ 116 w 845"/>
                        <a:gd name="T75" fmla="*/ 76 h 2097"/>
                        <a:gd name="T76" fmla="*/ 115 w 845"/>
                        <a:gd name="T77" fmla="*/ 91 h 2097"/>
                        <a:gd name="T78" fmla="*/ 112 w 845"/>
                        <a:gd name="T79" fmla="*/ 106 h 2097"/>
                        <a:gd name="T80" fmla="*/ 104 w 845"/>
                        <a:gd name="T81" fmla="*/ 123 h 2097"/>
                        <a:gd name="T82" fmla="*/ 97 w 845"/>
                        <a:gd name="T83" fmla="*/ 136 h 2097"/>
                        <a:gd name="T84" fmla="*/ 94 w 845"/>
                        <a:gd name="T85" fmla="*/ 145 h 2097"/>
                        <a:gd name="T86" fmla="*/ 91 w 845"/>
                        <a:gd name="T87" fmla="*/ 155 h 2097"/>
                        <a:gd name="T88" fmla="*/ 86 w 845"/>
                        <a:gd name="T89" fmla="*/ 166 h 2097"/>
                        <a:gd name="T90" fmla="*/ 79 w 845"/>
                        <a:gd name="T91" fmla="*/ 176 h 2097"/>
                        <a:gd name="T92" fmla="*/ 75 w 845"/>
                        <a:gd name="T93" fmla="*/ 185 h 2097"/>
                        <a:gd name="T94" fmla="*/ 73 w 845"/>
                        <a:gd name="T95" fmla="*/ 193 h 2097"/>
                        <a:gd name="T96" fmla="*/ 65 w 845"/>
                        <a:gd name="T97" fmla="*/ 216 h 2097"/>
                        <a:gd name="T98" fmla="*/ 59 w 845"/>
                        <a:gd name="T99" fmla="*/ 227 h 2097"/>
                        <a:gd name="T100" fmla="*/ 52 w 845"/>
                        <a:gd name="T101" fmla="*/ 237 h 2097"/>
                        <a:gd name="T102" fmla="*/ 44 w 845"/>
                        <a:gd name="T103" fmla="*/ 245 h 2097"/>
                        <a:gd name="T104" fmla="*/ 41 w 845"/>
                        <a:gd name="T105" fmla="*/ 253 h 2097"/>
                        <a:gd name="T106" fmla="*/ 40 w 845"/>
                        <a:gd name="T107" fmla="*/ 258 h 2097"/>
                        <a:gd name="T108" fmla="*/ 40 w 845"/>
                        <a:gd name="T109" fmla="*/ 261 h 2097"/>
                        <a:gd name="T110" fmla="*/ 37 w 845"/>
                        <a:gd name="T111" fmla="*/ 265 h 2097"/>
                        <a:gd name="T112" fmla="*/ 33 w 845"/>
                        <a:gd name="T113" fmla="*/ 270 h 2097"/>
                        <a:gd name="T114" fmla="*/ 30 w 845"/>
                        <a:gd name="T115" fmla="*/ 280 h 2097"/>
                        <a:gd name="T116" fmla="*/ 25 w 845"/>
                        <a:gd name="T117" fmla="*/ 296 h 2097"/>
                        <a:gd name="T118" fmla="*/ 17 w 845"/>
                        <a:gd name="T119" fmla="*/ 316 h 2097"/>
                        <a:gd name="T120" fmla="*/ 15 w 845"/>
                        <a:gd name="T121" fmla="*/ 334 h 2097"/>
                        <a:gd name="T122" fmla="*/ 5 w 845"/>
                        <a:gd name="T123" fmla="*/ 350 h 2097"/>
                        <a:gd name="T124" fmla="*/ 0 w 845"/>
                        <a:gd name="T125" fmla="*/ 346 h 209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45"/>
                        <a:gd name="T190" fmla="*/ 0 h 2097"/>
                        <a:gd name="T191" fmla="*/ 845 w 845"/>
                        <a:gd name="T192" fmla="*/ 2097 h 209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45" h="2097">
                          <a:moveTo>
                            <a:pt x="0" y="2074"/>
                          </a:moveTo>
                          <a:lnTo>
                            <a:pt x="33" y="1939"/>
                          </a:lnTo>
                          <a:lnTo>
                            <a:pt x="63" y="1839"/>
                          </a:lnTo>
                          <a:lnTo>
                            <a:pt x="104" y="1744"/>
                          </a:lnTo>
                          <a:lnTo>
                            <a:pt x="152" y="1636"/>
                          </a:lnTo>
                          <a:lnTo>
                            <a:pt x="176" y="1579"/>
                          </a:lnTo>
                          <a:lnTo>
                            <a:pt x="216" y="1524"/>
                          </a:lnTo>
                          <a:lnTo>
                            <a:pt x="225" y="1491"/>
                          </a:lnTo>
                          <a:lnTo>
                            <a:pt x="225" y="1463"/>
                          </a:lnTo>
                          <a:lnTo>
                            <a:pt x="240" y="1439"/>
                          </a:lnTo>
                          <a:lnTo>
                            <a:pt x="328" y="1337"/>
                          </a:lnTo>
                          <a:lnTo>
                            <a:pt x="369" y="1273"/>
                          </a:lnTo>
                          <a:lnTo>
                            <a:pt x="414" y="1149"/>
                          </a:lnTo>
                          <a:lnTo>
                            <a:pt x="453" y="1040"/>
                          </a:lnTo>
                          <a:lnTo>
                            <a:pt x="542" y="904"/>
                          </a:lnTo>
                          <a:lnTo>
                            <a:pt x="615" y="766"/>
                          </a:lnTo>
                          <a:lnTo>
                            <a:pt x="678" y="633"/>
                          </a:lnTo>
                          <a:lnTo>
                            <a:pt x="718" y="531"/>
                          </a:lnTo>
                          <a:lnTo>
                            <a:pt x="742" y="413"/>
                          </a:lnTo>
                          <a:lnTo>
                            <a:pt x="749" y="311"/>
                          </a:lnTo>
                          <a:lnTo>
                            <a:pt x="773" y="259"/>
                          </a:lnTo>
                          <a:lnTo>
                            <a:pt x="782" y="210"/>
                          </a:lnTo>
                          <a:lnTo>
                            <a:pt x="798" y="210"/>
                          </a:lnTo>
                          <a:lnTo>
                            <a:pt x="773" y="149"/>
                          </a:lnTo>
                          <a:lnTo>
                            <a:pt x="766" y="94"/>
                          </a:lnTo>
                          <a:lnTo>
                            <a:pt x="749" y="69"/>
                          </a:lnTo>
                          <a:lnTo>
                            <a:pt x="724" y="37"/>
                          </a:lnTo>
                          <a:lnTo>
                            <a:pt x="702" y="14"/>
                          </a:lnTo>
                          <a:lnTo>
                            <a:pt x="758" y="0"/>
                          </a:lnTo>
                          <a:lnTo>
                            <a:pt x="789" y="21"/>
                          </a:lnTo>
                          <a:lnTo>
                            <a:pt x="823" y="77"/>
                          </a:lnTo>
                          <a:lnTo>
                            <a:pt x="829" y="139"/>
                          </a:lnTo>
                          <a:lnTo>
                            <a:pt x="845" y="203"/>
                          </a:lnTo>
                          <a:lnTo>
                            <a:pt x="837" y="225"/>
                          </a:lnTo>
                          <a:lnTo>
                            <a:pt x="829" y="231"/>
                          </a:lnTo>
                          <a:lnTo>
                            <a:pt x="829" y="296"/>
                          </a:lnTo>
                          <a:lnTo>
                            <a:pt x="812" y="382"/>
                          </a:lnTo>
                          <a:lnTo>
                            <a:pt x="812" y="453"/>
                          </a:lnTo>
                          <a:lnTo>
                            <a:pt x="805" y="547"/>
                          </a:lnTo>
                          <a:lnTo>
                            <a:pt x="782" y="633"/>
                          </a:lnTo>
                          <a:lnTo>
                            <a:pt x="724" y="735"/>
                          </a:lnTo>
                          <a:lnTo>
                            <a:pt x="678" y="813"/>
                          </a:lnTo>
                          <a:lnTo>
                            <a:pt x="653" y="866"/>
                          </a:lnTo>
                          <a:lnTo>
                            <a:pt x="638" y="929"/>
                          </a:lnTo>
                          <a:lnTo>
                            <a:pt x="599" y="993"/>
                          </a:lnTo>
                          <a:lnTo>
                            <a:pt x="553" y="1055"/>
                          </a:lnTo>
                          <a:lnTo>
                            <a:pt x="527" y="1110"/>
                          </a:lnTo>
                          <a:lnTo>
                            <a:pt x="511" y="1155"/>
                          </a:lnTo>
                          <a:lnTo>
                            <a:pt x="453" y="1297"/>
                          </a:lnTo>
                          <a:lnTo>
                            <a:pt x="414" y="1361"/>
                          </a:lnTo>
                          <a:lnTo>
                            <a:pt x="360" y="1422"/>
                          </a:lnTo>
                          <a:lnTo>
                            <a:pt x="310" y="1469"/>
                          </a:lnTo>
                          <a:lnTo>
                            <a:pt x="289" y="1517"/>
                          </a:lnTo>
                          <a:lnTo>
                            <a:pt x="280" y="1548"/>
                          </a:lnTo>
                          <a:lnTo>
                            <a:pt x="280" y="1565"/>
                          </a:lnTo>
                          <a:lnTo>
                            <a:pt x="256" y="1588"/>
                          </a:lnTo>
                          <a:lnTo>
                            <a:pt x="231" y="1618"/>
                          </a:lnTo>
                          <a:lnTo>
                            <a:pt x="208" y="1675"/>
                          </a:lnTo>
                          <a:lnTo>
                            <a:pt x="176" y="1776"/>
                          </a:lnTo>
                          <a:lnTo>
                            <a:pt x="119" y="1893"/>
                          </a:lnTo>
                          <a:lnTo>
                            <a:pt x="104" y="2002"/>
                          </a:lnTo>
                          <a:lnTo>
                            <a:pt x="33" y="2097"/>
                          </a:lnTo>
                          <a:lnTo>
                            <a:pt x="0" y="207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22" name="Freeform 67"/>
                    <p:cNvSpPr>
                      <a:spLocks/>
                    </p:cNvSpPr>
                    <p:nvPr/>
                  </p:nvSpPr>
                  <p:spPr bwMode="auto">
                    <a:xfrm>
                      <a:off x="2815" y="3525"/>
                      <a:ext cx="81" cy="66"/>
                    </a:xfrm>
                    <a:custGeom>
                      <a:avLst/>
                      <a:gdLst>
                        <a:gd name="T0" fmla="*/ 0 w 566"/>
                        <a:gd name="T1" fmla="*/ 66 h 392"/>
                        <a:gd name="T2" fmla="*/ 15 w 566"/>
                        <a:gd name="T3" fmla="*/ 50 h 392"/>
                        <a:gd name="T4" fmla="*/ 24 w 566"/>
                        <a:gd name="T5" fmla="*/ 43 h 392"/>
                        <a:gd name="T6" fmla="*/ 39 w 566"/>
                        <a:gd name="T7" fmla="*/ 37 h 392"/>
                        <a:gd name="T8" fmla="*/ 49 w 566"/>
                        <a:gd name="T9" fmla="*/ 30 h 392"/>
                        <a:gd name="T10" fmla="*/ 61 w 566"/>
                        <a:gd name="T11" fmla="*/ 25 h 392"/>
                        <a:gd name="T12" fmla="*/ 72 w 566"/>
                        <a:gd name="T13" fmla="*/ 20 h 392"/>
                        <a:gd name="T14" fmla="*/ 79 w 566"/>
                        <a:gd name="T15" fmla="*/ 19 h 392"/>
                        <a:gd name="T16" fmla="*/ 81 w 566"/>
                        <a:gd name="T17" fmla="*/ 17 h 392"/>
                        <a:gd name="T18" fmla="*/ 80 w 566"/>
                        <a:gd name="T19" fmla="*/ 12 h 392"/>
                        <a:gd name="T20" fmla="*/ 80 w 566"/>
                        <a:gd name="T21" fmla="*/ 7 h 392"/>
                        <a:gd name="T22" fmla="*/ 76 w 566"/>
                        <a:gd name="T23" fmla="*/ 3 h 392"/>
                        <a:gd name="T24" fmla="*/ 73 w 566"/>
                        <a:gd name="T25" fmla="*/ 0 h 392"/>
                        <a:gd name="T26" fmla="*/ 70 w 566"/>
                        <a:gd name="T27" fmla="*/ 0 h 392"/>
                        <a:gd name="T28" fmla="*/ 31 w 566"/>
                        <a:gd name="T29" fmla="*/ 17 h 392"/>
                        <a:gd name="T30" fmla="*/ 12 w 566"/>
                        <a:gd name="T31" fmla="*/ 28 h 392"/>
                        <a:gd name="T32" fmla="*/ 8 w 566"/>
                        <a:gd name="T33" fmla="*/ 34 h 392"/>
                        <a:gd name="T34" fmla="*/ 0 w 566"/>
                        <a:gd name="T35" fmla="*/ 66 h 3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66"/>
                        <a:gd name="T55" fmla="*/ 0 h 392"/>
                        <a:gd name="T56" fmla="*/ 566 w 566"/>
                        <a:gd name="T57" fmla="*/ 392 h 3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66" h="392">
                          <a:moveTo>
                            <a:pt x="0" y="392"/>
                          </a:moveTo>
                          <a:lnTo>
                            <a:pt x="103" y="299"/>
                          </a:lnTo>
                          <a:lnTo>
                            <a:pt x="166" y="258"/>
                          </a:lnTo>
                          <a:lnTo>
                            <a:pt x="270" y="219"/>
                          </a:lnTo>
                          <a:lnTo>
                            <a:pt x="343" y="179"/>
                          </a:lnTo>
                          <a:lnTo>
                            <a:pt x="429" y="149"/>
                          </a:lnTo>
                          <a:lnTo>
                            <a:pt x="502" y="117"/>
                          </a:lnTo>
                          <a:lnTo>
                            <a:pt x="550" y="110"/>
                          </a:lnTo>
                          <a:lnTo>
                            <a:pt x="566" y="101"/>
                          </a:lnTo>
                          <a:lnTo>
                            <a:pt x="557" y="70"/>
                          </a:lnTo>
                          <a:lnTo>
                            <a:pt x="557" y="39"/>
                          </a:lnTo>
                          <a:lnTo>
                            <a:pt x="533" y="16"/>
                          </a:lnTo>
                          <a:lnTo>
                            <a:pt x="508" y="0"/>
                          </a:lnTo>
                          <a:lnTo>
                            <a:pt x="486" y="0"/>
                          </a:lnTo>
                          <a:lnTo>
                            <a:pt x="215" y="101"/>
                          </a:lnTo>
                          <a:lnTo>
                            <a:pt x="87" y="165"/>
                          </a:lnTo>
                          <a:lnTo>
                            <a:pt x="56" y="204"/>
                          </a:lnTo>
                          <a:lnTo>
                            <a:pt x="0" y="392"/>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223" name="Freeform 68"/>
                    <p:cNvSpPr>
                      <a:spLocks/>
                    </p:cNvSpPr>
                    <p:nvPr/>
                  </p:nvSpPr>
                  <p:spPr bwMode="auto">
                    <a:xfrm>
                      <a:off x="2815" y="3525"/>
                      <a:ext cx="81" cy="66"/>
                    </a:xfrm>
                    <a:custGeom>
                      <a:avLst/>
                      <a:gdLst>
                        <a:gd name="T0" fmla="*/ 0 w 566"/>
                        <a:gd name="T1" fmla="*/ 66 h 392"/>
                        <a:gd name="T2" fmla="*/ 15 w 566"/>
                        <a:gd name="T3" fmla="*/ 50 h 392"/>
                        <a:gd name="T4" fmla="*/ 24 w 566"/>
                        <a:gd name="T5" fmla="*/ 43 h 392"/>
                        <a:gd name="T6" fmla="*/ 39 w 566"/>
                        <a:gd name="T7" fmla="*/ 37 h 392"/>
                        <a:gd name="T8" fmla="*/ 49 w 566"/>
                        <a:gd name="T9" fmla="*/ 30 h 392"/>
                        <a:gd name="T10" fmla="*/ 61 w 566"/>
                        <a:gd name="T11" fmla="*/ 25 h 392"/>
                        <a:gd name="T12" fmla="*/ 72 w 566"/>
                        <a:gd name="T13" fmla="*/ 20 h 392"/>
                        <a:gd name="T14" fmla="*/ 79 w 566"/>
                        <a:gd name="T15" fmla="*/ 19 h 392"/>
                        <a:gd name="T16" fmla="*/ 81 w 566"/>
                        <a:gd name="T17" fmla="*/ 17 h 392"/>
                        <a:gd name="T18" fmla="*/ 80 w 566"/>
                        <a:gd name="T19" fmla="*/ 12 h 392"/>
                        <a:gd name="T20" fmla="*/ 80 w 566"/>
                        <a:gd name="T21" fmla="*/ 7 h 392"/>
                        <a:gd name="T22" fmla="*/ 76 w 566"/>
                        <a:gd name="T23" fmla="*/ 3 h 392"/>
                        <a:gd name="T24" fmla="*/ 73 w 566"/>
                        <a:gd name="T25" fmla="*/ 0 h 392"/>
                        <a:gd name="T26" fmla="*/ 70 w 566"/>
                        <a:gd name="T27" fmla="*/ 0 h 392"/>
                        <a:gd name="T28" fmla="*/ 31 w 566"/>
                        <a:gd name="T29" fmla="*/ 17 h 392"/>
                        <a:gd name="T30" fmla="*/ 12 w 566"/>
                        <a:gd name="T31" fmla="*/ 28 h 392"/>
                        <a:gd name="T32" fmla="*/ 8 w 566"/>
                        <a:gd name="T33" fmla="*/ 34 h 392"/>
                        <a:gd name="T34" fmla="*/ 0 w 566"/>
                        <a:gd name="T35" fmla="*/ 66 h 3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66"/>
                        <a:gd name="T55" fmla="*/ 0 h 392"/>
                        <a:gd name="T56" fmla="*/ 566 w 566"/>
                        <a:gd name="T57" fmla="*/ 392 h 3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66" h="392">
                          <a:moveTo>
                            <a:pt x="0" y="392"/>
                          </a:moveTo>
                          <a:lnTo>
                            <a:pt x="103" y="299"/>
                          </a:lnTo>
                          <a:lnTo>
                            <a:pt x="166" y="258"/>
                          </a:lnTo>
                          <a:lnTo>
                            <a:pt x="270" y="219"/>
                          </a:lnTo>
                          <a:lnTo>
                            <a:pt x="343" y="179"/>
                          </a:lnTo>
                          <a:lnTo>
                            <a:pt x="429" y="149"/>
                          </a:lnTo>
                          <a:lnTo>
                            <a:pt x="502" y="117"/>
                          </a:lnTo>
                          <a:lnTo>
                            <a:pt x="550" y="110"/>
                          </a:lnTo>
                          <a:lnTo>
                            <a:pt x="566" y="101"/>
                          </a:lnTo>
                          <a:lnTo>
                            <a:pt x="557" y="70"/>
                          </a:lnTo>
                          <a:lnTo>
                            <a:pt x="557" y="39"/>
                          </a:lnTo>
                          <a:lnTo>
                            <a:pt x="533" y="16"/>
                          </a:lnTo>
                          <a:lnTo>
                            <a:pt x="508" y="0"/>
                          </a:lnTo>
                          <a:lnTo>
                            <a:pt x="486" y="0"/>
                          </a:lnTo>
                          <a:lnTo>
                            <a:pt x="215" y="101"/>
                          </a:lnTo>
                          <a:lnTo>
                            <a:pt x="87" y="165"/>
                          </a:lnTo>
                          <a:lnTo>
                            <a:pt x="56" y="204"/>
                          </a:lnTo>
                          <a:lnTo>
                            <a:pt x="0" y="39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24" name="Freeform 69"/>
                    <p:cNvSpPr>
                      <a:spLocks/>
                    </p:cNvSpPr>
                    <p:nvPr/>
                  </p:nvSpPr>
                  <p:spPr bwMode="auto">
                    <a:xfrm>
                      <a:off x="2899" y="3520"/>
                      <a:ext cx="16" cy="22"/>
                    </a:xfrm>
                    <a:custGeom>
                      <a:avLst/>
                      <a:gdLst>
                        <a:gd name="T0" fmla="*/ 0 w 110"/>
                        <a:gd name="T1" fmla="*/ 3 h 132"/>
                        <a:gd name="T2" fmla="*/ 5 w 110"/>
                        <a:gd name="T3" fmla="*/ 10 h 132"/>
                        <a:gd name="T4" fmla="*/ 6 w 110"/>
                        <a:gd name="T5" fmla="*/ 18 h 132"/>
                        <a:gd name="T6" fmla="*/ 6 w 110"/>
                        <a:gd name="T7" fmla="*/ 22 h 132"/>
                        <a:gd name="T8" fmla="*/ 10 w 110"/>
                        <a:gd name="T9" fmla="*/ 22 h 132"/>
                        <a:gd name="T10" fmla="*/ 13 w 110"/>
                        <a:gd name="T11" fmla="*/ 22 h 132"/>
                        <a:gd name="T12" fmla="*/ 14 w 110"/>
                        <a:gd name="T13" fmla="*/ 20 h 132"/>
                        <a:gd name="T14" fmla="*/ 15 w 110"/>
                        <a:gd name="T15" fmla="*/ 17 h 132"/>
                        <a:gd name="T16" fmla="*/ 16 w 110"/>
                        <a:gd name="T17" fmla="*/ 15 h 132"/>
                        <a:gd name="T18" fmla="*/ 15 w 110"/>
                        <a:gd name="T19" fmla="*/ 12 h 132"/>
                        <a:gd name="T20" fmla="*/ 13 w 110"/>
                        <a:gd name="T21" fmla="*/ 8 h 132"/>
                        <a:gd name="T22" fmla="*/ 12 w 110"/>
                        <a:gd name="T23" fmla="*/ 6 h 132"/>
                        <a:gd name="T24" fmla="*/ 10 w 110"/>
                        <a:gd name="T25" fmla="*/ 2 h 132"/>
                        <a:gd name="T26" fmla="*/ 3 w 110"/>
                        <a:gd name="T27" fmla="*/ 0 h 132"/>
                        <a:gd name="T28" fmla="*/ 0 w 110"/>
                        <a:gd name="T29" fmla="*/ 3 h 1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0"/>
                        <a:gd name="T46" fmla="*/ 0 h 132"/>
                        <a:gd name="T47" fmla="*/ 110 w 110"/>
                        <a:gd name="T48" fmla="*/ 132 h 1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0" h="132">
                          <a:moveTo>
                            <a:pt x="0" y="16"/>
                          </a:moveTo>
                          <a:lnTo>
                            <a:pt x="32" y="63"/>
                          </a:lnTo>
                          <a:lnTo>
                            <a:pt x="40" y="108"/>
                          </a:lnTo>
                          <a:lnTo>
                            <a:pt x="40" y="132"/>
                          </a:lnTo>
                          <a:lnTo>
                            <a:pt x="71" y="132"/>
                          </a:lnTo>
                          <a:lnTo>
                            <a:pt x="87" y="132"/>
                          </a:lnTo>
                          <a:lnTo>
                            <a:pt x="96" y="118"/>
                          </a:lnTo>
                          <a:lnTo>
                            <a:pt x="103" y="101"/>
                          </a:lnTo>
                          <a:lnTo>
                            <a:pt x="110" y="93"/>
                          </a:lnTo>
                          <a:lnTo>
                            <a:pt x="103" y="70"/>
                          </a:lnTo>
                          <a:lnTo>
                            <a:pt x="87" y="47"/>
                          </a:lnTo>
                          <a:lnTo>
                            <a:pt x="81" y="38"/>
                          </a:lnTo>
                          <a:lnTo>
                            <a:pt x="67" y="10"/>
                          </a:lnTo>
                          <a:lnTo>
                            <a:pt x="24" y="0"/>
                          </a:lnTo>
                          <a:lnTo>
                            <a:pt x="0" y="16"/>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225" name="Freeform 70"/>
                    <p:cNvSpPr>
                      <a:spLocks/>
                    </p:cNvSpPr>
                    <p:nvPr/>
                  </p:nvSpPr>
                  <p:spPr bwMode="auto">
                    <a:xfrm>
                      <a:off x="2899" y="3520"/>
                      <a:ext cx="16" cy="22"/>
                    </a:xfrm>
                    <a:custGeom>
                      <a:avLst/>
                      <a:gdLst>
                        <a:gd name="T0" fmla="*/ 0 w 110"/>
                        <a:gd name="T1" fmla="*/ 3 h 132"/>
                        <a:gd name="T2" fmla="*/ 5 w 110"/>
                        <a:gd name="T3" fmla="*/ 10 h 132"/>
                        <a:gd name="T4" fmla="*/ 6 w 110"/>
                        <a:gd name="T5" fmla="*/ 18 h 132"/>
                        <a:gd name="T6" fmla="*/ 6 w 110"/>
                        <a:gd name="T7" fmla="*/ 22 h 132"/>
                        <a:gd name="T8" fmla="*/ 10 w 110"/>
                        <a:gd name="T9" fmla="*/ 22 h 132"/>
                        <a:gd name="T10" fmla="*/ 13 w 110"/>
                        <a:gd name="T11" fmla="*/ 22 h 132"/>
                        <a:gd name="T12" fmla="*/ 14 w 110"/>
                        <a:gd name="T13" fmla="*/ 20 h 132"/>
                        <a:gd name="T14" fmla="*/ 15 w 110"/>
                        <a:gd name="T15" fmla="*/ 17 h 132"/>
                        <a:gd name="T16" fmla="*/ 16 w 110"/>
                        <a:gd name="T17" fmla="*/ 15 h 132"/>
                        <a:gd name="T18" fmla="*/ 15 w 110"/>
                        <a:gd name="T19" fmla="*/ 12 h 132"/>
                        <a:gd name="T20" fmla="*/ 13 w 110"/>
                        <a:gd name="T21" fmla="*/ 8 h 132"/>
                        <a:gd name="T22" fmla="*/ 12 w 110"/>
                        <a:gd name="T23" fmla="*/ 6 h 132"/>
                        <a:gd name="T24" fmla="*/ 10 w 110"/>
                        <a:gd name="T25" fmla="*/ 2 h 132"/>
                        <a:gd name="T26" fmla="*/ 3 w 110"/>
                        <a:gd name="T27" fmla="*/ 0 h 132"/>
                        <a:gd name="T28" fmla="*/ 0 w 110"/>
                        <a:gd name="T29" fmla="*/ 3 h 1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0"/>
                        <a:gd name="T46" fmla="*/ 0 h 132"/>
                        <a:gd name="T47" fmla="*/ 110 w 110"/>
                        <a:gd name="T48" fmla="*/ 132 h 1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0" h="132">
                          <a:moveTo>
                            <a:pt x="0" y="16"/>
                          </a:moveTo>
                          <a:lnTo>
                            <a:pt x="32" y="63"/>
                          </a:lnTo>
                          <a:lnTo>
                            <a:pt x="40" y="108"/>
                          </a:lnTo>
                          <a:lnTo>
                            <a:pt x="40" y="132"/>
                          </a:lnTo>
                          <a:lnTo>
                            <a:pt x="71" y="132"/>
                          </a:lnTo>
                          <a:lnTo>
                            <a:pt x="87" y="132"/>
                          </a:lnTo>
                          <a:lnTo>
                            <a:pt x="96" y="118"/>
                          </a:lnTo>
                          <a:lnTo>
                            <a:pt x="103" y="101"/>
                          </a:lnTo>
                          <a:lnTo>
                            <a:pt x="110" y="93"/>
                          </a:lnTo>
                          <a:lnTo>
                            <a:pt x="103" y="70"/>
                          </a:lnTo>
                          <a:lnTo>
                            <a:pt x="87" y="47"/>
                          </a:lnTo>
                          <a:lnTo>
                            <a:pt x="81" y="38"/>
                          </a:lnTo>
                          <a:lnTo>
                            <a:pt x="67" y="10"/>
                          </a:lnTo>
                          <a:lnTo>
                            <a:pt x="24" y="0"/>
                          </a:lnTo>
                          <a:lnTo>
                            <a:pt x="0" y="1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26" name="Freeform 71"/>
                    <p:cNvSpPr>
                      <a:spLocks/>
                    </p:cNvSpPr>
                    <p:nvPr/>
                  </p:nvSpPr>
                  <p:spPr bwMode="auto">
                    <a:xfrm>
                      <a:off x="2739" y="3783"/>
                      <a:ext cx="76" cy="20"/>
                    </a:xfrm>
                    <a:custGeom>
                      <a:avLst/>
                      <a:gdLst>
                        <a:gd name="T0" fmla="*/ 76 w 532"/>
                        <a:gd name="T1" fmla="*/ 4 h 125"/>
                        <a:gd name="T2" fmla="*/ 67 w 532"/>
                        <a:gd name="T3" fmla="*/ 1 h 125"/>
                        <a:gd name="T4" fmla="*/ 63 w 532"/>
                        <a:gd name="T5" fmla="*/ 0 h 125"/>
                        <a:gd name="T6" fmla="*/ 60 w 532"/>
                        <a:gd name="T7" fmla="*/ 1 h 125"/>
                        <a:gd name="T8" fmla="*/ 54 w 532"/>
                        <a:gd name="T9" fmla="*/ 3 h 125"/>
                        <a:gd name="T10" fmla="*/ 48 w 532"/>
                        <a:gd name="T11" fmla="*/ 5 h 125"/>
                        <a:gd name="T12" fmla="*/ 43 w 532"/>
                        <a:gd name="T13" fmla="*/ 7 h 125"/>
                        <a:gd name="T14" fmla="*/ 39 w 532"/>
                        <a:gd name="T15" fmla="*/ 10 h 125"/>
                        <a:gd name="T16" fmla="*/ 34 w 532"/>
                        <a:gd name="T17" fmla="*/ 12 h 125"/>
                        <a:gd name="T18" fmla="*/ 28 w 532"/>
                        <a:gd name="T19" fmla="*/ 15 h 125"/>
                        <a:gd name="T20" fmla="*/ 24 w 532"/>
                        <a:gd name="T21" fmla="*/ 16 h 125"/>
                        <a:gd name="T22" fmla="*/ 19 w 532"/>
                        <a:gd name="T23" fmla="*/ 18 h 125"/>
                        <a:gd name="T24" fmla="*/ 13 w 532"/>
                        <a:gd name="T25" fmla="*/ 19 h 125"/>
                        <a:gd name="T26" fmla="*/ 6 w 532"/>
                        <a:gd name="T27" fmla="*/ 20 h 125"/>
                        <a:gd name="T28" fmla="*/ 2 w 532"/>
                        <a:gd name="T29" fmla="*/ 20 h 125"/>
                        <a:gd name="T30" fmla="*/ 0 w 532"/>
                        <a:gd name="T31" fmla="*/ 19 h 1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2"/>
                        <a:gd name="T49" fmla="*/ 0 h 125"/>
                        <a:gd name="T50" fmla="*/ 532 w 532"/>
                        <a:gd name="T51" fmla="*/ 125 h 1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2" h="125">
                          <a:moveTo>
                            <a:pt x="532" y="22"/>
                          </a:moveTo>
                          <a:lnTo>
                            <a:pt x="468" y="6"/>
                          </a:lnTo>
                          <a:lnTo>
                            <a:pt x="442" y="0"/>
                          </a:lnTo>
                          <a:lnTo>
                            <a:pt x="420" y="6"/>
                          </a:lnTo>
                          <a:lnTo>
                            <a:pt x="379" y="16"/>
                          </a:lnTo>
                          <a:lnTo>
                            <a:pt x="333" y="31"/>
                          </a:lnTo>
                          <a:lnTo>
                            <a:pt x="300" y="44"/>
                          </a:lnTo>
                          <a:lnTo>
                            <a:pt x="270" y="63"/>
                          </a:lnTo>
                          <a:lnTo>
                            <a:pt x="237" y="77"/>
                          </a:lnTo>
                          <a:lnTo>
                            <a:pt x="197" y="91"/>
                          </a:lnTo>
                          <a:lnTo>
                            <a:pt x="165" y="101"/>
                          </a:lnTo>
                          <a:lnTo>
                            <a:pt x="135" y="110"/>
                          </a:lnTo>
                          <a:lnTo>
                            <a:pt x="94" y="118"/>
                          </a:lnTo>
                          <a:lnTo>
                            <a:pt x="44" y="125"/>
                          </a:lnTo>
                          <a:lnTo>
                            <a:pt x="15" y="125"/>
                          </a:lnTo>
                          <a:lnTo>
                            <a:pt x="0" y="11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27" name="Freeform 72"/>
                    <p:cNvSpPr>
                      <a:spLocks/>
                    </p:cNvSpPr>
                    <p:nvPr/>
                  </p:nvSpPr>
                  <p:spPr bwMode="auto">
                    <a:xfrm>
                      <a:off x="2739" y="3783"/>
                      <a:ext cx="76" cy="20"/>
                    </a:xfrm>
                    <a:custGeom>
                      <a:avLst/>
                      <a:gdLst>
                        <a:gd name="T0" fmla="*/ 76 w 532"/>
                        <a:gd name="T1" fmla="*/ 4 h 125"/>
                        <a:gd name="T2" fmla="*/ 67 w 532"/>
                        <a:gd name="T3" fmla="*/ 1 h 125"/>
                        <a:gd name="T4" fmla="*/ 63 w 532"/>
                        <a:gd name="T5" fmla="*/ 0 h 125"/>
                        <a:gd name="T6" fmla="*/ 60 w 532"/>
                        <a:gd name="T7" fmla="*/ 1 h 125"/>
                        <a:gd name="T8" fmla="*/ 54 w 532"/>
                        <a:gd name="T9" fmla="*/ 3 h 125"/>
                        <a:gd name="T10" fmla="*/ 48 w 532"/>
                        <a:gd name="T11" fmla="*/ 5 h 125"/>
                        <a:gd name="T12" fmla="*/ 43 w 532"/>
                        <a:gd name="T13" fmla="*/ 7 h 125"/>
                        <a:gd name="T14" fmla="*/ 39 w 532"/>
                        <a:gd name="T15" fmla="*/ 10 h 125"/>
                        <a:gd name="T16" fmla="*/ 34 w 532"/>
                        <a:gd name="T17" fmla="*/ 12 h 125"/>
                        <a:gd name="T18" fmla="*/ 28 w 532"/>
                        <a:gd name="T19" fmla="*/ 15 h 125"/>
                        <a:gd name="T20" fmla="*/ 24 w 532"/>
                        <a:gd name="T21" fmla="*/ 16 h 125"/>
                        <a:gd name="T22" fmla="*/ 19 w 532"/>
                        <a:gd name="T23" fmla="*/ 18 h 125"/>
                        <a:gd name="T24" fmla="*/ 13 w 532"/>
                        <a:gd name="T25" fmla="*/ 19 h 125"/>
                        <a:gd name="T26" fmla="*/ 6 w 532"/>
                        <a:gd name="T27" fmla="*/ 20 h 125"/>
                        <a:gd name="T28" fmla="*/ 2 w 532"/>
                        <a:gd name="T29" fmla="*/ 20 h 125"/>
                        <a:gd name="T30" fmla="*/ 0 w 532"/>
                        <a:gd name="T31" fmla="*/ 19 h 1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2"/>
                        <a:gd name="T49" fmla="*/ 0 h 125"/>
                        <a:gd name="T50" fmla="*/ 532 w 532"/>
                        <a:gd name="T51" fmla="*/ 125 h 1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2" h="125">
                          <a:moveTo>
                            <a:pt x="532" y="22"/>
                          </a:moveTo>
                          <a:lnTo>
                            <a:pt x="468" y="6"/>
                          </a:lnTo>
                          <a:lnTo>
                            <a:pt x="442" y="0"/>
                          </a:lnTo>
                          <a:lnTo>
                            <a:pt x="420" y="6"/>
                          </a:lnTo>
                          <a:lnTo>
                            <a:pt x="379" y="16"/>
                          </a:lnTo>
                          <a:lnTo>
                            <a:pt x="333" y="31"/>
                          </a:lnTo>
                          <a:lnTo>
                            <a:pt x="300" y="44"/>
                          </a:lnTo>
                          <a:lnTo>
                            <a:pt x="270" y="63"/>
                          </a:lnTo>
                          <a:lnTo>
                            <a:pt x="237" y="77"/>
                          </a:lnTo>
                          <a:lnTo>
                            <a:pt x="197" y="91"/>
                          </a:lnTo>
                          <a:lnTo>
                            <a:pt x="165" y="101"/>
                          </a:lnTo>
                          <a:lnTo>
                            <a:pt x="135" y="110"/>
                          </a:lnTo>
                          <a:lnTo>
                            <a:pt x="94" y="118"/>
                          </a:lnTo>
                          <a:lnTo>
                            <a:pt x="44" y="125"/>
                          </a:lnTo>
                          <a:lnTo>
                            <a:pt x="15" y="125"/>
                          </a:lnTo>
                          <a:lnTo>
                            <a:pt x="0" y="11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28" name="Freeform 73"/>
                    <p:cNvSpPr>
                      <a:spLocks/>
                    </p:cNvSpPr>
                    <p:nvPr/>
                  </p:nvSpPr>
                  <p:spPr bwMode="auto">
                    <a:xfrm>
                      <a:off x="2722" y="3799"/>
                      <a:ext cx="87" cy="7"/>
                    </a:xfrm>
                    <a:custGeom>
                      <a:avLst/>
                      <a:gdLst>
                        <a:gd name="T0" fmla="*/ 0 w 611"/>
                        <a:gd name="T1" fmla="*/ 0 h 40"/>
                        <a:gd name="T2" fmla="*/ 9 w 611"/>
                        <a:gd name="T3" fmla="*/ 4 h 40"/>
                        <a:gd name="T4" fmla="*/ 18 w 611"/>
                        <a:gd name="T5" fmla="*/ 7 h 40"/>
                        <a:gd name="T6" fmla="*/ 26 w 611"/>
                        <a:gd name="T7" fmla="*/ 7 h 40"/>
                        <a:gd name="T8" fmla="*/ 36 w 611"/>
                        <a:gd name="T9" fmla="*/ 7 h 40"/>
                        <a:gd name="T10" fmla="*/ 51 w 611"/>
                        <a:gd name="T11" fmla="*/ 4 h 40"/>
                        <a:gd name="T12" fmla="*/ 62 w 611"/>
                        <a:gd name="T13" fmla="*/ 2 h 40"/>
                        <a:gd name="T14" fmla="*/ 74 w 611"/>
                        <a:gd name="T15" fmla="*/ 2 h 40"/>
                        <a:gd name="T16" fmla="*/ 78 w 611"/>
                        <a:gd name="T17" fmla="*/ 3 h 40"/>
                        <a:gd name="T18" fmla="*/ 82 w 611"/>
                        <a:gd name="T19" fmla="*/ 3 h 40"/>
                        <a:gd name="T20" fmla="*/ 87 w 611"/>
                        <a:gd name="T21" fmla="*/ 4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1"/>
                        <a:gd name="T34" fmla="*/ 0 h 40"/>
                        <a:gd name="T35" fmla="*/ 611 w 611"/>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1" h="40">
                          <a:moveTo>
                            <a:pt x="0" y="0"/>
                          </a:moveTo>
                          <a:lnTo>
                            <a:pt x="65" y="24"/>
                          </a:lnTo>
                          <a:lnTo>
                            <a:pt x="127" y="40"/>
                          </a:lnTo>
                          <a:lnTo>
                            <a:pt x="181" y="40"/>
                          </a:lnTo>
                          <a:lnTo>
                            <a:pt x="254" y="40"/>
                          </a:lnTo>
                          <a:lnTo>
                            <a:pt x="356" y="24"/>
                          </a:lnTo>
                          <a:lnTo>
                            <a:pt x="435" y="9"/>
                          </a:lnTo>
                          <a:lnTo>
                            <a:pt x="518" y="9"/>
                          </a:lnTo>
                          <a:lnTo>
                            <a:pt x="547" y="17"/>
                          </a:lnTo>
                          <a:lnTo>
                            <a:pt x="579" y="17"/>
                          </a:lnTo>
                          <a:lnTo>
                            <a:pt x="611" y="2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29" name="Freeform 74"/>
                    <p:cNvSpPr>
                      <a:spLocks/>
                    </p:cNvSpPr>
                    <p:nvPr/>
                  </p:nvSpPr>
                  <p:spPr bwMode="auto">
                    <a:xfrm>
                      <a:off x="2722" y="3799"/>
                      <a:ext cx="87" cy="7"/>
                    </a:xfrm>
                    <a:custGeom>
                      <a:avLst/>
                      <a:gdLst>
                        <a:gd name="T0" fmla="*/ 0 w 611"/>
                        <a:gd name="T1" fmla="*/ 0 h 40"/>
                        <a:gd name="T2" fmla="*/ 9 w 611"/>
                        <a:gd name="T3" fmla="*/ 4 h 40"/>
                        <a:gd name="T4" fmla="*/ 18 w 611"/>
                        <a:gd name="T5" fmla="*/ 7 h 40"/>
                        <a:gd name="T6" fmla="*/ 26 w 611"/>
                        <a:gd name="T7" fmla="*/ 7 h 40"/>
                        <a:gd name="T8" fmla="*/ 36 w 611"/>
                        <a:gd name="T9" fmla="*/ 7 h 40"/>
                        <a:gd name="T10" fmla="*/ 51 w 611"/>
                        <a:gd name="T11" fmla="*/ 4 h 40"/>
                        <a:gd name="T12" fmla="*/ 62 w 611"/>
                        <a:gd name="T13" fmla="*/ 2 h 40"/>
                        <a:gd name="T14" fmla="*/ 74 w 611"/>
                        <a:gd name="T15" fmla="*/ 2 h 40"/>
                        <a:gd name="T16" fmla="*/ 78 w 611"/>
                        <a:gd name="T17" fmla="*/ 3 h 40"/>
                        <a:gd name="T18" fmla="*/ 82 w 611"/>
                        <a:gd name="T19" fmla="*/ 3 h 40"/>
                        <a:gd name="T20" fmla="*/ 87 w 611"/>
                        <a:gd name="T21" fmla="*/ 4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1"/>
                        <a:gd name="T34" fmla="*/ 0 h 40"/>
                        <a:gd name="T35" fmla="*/ 611 w 611"/>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1" h="40">
                          <a:moveTo>
                            <a:pt x="0" y="0"/>
                          </a:moveTo>
                          <a:lnTo>
                            <a:pt x="65" y="24"/>
                          </a:lnTo>
                          <a:lnTo>
                            <a:pt x="127" y="40"/>
                          </a:lnTo>
                          <a:lnTo>
                            <a:pt x="181" y="40"/>
                          </a:lnTo>
                          <a:lnTo>
                            <a:pt x="254" y="40"/>
                          </a:lnTo>
                          <a:lnTo>
                            <a:pt x="356" y="24"/>
                          </a:lnTo>
                          <a:lnTo>
                            <a:pt x="435" y="9"/>
                          </a:lnTo>
                          <a:lnTo>
                            <a:pt x="518" y="9"/>
                          </a:lnTo>
                          <a:lnTo>
                            <a:pt x="547" y="17"/>
                          </a:lnTo>
                          <a:lnTo>
                            <a:pt x="579" y="17"/>
                          </a:lnTo>
                          <a:lnTo>
                            <a:pt x="611" y="2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30" name="Freeform 75"/>
                    <p:cNvSpPr>
                      <a:spLocks/>
                    </p:cNvSpPr>
                    <p:nvPr/>
                  </p:nvSpPr>
                  <p:spPr bwMode="auto">
                    <a:xfrm>
                      <a:off x="2774" y="3631"/>
                      <a:ext cx="100" cy="9"/>
                    </a:xfrm>
                    <a:custGeom>
                      <a:avLst/>
                      <a:gdLst>
                        <a:gd name="T0" fmla="*/ 0 w 701"/>
                        <a:gd name="T1" fmla="*/ 9 h 55"/>
                        <a:gd name="T2" fmla="*/ 11 w 701"/>
                        <a:gd name="T3" fmla="*/ 5 h 55"/>
                        <a:gd name="T4" fmla="*/ 23 w 701"/>
                        <a:gd name="T5" fmla="*/ 1 h 55"/>
                        <a:gd name="T6" fmla="*/ 37 w 701"/>
                        <a:gd name="T7" fmla="*/ 0 h 55"/>
                        <a:gd name="T8" fmla="*/ 50 w 701"/>
                        <a:gd name="T9" fmla="*/ 0 h 55"/>
                        <a:gd name="T10" fmla="*/ 61 w 701"/>
                        <a:gd name="T11" fmla="*/ 1 h 55"/>
                        <a:gd name="T12" fmla="*/ 70 w 701"/>
                        <a:gd name="T13" fmla="*/ 4 h 55"/>
                        <a:gd name="T14" fmla="*/ 79 w 701"/>
                        <a:gd name="T15" fmla="*/ 2 h 55"/>
                        <a:gd name="T16" fmla="*/ 85 w 701"/>
                        <a:gd name="T17" fmla="*/ 2 h 55"/>
                        <a:gd name="T18" fmla="*/ 91 w 701"/>
                        <a:gd name="T19" fmla="*/ 2 h 55"/>
                        <a:gd name="T20" fmla="*/ 98 w 701"/>
                        <a:gd name="T21" fmla="*/ 4 h 55"/>
                        <a:gd name="T22" fmla="*/ 100 w 701"/>
                        <a:gd name="T23" fmla="*/ 4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1"/>
                        <a:gd name="T37" fmla="*/ 0 h 55"/>
                        <a:gd name="T38" fmla="*/ 701 w 701"/>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1" h="55">
                          <a:moveTo>
                            <a:pt x="0" y="55"/>
                          </a:moveTo>
                          <a:lnTo>
                            <a:pt x="80" y="30"/>
                          </a:lnTo>
                          <a:lnTo>
                            <a:pt x="159" y="7"/>
                          </a:lnTo>
                          <a:lnTo>
                            <a:pt x="256" y="0"/>
                          </a:lnTo>
                          <a:lnTo>
                            <a:pt x="351" y="0"/>
                          </a:lnTo>
                          <a:lnTo>
                            <a:pt x="431" y="7"/>
                          </a:lnTo>
                          <a:lnTo>
                            <a:pt x="494" y="24"/>
                          </a:lnTo>
                          <a:lnTo>
                            <a:pt x="557" y="14"/>
                          </a:lnTo>
                          <a:lnTo>
                            <a:pt x="598" y="14"/>
                          </a:lnTo>
                          <a:lnTo>
                            <a:pt x="637" y="14"/>
                          </a:lnTo>
                          <a:lnTo>
                            <a:pt x="686" y="24"/>
                          </a:lnTo>
                          <a:lnTo>
                            <a:pt x="701" y="2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31" name="Freeform 76"/>
                    <p:cNvSpPr>
                      <a:spLocks/>
                    </p:cNvSpPr>
                    <p:nvPr/>
                  </p:nvSpPr>
                  <p:spPr bwMode="auto">
                    <a:xfrm>
                      <a:off x="2774" y="3631"/>
                      <a:ext cx="100" cy="9"/>
                    </a:xfrm>
                    <a:custGeom>
                      <a:avLst/>
                      <a:gdLst>
                        <a:gd name="T0" fmla="*/ 0 w 701"/>
                        <a:gd name="T1" fmla="*/ 9 h 55"/>
                        <a:gd name="T2" fmla="*/ 11 w 701"/>
                        <a:gd name="T3" fmla="*/ 5 h 55"/>
                        <a:gd name="T4" fmla="*/ 23 w 701"/>
                        <a:gd name="T5" fmla="*/ 1 h 55"/>
                        <a:gd name="T6" fmla="*/ 37 w 701"/>
                        <a:gd name="T7" fmla="*/ 0 h 55"/>
                        <a:gd name="T8" fmla="*/ 50 w 701"/>
                        <a:gd name="T9" fmla="*/ 0 h 55"/>
                        <a:gd name="T10" fmla="*/ 61 w 701"/>
                        <a:gd name="T11" fmla="*/ 1 h 55"/>
                        <a:gd name="T12" fmla="*/ 70 w 701"/>
                        <a:gd name="T13" fmla="*/ 4 h 55"/>
                        <a:gd name="T14" fmla="*/ 79 w 701"/>
                        <a:gd name="T15" fmla="*/ 2 h 55"/>
                        <a:gd name="T16" fmla="*/ 85 w 701"/>
                        <a:gd name="T17" fmla="*/ 2 h 55"/>
                        <a:gd name="T18" fmla="*/ 91 w 701"/>
                        <a:gd name="T19" fmla="*/ 2 h 55"/>
                        <a:gd name="T20" fmla="*/ 98 w 701"/>
                        <a:gd name="T21" fmla="*/ 4 h 55"/>
                        <a:gd name="T22" fmla="*/ 100 w 701"/>
                        <a:gd name="T23" fmla="*/ 4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1"/>
                        <a:gd name="T37" fmla="*/ 0 h 55"/>
                        <a:gd name="T38" fmla="*/ 701 w 701"/>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1" h="55">
                          <a:moveTo>
                            <a:pt x="0" y="55"/>
                          </a:moveTo>
                          <a:lnTo>
                            <a:pt x="80" y="30"/>
                          </a:lnTo>
                          <a:lnTo>
                            <a:pt x="159" y="7"/>
                          </a:lnTo>
                          <a:lnTo>
                            <a:pt x="256" y="0"/>
                          </a:lnTo>
                          <a:lnTo>
                            <a:pt x="351" y="0"/>
                          </a:lnTo>
                          <a:lnTo>
                            <a:pt x="431" y="7"/>
                          </a:lnTo>
                          <a:lnTo>
                            <a:pt x="494" y="24"/>
                          </a:lnTo>
                          <a:lnTo>
                            <a:pt x="557" y="14"/>
                          </a:lnTo>
                          <a:lnTo>
                            <a:pt x="598" y="14"/>
                          </a:lnTo>
                          <a:lnTo>
                            <a:pt x="637" y="14"/>
                          </a:lnTo>
                          <a:lnTo>
                            <a:pt x="686" y="24"/>
                          </a:lnTo>
                          <a:lnTo>
                            <a:pt x="701" y="2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32" name="Freeform 77"/>
                    <p:cNvSpPr>
                      <a:spLocks/>
                    </p:cNvSpPr>
                    <p:nvPr/>
                  </p:nvSpPr>
                  <p:spPr bwMode="auto">
                    <a:xfrm>
                      <a:off x="2778" y="3610"/>
                      <a:ext cx="49" cy="13"/>
                    </a:xfrm>
                    <a:custGeom>
                      <a:avLst/>
                      <a:gdLst>
                        <a:gd name="T0" fmla="*/ 0 w 343"/>
                        <a:gd name="T1" fmla="*/ 13 h 78"/>
                        <a:gd name="T2" fmla="*/ 6 w 343"/>
                        <a:gd name="T3" fmla="*/ 8 h 78"/>
                        <a:gd name="T4" fmla="*/ 13 w 343"/>
                        <a:gd name="T5" fmla="*/ 5 h 78"/>
                        <a:gd name="T6" fmla="*/ 21 w 343"/>
                        <a:gd name="T7" fmla="*/ 4 h 78"/>
                        <a:gd name="T8" fmla="*/ 31 w 343"/>
                        <a:gd name="T9" fmla="*/ 3 h 78"/>
                        <a:gd name="T10" fmla="*/ 39 w 343"/>
                        <a:gd name="T11" fmla="*/ 2 h 78"/>
                        <a:gd name="T12" fmla="*/ 43 w 343"/>
                        <a:gd name="T13" fmla="*/ 2 h 78"/>
                        <a:gd name="T14" fmla="*/ 49 w 343"/>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343"/>
                        <a:gd name="T25" fmla="*/ 0 h 78"/>
                        <a:gd name="T26" fmla="*/ 343 w 343"/>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3" h="78">
                          <a:moveTo>
                            <a:pt x="0" y="78"/>
                          </a:moveTo>
                          <a:lnTo>
                            <a:pt x="40" y="48"/>
                          </a:lnTo>
                          <a:lnTo>
                            <a:pt x="88" y="32"/>
                          </a:lnTo>
                          <a:lnTo>
                            <a:pt x="144" y="24"/>
                          </a:lnTo>
                          <a:lnTo>
                            <a:pt x="216" y="17"/>
                          </a:lnTo>
                          <a:lnTo>
                            <a:pt x="271" y="9"/>
                          </a:lnTo>
                          <a:lnTo>
                            <a:pt x="302" y="9"/>
                          </a:lnTo>
                          <a:lnTo>
                            <a:pt x="343"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33" name="Freeform 78"/>
                    <p:cNvSpPr>
                      <a:spLocks/>
                    </p:cNvSpPr>
                    <p:nvPr/>
                  </p:nvSpPr>
                  <p:spPr bwMode="auto">
                    <a:xfrm>
                      <a:off x="2778" y="3610"/>
                      <a:ext cx="49" cy="13"/>
                    </a:xfrm>
                    <a:custGeom>
                      <a:avLst/>
                      <a:gdLst>
                        <a:gd name="T0" fmla="*/ 0 w 343"/>
                        <a:gd name="T1" fmla="*/ 13 h 78"/>
                        <a:gd name="T2" fmla="*/ 6 w 343"/>
                        <a:gd name="T3" fmla="*/ 8 h 78"/>
                        <a:gd name="T4" fmla="*/ 13 w 343"/>
                        <a:gd name="T5" fmla="*/ 5 h 78"/>
                        <a:gd name="T6" fmla="*/ 21 w 343"/>
                        <a:gd name="T7" fmla="*/ 4 h 78"/>
                        <a:gd name="T8" fmla="*/ 31 w 343"/>
                        <a:gd name="T9" fmla="*/ 3 h 78"/>
                        <a:gd name="T10" fmla="*/ 39 w 343"/>
                        <a:gd name="T11" fmla="*/ 2 h 78"/>
                        <a:gd name="T12" fmla="*/ 43 w 343"/>
                        <a:gd name="T13" fmla="*/ 2 h 78"/>
                        <a:gd name="T14" fmla="*/ 49 w 343"/>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343"/>
                        <a:gd name="T25" fmla="*/ 0 h 78"/>
                        <a:gd name="T26" fmla="*/ 343 w 343"/>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3" h="78">
                          <a:moveTo>
                            <a:pt x="0" y="78"/>
                          </a:moveTo>
                          <a:lnTo>
                            <a:pt x="40" y="48"/>
                          </a:lnTo>
                          <a:lnTo>
                            <a:pt x="88" y="32"/>
                          </a:lnTo>
                          <a:lnTo>
                            <a:pt x="144" y="24"/>
                          </a:lnTo>
                          <a:lnTo>
                            <a:pt x="216" y="17"/>
                          </a:lnTo>
                          <a:lnTo>
                            <a:pt x="271" y="9"/>
                          </a:lnTo>
                          <a:lnTo>
                            <a:pt x="302" y="9"/>
                          </a:lnTo>
                          <a:lnTo>
                            <a:pt x="343"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34" name="Freeform 79"/>
                    <p:cNvSpPr>
                      <a:spLocks/>
                    </p:cNvSpPr>
                    <p:nvPr/>
                  </p:nvSpPr>
                  <p:spPr bwMode="auto">
                    <a:xfrm>
                      <a:off x="2812" y="3589"/>
                      <a:ext cx="61" cy="7"/>
                    </a:xfrm>
                    <a:custGeom>
                      <a:avLst/>
                      <a:gdLst>
                        <a:gd name="T0" fmla="*/ 0 w 421"/>
                        <a:gd name="T1" fmla="*/ 7 h 42"/>
                        <a:gd name="T2" fmla="*/ 4 w 421"/>
                        <a:gd name="T3" fmla="*/ 5 h 42"/>
                        <a:gd name="T4" fmla="*/ 9 w 421"/>
                        <a:gd name="T5" fmla="*/ 4 h 42"/>
                        <a:gd name="T6" fmla="*/ 14 w 421"/>
                        <a:gd name="T7" fmla="*/ 5 h 42"/>
                        <a:gd name="T8" fmla="*/ 20 w 421"/>
                        <a:gd name="T9" fmla="*/ 5 h 42"/>
                        <a:gd name="T10" fmla="*/ 24 w 421"/>
                        <a:gd name="T11" fmla="*/ 5 h 42"/>
                        <a:gd name="T12" fmla="*/ 30 w 421"/>
                        <a:gd name="T13" fmla="*/ 4 h 42"/>
                        <a:gd name="T14" fmla="*/ 33 w 421"/>
                        <a:gd name="T15" fmla="*/ 3 h 42"/>
                        <a:gd name="T16" fmla="*/ 39 w 421"/>
                        <a:gd name="T17" fmla="*/ 1 h 42"/>
                        <a:gd name="T18" fmla="*/ 43 w 421"/>
                        <a:gd name="T19" fmla="*/ 0 h 42"/>
                        <a:gd name="T20" fmla="*/ 46 w 421"/>
                        <a:gd name="T21" fmla="*/ 0 h 42"/>
                        <a:gd name="T22" fmla="*/ 50 w 421"/>
                        <a:gd name="T23" fmla="*/ 1 h 42"/>
                        <a:gd name="T24" fmla="*/ 53 w 421"/>
                        <a:gd name="T25" fmla="*/ 3 h 42"/>
                        <a:gd name="T26" fmla="*/ 57 w 421"/>
                        <a:gd name="T27" fmla="*/ 3 h 42"/>
                        <a:gd name="T28" fmla="*/ 61 w 421"/>
                        <a:gd name="T29" fmla="*/ 3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1"/>
                        <a:gd name="T46" fmla="*/ 0 h 42"/>
                        <a:gd name="T47" fmla="*/ 421 w 421"/>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1" h="42">
                          <a:moveTo>
                            <a:pt x="0" y="42"/>
                          </a:moveTo>
                          <a:lnTo>
                            <a:pt x="31" y="32"/>
                          </a:lnTo>
                          <a:lnTo>
                            <a:pt x="62" y="23"/>
                          </a:lnTo>
                          <a:lnTo>
                            <a:pt x="97" y="32"/>
                          </a:lnTo>
                          <a:lnTo>
                            <a:pt x="135" y="32"/>
                          </a:lnTo>
                          <a:lnTo>
                            <a:pt x="169" y="32"/>
                          </a:lnTo>
                          <a:lnTo>
                            <a:pt x="210" y="23"/>
                          </a:lnTo>
                          <a:lnTo>
                            <a:pt x="231" y="17"/>
                          </a:lnTo>
                          <a:lnTo>
                            <a:pt x="272" y="8"/>
                          </a:lnTo>
                          <a:lnTo>
                            <a:pt x="295" y="0"/>
                          </a:lnTo>
                          <a:lnTo>
                            <a:pt x="318" y="0"/>
                          </a:lnTo>
                          <a:lnTo>
                            <a:pt x="342" y="8"/>
                          </a:lnTo>
                          <a:lnTo>
                            <a:pt x="366" y="17"/>
                          </a:lnTo>
                          <a:lnTo>
                            <a:pt x="390" y="17"/>
                          </a:lnTo>
                          <a:lnTo>
                            <a:pt x="421" y="1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35" name="Freeform 80"/>
                    <p:cNvSpPr>
                      <a:spLocks/>
                    </p:cNvSpPr>
                    <p:nvPr/>
                  </p:nvSpPr>
                  <p:spPr bwMode="auto">
                    <a:xfrm>
                      <a:off x="2812" y="3589"/>
                      <a:ext cx="61" cy="7"/>
                    </a:xfrm>
                    <a:custGeom>
                      <a:avLst/>
                      <a:gdLst>
                        <a:gd name="T0" fmla="*/ 0 w 421"/>
                        <a:gd name="T1" fmla="*/ 7 h 42"/>
                        <a:gd name="T2" fmla="*/ 4 w 421"/>
                        <a:gd name="T3" fmla="*/ 5 h 42"/>
                        <a:gd name="T4" fmla="*/ 9 w 421"/>
                        <a:gd name="T5" fmla="*/ 4 h 42"/>
                        <a:gd name="T6" fmla="*/ 14 w 421"/>
                        <a:gd name="T7" fmla="*/ 5 h 42"/>
                        <a:gd name="T8" fmla="*/ 20 w 421"/>
                        <a:gd name="T9" fmla="*/ 5 h 42"/>
                        <a:gd name="T10" fmla="*/ 24 w 421"/>
                        <a:gd name="T11" fmla="*/ 5 h 42"/>
                        <a:gd name="T12" fmla="*/ 30 w 421"/>
                        <a:gd name="T13" fmla="*/ 4 h 42"/>
                        <a:gd name="T14" fmla="*/ 33 w 421"/>
                        <a:gd name="T15" fmla="*/ 3 h 42"/>
                        <a:gd name="T16" fmla="*/ 39 w 421"/>
                        <a:gd name="T17" fmla="*/ 1 h 42"/>
                        <a:gd name="T18" fmla="*/ 43 w 421"/>
                        <a:gd name="T19" fmla="*/ 0 h 42"/>
                        <a:gd name="T20" fmla="*/ 46 w 421"/>
                        <a:gd name="T21" fmla="*/ 0 h 42"/>
                        <a:gd name="T22" fmla="*/ 50 w 421"/>
                        <a:gd name="T23" fmla="*/ 1 h 42"/>
                        <a:gd name="T24" fmla="*/ 53 w 421"/>
                        <a:gd name="T25" fmla="*/ 3 h 42"/>
                        <a:gd name="T26" fmla="*/ 57 w 421"/>
                        <a:gd name="T27" fmla="*/ 3 h 42"/>
                        <a:gd name="T28" fmla="*/ 61 w 421"/>
                        <a:gd name="T29" fmla="*/ 3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1"/>
                        <a:gd name="T46" fmla="*/ 0 h 42"/>
                        <a:gd name="T47" fmla="*/ 421 w 421"/>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1" h="42">
                          <a:moveTo>
                            <a:pt x="0" y="42"/>
                          </a:moveTo>
                          <a:lnTo>
                            <a:pt x="31" y="32"/>
                          </a:lnTo>
                          <a:lnTo>
                            <a:pt x="62" y="23"/>
                          </a:lnTo>
                          <a:lnTo>
                            <a:pt x="97" y="32"/>
                          </a:lnTo>
                          <a:lnTo>
                            <a:pt x="135" y="32"/>
                          </a:lnTo>
                          <a:lnTo>
                            <a:pt x="169" y="32"/>
                          </a:lnTo>
                          <a:lnTo>
                            <a:pt x="210" y="23"/>
                          </a:lnTo>
                          <a:lnTo>
                            <a:pt x="231" y="17"/>
                          </a:lnTo>
                          <a:lnTo>
                            <a:pt x="272" y="8"/>
                          </a:lnTo>
                          <a:lnTo>
                            <a:pt x="295" y="0"/>
                          </a:lnTo>
                          <a:lnTo>
                            <a:pt x="318" y="0"/>
                          </a:lnTo>
                          <a:lnTo>
                            <a:pt x="342" y="8"/>
                          </a:lnTo>
                          <a:lnTo>
                            <a:pt x="366" y="17"/>
                          </a:lnTo>
                          <a:lnTo>
                            <a:pt x="390" y="17"/>
                          </a:lnTo>
                          <a:lnTo>
                            <a:pt x="421" y="1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36" name="Freeform 81"/>
                    <p:cNvSpPr>
                      <a:spLocks/>
                    </p:cNvSpPr>
                    <p:nvPr/>
                  </p:nvSpPr>
                  <p:spPr bwMode="auto">
                    <a:xfrm>
                      <a:off x="2834" y="3576"/>
                      <a:ext cx="68" cy="17"/>
                    </a:xfrm>
                    <a:custGeom>
                      <a:avLst/>
                      <a:gdLst>
                        <a:gd name="T0" fmla="*/ 0 w 478"/>
                        <a:gd name="T1" fmla="*/ 17 h 101"/>
                        <a:gd name="T2" fmla="*/ 6 w 478"/>
                        <a:gd name="T3" fmla="*/ 13 h 101"/>
                        <a:gd name="T4" fmla="*/ 11 w 478"/>
                        <a:gd name="T5" fmla="*/ 9 h 101"/>
                        <a:gd name="T6" fmla="*/ 16 w 478"/>
                        <a:gd name="T7" fmla="*/ 8 h 101"/>
                        <a:gd name="T8" fmla="*/ 22 w 478"/>
                        <a:gd name="T9" fmla="*/ 9 h 101"/>
                        <a:gd name="T10" fmla="*/ 26 w 478"/>
                        <a:gd name="T11" fmla="*/ 8 h 101"/>
                        <a:gd name="T12" fmla="*/ 36 w 478"/>
                        <a:gd name="T13" fmla="*/ 3 h 101"/>
                        <a:gd name="T14" fmla="*/ 47 w 478"/>
                        <a:gd name="T15" fmla="*/ 1 h 101"/>
                        <a:gd name="T16" fmla="*/ 49 w 478"/>
                        <a:gd name="T17" fmla="*/ 3 h 101"/>
                        <a:gd name="T18" fmla="*/ 52 w 478"/>
                        <a:gd name="T19" fmla="*/ 1 h 101"/>
                        <a:gd name="T20" fmla="*/ 58 w 478"/>
                        <a:gd name="T21" fmla="*/ 0 h 101"/>
                        <a:gd name="T22" fmla="*/ 61 w 478"/>
                        <a:gd name="T23" fmla="*/ 0 h 101"/>
                        <a:gd name="T24" fmla="*/ 64 w 478"/>
                        <a:gd name="T25" fmla="*/ 0 h 101"/>
                        <a:gd name="T26" fmla="*/ 66 w 478"/>
                        <a:gd name="T27" fmla="*/ 1 h 101"/>
                        <a:gd name="T28" fmla="*/ 68 w 478"/>
                        <a:gd name="T29" fmla="*/ 1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8"/>
                        <a:gd name="T46" fmla="*/ 0 h 101"/>
                        <a:gd name="T47" fmla="*/ 478 w 478"/>
                        <a:gd name="T48" fmla="*/ 101 h 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8" h="101">
                          <a:moveTo>
                            <a:pt x="0" y="101"/>
                          </a:moveTo>
                          <a:lnTo>
                            <a:pt x="39" y="78"/>
                          </a:lnTo>
                          <a:lnTo>
                            <a:pt x="80" y="55"/>
                          </a:lnTo>
                          <a:lnTo>
                            <a:pt x="112" y="49"/>
                          </a:lnTo>
                          <a:lnTo>
                            <a:pt x="152" y="55"/>
                          </a:lnTo>
                          <a:lnTo>
                            <a:pt x="184" y="49"/>
                          </a:lnTo>
                          <a:lnTo>
                            <a:pt x="256" y="15"/>
                          </a:lnTo>
                          <a:lnTo>
                            <a:pt x="327" y="8"/>
                          </a:lnTo>
                          <a:lnTo>
                            <a:pt x="343" y="15"/>
                          </a:lnTo>
                          <a:lnTo>
                            <a:pt x="367" y="8"/>
                          </a:lnTo>
                          <a:lnTo>
                            <a:pt x="407" y="0"/>
                          </a:lnTo>
                          <a:lnTo>
                            <a:pt x="431" y="0"/>
                          </a:lnTo>
                          <a:lnTo>
                            <a:pt x="447" y="0"/>
                          </a:lnTo>
                          <a:lnTo>
                            <a:pt x="461" y="8"/>
                          </a:lnTo>
                          <a:lnTo>
                            <a:pt x="478" y="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37" name="Freeform 82"/>
                    <p:cNvSpPr>
                      <a:spLocks/>
                    </p:cNvSpPr>
                    <p:nvPr/>
                  </p:nvSpPr>
                  <p:spPr bwMode="auto">
                    <a:xfrm>
                      <a:off x="2834" y="3576"/>
                      <a:ext cx="68" cy="17"/>
                    </a:xfrm>
                    <a:custGeom>
                      <a:avLst/>
                      <a:gdLst>
                        <a:gd name="T0" fmla="*/ 0 w 478"/>
                        <a:gd name="T1" fmla="*/ 17 h 101"/>
                        <a:gd name="T2" fmla="*/ 6 w 478"/>
                        <a:gd name="T3" fmla="*/ 13 h 101"/>
                        <a:gd name="T4" fmla="*/ 11 w 478"/>
                        <a:gd name="T5" fmla="*/ 9 h 101"/>
                        <a:gd name="T6" fmla="*/ 16 w 478"/>
                        <a:gd name="T7" fmla="*/ 8 h 101"/>
                        <a:gd name="T8" fmla="*/ 22 w 478"/>
                        <a:gd name="T9" fmla="*/ 9 h 101"/>
                        <a:gd name="T10" fmla="*/ 26 w 478"/>
                        <a:gd name="T11" fmla="*/ 8 h 101"/>
                        <a:gd name="T12" fmla="*/ 36 w 478"/>
                        <a:gd name="T13" fmla="*/ 3 h 101"/>
                        <a:gd name="T14" fmla="*/ 47 w 478"/>
                        <a:gd name="T15" fmla="*/ 1 h 101"/>
                        <a:gd name="T16" fmla="*/ 49 w 478"/>
                        <a:gd name="T17" fmla="*/ 3 h 101"/>
                        <a:gd name="T18" fmla="*/ 52 w 478"/>
                        <a:gd name="T19" fmla="*/ 1 h 101"/>
                        <a:gd name="T20" fmla="*/ 58 w 478"/>
                        <a:gd name="T21" fmla="*/ 0 h 101"/>
                        <a:gd name="T22" fmla="*/ 61 w 478"/>
                        <a:gd name="T23" fmla="*/ 0 h 101"/>
                        <a:gd name="T24" fmla="*/ 64 w 478"/>
                        <a:gd name="T25" fmla="*/ 0 h 101"/>
                        <a:gd name="T26" fmla="*/ 66 w 478"/>
                        <a:gd name="T27" fmla="*/ 1 h 101"/>
                        <a:gd name="T28" fmla="*/ 68 w 478"/>
                        <a:gd name="T29" fmla="*/ 1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8"/>
                        <a:gd name="T46" fmla="*/ 0 h 101"/>
                        <a:gd name="T47" fmla="*/ 478 w 478"/>
                        <a:gd name="T48" fmla="*/ 101 h 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8" h="101">
                          <a:moveTo>
                            <a:pt x="0" y="101"/>
                          </a:moveTo>
                          <a:lnTo>
                            <a:pt x="39" y="78"/>
                          </a:lnTo>
                          <a:lnTo>
                            <a:pt x="80" y="55"/>
                          </a:lnTo>
                          <a:lnTo>
                            <a:pt x="112" y="49"/>
                          </a:lnTo>
                          <a:lnTo>
                            <a:pt x="152" y="55"/>
                          </a:lnTo>
                          <a:lnTo>
                            <a:pt x="184" y="49"/>
                          </a:lnTo>
                          <a:lnTo>
                            <a:pt x="256" y="15"/>
                          </a:lnTo>
                          <a:lnTo>
                            <a:pt x="327" y="8"/>
                          </a:lnTo>
                          <a:lnTo>
                            <a:pt x="343" y="15"/>
                          </a:lnTo>
                          <a:lnTo>
                            <a:pt x="367" y="8"/>
                          </a:lnTo>
                          <a:lnTo>
                            <a:pt x="407" y="0"/>
                          </a:lnTo>
                          <a:lnTo>
                            <a:pt x="431" y="0"/>
                          </a:lnTo>
                          <a:lnTo>
                            <a:pt x="447" y="0"/>
                          </a:lnTo>
                          <a:lnTo>
                            <a:pt x="461" y="8"/>
                          </a:lnTo>
                          <a:lnTo>
                            <a:pt x="478" y="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38" name="Freeform 83"/>
                    <p:cNvSpPr>
                      <a:spLocks/>
                    </p:cNvSpPr>
                    <p:nvPr/>
                  </p:nvSpPr>
                  <p:spPr bwMode="auto">
                    <a:xfrm>
                      <a:off x="2650" y="3630"/>
                      <a:ext cx="118" cy="114"/>
                    </a:xfrm>
                    <a:custGeom>
                      <a:avLst/>
                      <a:gdLst>
                        <a:gd name="T0" fmla="*/ 0 w 829"/>
                        <a:gd name="T1" fmla="*/ 114 h 687"/>
                        <a:gd name="T2" fmla="*/ 12 w 829"/>
                        <a:gd name="T3" fmla="*/ 103 h 687"/>
                        <a:gd name="T4" fmla="*/ 22 w 829"/>
                        <a:gd name="T5" fmla="*/ 88 h 687"/>
                        <a:gd name="T6" fmla="*/ 36 w 829"/>
                        <a:gd name="T7" fmla="*/ 72 h 687"/>
                        <a:gd name="T8" fmla="*/ 47 w 829"/>
                        <a:gd name="T9" fmla="*/ 58 h 687"/>
                        <a:gd name="T10" fmla="*/ 58 w 829"/>
                        <a:gd name="T11" fmla="*/ 44 h 687"/>
                        <a:gd name="T12" fmla="*/ 66 w 829"/>
                        <a:gd name="T13" fmla="*/ 34 h 687"/>
                        <a:gd name="T14" fmla="*/ 73 w 829"/>
                        <a:gd name="T15" fmla="*/ 30 h 687"/>
                        <a:gd name="T16" fmla="*/ 82 w 829"/>
                        <a:gd name="T17" fmla="*/ 24 h 687"/>
                        <a:gd name="T18" fmla="*/ 91 w 829"/>
                        <a:gd name="T19" fmla="*/ 16 h 687"/>
                        <a:gd name="T20" fmla="*/ 98 w 829"/>
                        <a:gd name="T21" fmla="*/ 11 h 687"/>
                        <a:gd name="T22" fmla="*/ 103 w 829"/>
                        <a:gd name="T23" fmla="*/ 8 h 687"/>
                        <a:gd name="T24" fmla="*/ 108 w 829"/>
                        <a:gd name="T25" fmla="*/ 6 h 687"/>
                        <a:gd name="T26" fmla="*/ 118 w 829"/>
                        <a:gd name="T27" fmla="*/ 0 h 687"/>
                        <a:gd name="T28" fmla="*/ 105 w 829"/>
                        <a:gd name="T29" fmla="*/ 13 h 687"/>
                        <a:gd name="T30" fmla="*/ 100 w 829"/>
                        <a:gd name="T31" fmla="*/ 22 h 687"/>
                        <a:gd name="T32" fmla="*/ 95 w 829"/>
                        <a:gd name="T33" fmla="*/ 27 h 687"/>
                        <a:gd name="T34" fmla="*/ 86 w 829"/>
                        <a:gd name="T35" fmla="*/ 42 h 687"/>
                        <a:gd name="T36" fmla="*/ 75 w 829"/>
                        <a:gd name="T37" fmla="*/ 56 h 687"/>
                        <a:gd name="T38" fmla="*/ 61 w 829"/>
                        <a:gd name="T39" fmla="*/ 71 h 687"/>
                        <a:gd name="T40" fmla="*/ 57 w 829"/>
                        <a:gd name="T41" fmla="*/ 78 h 687"/>
                        <a:gd name="T42" fmla="*/ 52 w 829"/>
                        <a:gd name="T43" fmla="*/ 84 h 687"/>
                        <a:gd name="T44" fmla="*/ 48 w 829"/>
                        <a:gd name="T45" fmla="*/ 89 h 687"/>
                        <a:gd name="T46" fmla="*/ 43 w 829"/>
                        <a:gd name="T47" fmla="*/ 88 h 687"/>
                        <a:gd name="T48" fmla="*/ 40 w 829"/>
                        <a:gd name="T49" fmla="*/ 91 h 687"/>
                        <a:gd name="T50" fmla="*/ 36 w 829"/>
                        <a:gd name="T51" fmla="*/ 92 h 687"/>
                        <a:gd name="T52" fmla="*/ 41 w 829"/>
                        <a:gd name="T53" fmla="*/ 85 h 687"/>
                        <a:gd name="T54" fmla="*/ 45 w 829"/>
                        <a:gd name="T55" fmla="*/ 80 h 687"/>
                        <a:gd name="T56" fmla="*/ 54 w 829"/>
                        <a:gd name="T57" fmla="*/ 70 h 687"/>
                        <a:gd name="T58" fmla="*/ 64 w 829"/>
                        <a:gd name="T59" fmla="*/ 61 h 687"/>
                        <a:gd name="T60" fmla="*/ 72 w 829"/>
                        <a:gd name="T61" fmla="*/ 54 h 687"/>
                        <a:gd name="T62" fmla="*/ 83 w 829"/>
                        <a:gd name="T63" fmla="*/ 42 h 687"/>
                        <a:gd name="T64" fmla="*/ 91 w 829"/>
                        <a:gd name="T65" fmla="*/ 30 h 687"/>
                        <a:gd name="T66" fmla="*/ 86 w 829"/>
                        <a:gd name="T67" fmla="*/ 31 h 687"/>
                        <a:gd name="T68" fmla="*/ 84 w 829"/>
                        <a:gd name="T69" fmla="*/ 33 h 687"/>
                        <a:gd name="T70" fmla="*/ 79 w 829"/>
                        <a:gd name="T71" fmla="*/ 34 h 687"/>
                        <a:gd name="T72" fmla="*/ 74 w 829"/>
                        <a:gd name="T73" fmla="*/ 35 h 687"/>
                        <a:gd name="T74" fmla="*/ 69 w 829"/>
                        <a:gd name="T75" fmla="*/ 38 h 687"/>
                        <a:gd name="T76" fmla="*/ 65 w 829"/>
                        <a:gd name="T77" fmla="*/ 42 h 687"/>
                        <a:gd name="T78" fmla="*/ 50 w 829"/>
                        <a:gd name="T79" fmla="*/ 60 h 687"/>
                        <a:gd name="T80" fmla="*/ 38 w 829"/>
                        <a:gd name="T81" fmla="*/ 75 h 687"/>
                        <a:gd name="T82" fmla="*/ 30 w 829"/>
                        <a:gd name="T83" fmla="*/ 88 h 687"/>
                        <a:gd name="T84" fmla="*/ 25 w 829"/>
                        <a:gd name="T85" fmla="*/ 97 h 687"/>
                        <a:gd name="T86" fmla="*/ 22 w 829"/>
                        <a:gd name="T87" fmla="*/ 103 h 687"/>
                        <a:gd name="T88" fmla="*/ 17 w 829"/>
                        <a:gd name="T89" fmla="*/ 110 h 687"/>
                        <a:gd name="T90" fmla="*/ 13 w 829"/>
                        <a:gd name="T91" fmla="*/ 114 h 687"/>
                        <a:gd name="T92" fmla="*/ 6 w 829"/>
                        <a:gd name="T93" fmla="*/ 114 h 687"/>
                        <a:gd name="T94" fmla="*/ 0 w 829"/>
                        <a:gd name="T95" fmla="*/ 114 h 6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29"/>
                        <a:gd name="T145" fmla="*/ 0 h 687"/>
                        <a:gd name="T146" fmla="*/ 829 w 829"/>
                        <a:gd name="T147" fmla="*/ 687 h 6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29" h="687">
                          <a:moveTo>
                            <a:pt x="0" y="687"/>
                          </a:moveTo>
                          <a:lnTo>
                            <a:pt x="81" y="618"/>
                          </a:lnTo>
                          <a:lnTo>
                            <a:pt x="154" y="531"/>
                          </a:lnTo>
                          <a:lnTo>
                            <a:pt x="256" y="436"/>
                          </a:lnTo>
                          <a:lnTo>
                            <a:pt x="327" y="352"/>
                          </a:lnTo>
                          <a:lnTo>
                            <a:pt x="408" y="267"/>
                          </a:lnTo>
                          <a:lnTo>
                            <a:pt x="463" y="204"/>
                          </a:lnTo>
                          <a:lnTo>
                            <a:pt x="511" y="180"/>
                          </a:lnTo>
                          <a:lnTo>
                            <a:pt x="576" y="143"/>
                          </a:lnTo>
                          <a:lnTo>
                            <a:pt x="638" y="95"/>
                          </a:lnTo>
                          <a:lnTo>
                            <a:pt x="685" y="64"/>
                          </a:lnTo>
                          <a:lnTo>
                            <a:pt x="725" y="46"/>
                          </a:lnTo>
                          <a:lnTo>
                            <a:pt x="758" y="39"/>
                          </a:lnTo>
                          <a:lnTo>
                            <a:pt x="829" y="0"/>
                          </a:lnTo>
                          <a:lnTo>
                            <a:pt x="738" y="79"/>
                          </a:lnTo>
                          <a:lnTo>
                            <a:pt x="700" y="135"/>
                          </a:lnTo>
                          <a:lnTo>
                            <a:pt x="667" y="164"/>
                          </a:lnTo>
                          <a:lnTo>
                            <a:pt x="606" y="252"/>
                          </a:lnTo>
                          <a:lnTo>
                            <a:pt x="528" y="335"/>
                          </a:lnTo>
                          <a:lnTo>
                            <a:pt x="432" y="430"/>
                          </a:lnTo>
                          <a:lnTo>
                            <a:pt x="399" y="469"/>
                          </a:lnTo>
                          <a:lnTo>
                            <a:pt x="368" y="509"/>
                          </a:lnTo>
                          <a:lnTo>
                            <a:pt x="337" y="539"/>
                          </a:lnTo>
                          <a:lnTo>
                            <a:pt x="305" y="531"/>
                          </a:lnTo>
                          <a:lnTo>
                            <a:pt x="278" y="546"/>
                          </a:lnTo>
                          <a:lnTo>
                            <a:pt x="256" y="555"/>
                          </a:lnTo>
                          <a:lnTo>
                            <a:pt x="291" y="515"/>
                          </a:lnTo>
                          <a:lnTo>
                            <a:pt x="313" y="484"/>
                          </a:lnTo>
                          <a:lnTo>
                            <a:pt x="377" y="421"/>
                          </a:lnTo>
                          <a:lnTo>
                            <a:pt x="448" y="366"/>
                          </a:lnTo>
                          <a:lnTo>
                            <a:pt x="504" y="323"/>
                          </a:lnTo>
                          <a:lnTo>
                            <a:pt x="583" y="252"/>
                          </a:lnTo>
                          <a:lnTo>
                            <a:pt x="638" y="180"/>
                          </a:lnTo>
                          <a:lnTo>
                            <a:pt x="606" y="189"/>
                          </a:lnTo>
                          <a:lnTo>
                            <a:pt x="590" y="197"/>
                          </a:lnTo>
                          <a:lnTo>
                            <a:pt x="552" y="204"/>
                          </a:lnTo>
                          <a:lnTo>
                            <a:pt x="520" y="212"/>
                          </a:lnTo>
                          <a:lnTo>
                            <a:pt x="488" y="227"/>
                          </a:lnTo>
                          <a:lnTo>
                            <a:pt x="456" y="252"/>
                          </a:lnTo>
                          <a:lnTo>
                            <a:pt x="353" y="359"/>
                          </a:lnTo>
                          <a:lnTo>
                            <a:pt x="264" y="452"/>
                          </a:lnTo>
                          <a:lnTo>
                            <a:pt x="210" y="531"/>
                          </a:lnTo>
                          <a:lnTo>
                            <a:pt x="178" y="585"/>
                          </a:lnTo>
                          <a:lnTo>
                            <a:pt x="154" y="618"/>
                          </a:lnTo>
                          <a:lnTo>
                            <a:pt x="121" y="665"/>
                          </a:lnTo>
                          <a:lnTo>
                            <a:pt x="89" y="687"/>
                          </a:lnTo>
                          <a:lnTo>
                            <a:pt x="41" y="687"/>
                          </a:lnTo>
                          <a:lnTo>
                            <a:pt x="0" y="687"/>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239" name="Freeform 84"/>
                    <p:cNvSpPr>
                      <a:spLocks/>
                    </p:cNvSpPr>
                    <p:nvPr/>
                  </p:nvSpPr>
                  <p:spPr bwMode="auto">
                    <a:xfrm>
                      <a:off x="2650" y="3630"/>
                      <a:ext cx="118" cy="114"/>
                    </a:xfrm>
                    <a:custGeom>
                      <a:avLst/>
                      <a:gdLst>
                        <a:gd name="T0" fmla="*/ 0 w 829"/>
                        <a:gd name="T1" fmla="*/ 114 h 687"/>
                        <a:gd name="T2" fmla="*/ 12 w 829"/>
                        <a:gd name="T3" fmla="*/ 103 h 687"/>
                        <a:gd name="T4" fmla="*/ 22 w 829"/>
                        <a:gd name="T5" fmla="*/ 88 h 687"/>
                        <a:gd name="T6" fmla="*/ 36 w 829"/>
                        <a:gd name="T7" fmla="*/ 72 h 687"/>
                        <a:gd name="T8" fmla="*/ 47 w 829"/>
                        <a:gd name="T9" fmla="*/ 58 h 687"/>
                        <a:gd name="T10" fmla="*/ 58 w 829"/>
                        <a:gd name="T11" fmla="*/ 44 h 687"/>
                        <a:gd name="T12" fmla="*/ 66 w 829"/>
                        <a:gd name="T13" fmla="*/ 34 h 687"/>
                        <a:gd name="T14" fmla="*/ 73 w 829"/>
                        <a:gd name="T15" fmla="*/ 30 h 687"/>
                        <a:gd name="T16" fmla="*/ 82 w 829"/>
                        <a:gd name="T17" fmla="*/ 24 h 687"/>
                        <a:gd name="T18" fmla="*/ 91 w 829"/>
                        <a:gd name="T19" fmla="*/ 16 h 687"/>
                        <a:gd name="T20" fmla="*/ 98 w 829"/>
                        <a:gd name="T21" fmla="*/ 11 h 687"/>
                        <a:gd name="T22" fmla="*/ 103 w 829"/>
                        <a:gd name="T23" fmla="*/ 8 h 687"/>
                        <a:gd name="T24" fmla="*/ 108 w 829"/>
                        <a:gd name="T25" fmla="*/ 6 h 687"/>
                        <a:gd name="T26" fmla="*/ 118 w 829"/>
                        <a:gd name="T27" fmla="*/ 0 h 687"/>
                        <a:gd name="T28" fmla="*/ 105 w 829"/>
                        <a:gd name="T29" fmla="*/ 13 h 687"/>
                        <a:gd name="T30" fmla="*/ 100 w 829"/>
                        <a:gd name="T31" fmla="*/ 22 h 687"/>
                        <a:gd name="T32" fmla="*/ 95 w 829"/>
                        <a:gd name="T33" fmla="*/ 27 h 687"/>
                        <a:gd name="T34" fmla="*/ 86 w 829"/>
                        <a:gd name="T35" fmla="*/ 42 h 687"/>
                        <a:gd name="T36" fmla="*/ 75 w 829"/>
                        <a:gd name="T37" fmla="*/ 56 h 687"/>
                        <a:gd name="T38" fmla="*/ 61 w 829"/>
                        <a:gd name="T39" fmla="*/ 71 h 687"/>
                        <a:gd name="T40" fmla="*/ 57 w 829"/>
                        <a:gd name="T41" fmla="*/ 78 h 687"/>
                        <a:gd name="T42" fmla="*/ 52 w 829"/>
                        <a:gd name="T43" fmla="*/ 84 h 687"/>
                        <a:gd name="T44" fmla="*/ 48 w 829"/>
                        <a:gd name="T45" fmla="*/ 89 h 687"/>
                        <a:gd name="T46" fmla="*/ 43 w 829"/>
                        <a:gd name="T47" fmla="*/ 88 h 687"/>
                        <a:gd name="T48" fmla="*/ 40 w 829"/>
                        <a:gd name="T49" fmla="*/ 91 h 687"/>
                        <a:gd name="T50" fmla="*/ 36 w 829"/>
                        <a:gd name="T51" fmla="*/ 92 h 687"/>
                        <a:gd name="T52" fmla="*/ 41 w 829"/>
                        <a:gd name="T53" fmla="*/ 85 h 687"/>
                        <a:gd name="T54" fmla="*/ 45 w 829"/>
                        <a:gd name="T55" fmla="*/ 80 h 687"/>
                        <a:gd name="T56" fmla="*/ 54 w 829"/>
                        <a:gd name="T57" fmla="*/ 70 h 687"/>
                        <a:gd name="T58" fmla="*/ 64 w 829"/>
                        <a:gd name="T59" fmla="*/ 61 h 687"/>
                        <a:gd name="T60" fmla="*/ 72 w 829"/>
                        <a:gd name="T61" fmla="*/ 54 h 687"/>
                        <a:gd name="T62" fmla="*/ 83 w 829"/>
                        <a:gd name="T63" fmla="*/ 42 h 687"/>
                        <a:gd name="T64" fmla="*/ 91 w 829"/>
                        <a:gd name="T65" fmla="*/ 30 h 687"/>
                        <a:gd name="T66" fmla="*/ 86 w 829"/>
                        <a:gd name="T67" fmla="*/ 31 h 687"/>
                        <a:gd name="T68" fmla="*/ 84 w 829"/>
                        <a:gd name="T69" fmla="*/ 33 h 687"/>
                        <a:gd name="T70" fmla="*/ 79 w 829"/>
                        <a:gd name="T71" fmla="*/ 34 h 687"/>
                        <a:gd name="T72" fmla="*/ 74 w 829"/>
                        <a:gd name="T73" fmla="*/ 35 h 687"/>
                        <a:gd name="T74" fmla="*/ 69 w 829"/>
                        <a:gd name="T75" fmla="*/ 38 h 687"/>
                        <a:gd name="T76" fmla="*/ 65 w 829"/>
                        <a:gd name="T77" fmla="*/ 42 h 687"/>
                        <a:gd name="T78" fmla="*/ 50 w 829"/>
                        <a:gd name="T79" fmla="*/ 60 h 687"/>
                        <a:gd name="T80" fmla="*/ 38 w 829"/>
                        <a:gd name="T81" fmla="*/ 75 h 687"/>
                        <a:gd name="T82" fmla="*/ 30 w 829"/>
                        <a:gd name="T83" fmla="*/ 88 h 687"/>
                        <a:gd name="T84" fmla="*/ 25 w 829"/>
                        <a:gd name="T85" fmla="*/ 97 h 687"/>
                        <a:gd name="T86" fmla="*/ 22 w 829"/>
                        <a:gd name="T87" fmla="*/ 103 h 687"/>
                        <a:gd name="T88" fmla="*/ 17 w 829"/>
                        <a:gd name="T89" fmla="*/ 110 h 687"/>
                        <a:gd name="T90" fmla="*/ 13 w 829"/>
                        <a:gd name="T91" fmla="*/ 114 h 687"/>
                        <a:gd name="T92" fmla="*/ 6 w 829"/>
                        <a:gd name="T93" fmla="*/ 114 h 687"/>
                        <a:gd name="T94" fmla="*/ 0 w 829"/>
                        <a:gd name="T95" fmla="*/ 114 h 6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29"/>
                        <a:gd name="T145" fmla="*/ 0 h 687"/>
                        <a:gd name="T146" fmla="*/ 829 w 829"/>
                        <a:gd name="T147" fmla="*/ 687 h 6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29" h="687">
                          <a:moveTo>
                            <a:pt x="0" y="687"/>
                          </a:moveTo>
                          <a:lnTo>
                            <a:pt x="81" y="618"/>
                          </a:lnTo>
                          <a:lnTo>
                            <a:pt x="154" y="531"/>
                          </a:lnTo>
                          <a:lnTo>
                            <a:pt x="256" y="436"/>
                          </a:lnTo>
                          <a:lnTo>
                            <a:pt x="327" y="352"/>
                          </a:lnTo>
                          <a:lnTo>
                            <a:pt x="408" y="267"/>
                          </a:lnTo>
                          <a:lnTo>
                            <a:pt x="463" y="204"/>
                          </a:lnTo>
                          <a:lnTo>
                            <a:pt x="511" y="180"/>
                          </a:lnTo>
                          <a:lnTo>
                            <a:pt x="576" y="143"/>
                          </a:lnTo>
                          <a:lnTo>
                            <a:pt x="638" y="95"/>
                          </a:lnTo>
                          <a:lnTo>
                            <a:pt x="685" y="64"/>
                          </a:lnTo>
                          <a:lnTo>
                            <a:pt x="725" y="46"/>
                          </a:lnTo>
                          <a:lnTo>
                            <a:pt x="758" y="39"/>
                          </a:lnTo>
                          <a:lnTo>
                            <a:pt x="829" y="0"/>
                          </a:lnTo>
                          <a:lnTo>
                            <a:pt x="738" y="79"/>
                          </a:lnTo>
                          <a:lnTo>
                            <a:pt x="700" y="135"/>
                          </a:lnTo>
                          <a:lnTo>
                            <a:pt x="667" y="164"/>
                          </a:lnTo>
                          <a:lnTo>
                            <a:pt x="606" y="252"/>
                          </a:lnTo>
                          <a:lnTo>
                            <a:pt x="528" y="335"/>
                          </a:lnTo>
                          <a:lnTo>
                            <a:pt x="432" y="430"/>
                          </a:lnTo>
                          <a:lnTo>
                            <a:pt x="399" y="469"/>
                          </a:lnTo>
                          <a:lnTo>
                            <a:pt x="368" y="509"/>
                          </a:lnTo>
                          <a:lnTo>
                            <a:pt x="337" y="539"/>
                          </a:lnTo>
                          <a:lnTo>
                            <a:pt x="305" y="531"/>
                          </a:lnTo>
                          <a:lnTo>
                            <a:pt x="278" y="546"/>
                          </a:lnTo>
                          <a:lnTo>
                            <a:pt x="256" y="555"/>
                          </a:lnTo>
                          <a:lnTo>
                            <a:pt x="291" y="515"/>
                          </a:lnTo>
                          <a:lnTo>
                            <a:pt x="313" y="484"/>
                          </a:lnTo>
                          <a:lnTo>
                            <a:pt x="377" y="421"/>
                          </a:lnTo>
                          <a:lnTo>
                            <a:pt x="448" y="366"/>
                          </a:lnTo>
                          <a:lnTo>
                            <a:pt x="504" y="323"/>
                          </a:lnTo>
                          <a:lnTo>
                            <a:pt x="583" y="252"/>
                          </a:lnTo>
                          <a:lnTo>
                            <a:pt x="638" y="180"/>
                          </a:lnTo>
                          <a:lnTo>
                            <a:pt x="606" y="189"/>
                          </a:lnTo>
                          <a:lnTo>
                            <a:pt x="590" y="197"/>
                          </a:lnTo>
                          <a:lnTo>
                            <a:pt x="552" y="204"/>
                          </a:lnTo>
                          <a:lnTo>
                            <a:pt x="520" y="212"/>
                          </a:lnTo>
                          <a:lnTo>
                            <a:pt x="488" y="227"/>
                          </a:lnTo>
                          <a:lnTo>
                            <a:pt x="456" y="252"/>
                          </a:lnTo>
                          <a:lnTo>
                            <a:pt x="353" y="359"/>
                          </a:lnTo>
                          <a:lnTo>
                            <a:pt x="264" y="452"/>
                          </a:lnTo>
                          <a:lnTo>
                            <a:pt x="210" y="531"/>
                          </a:lnTo>
                          <a:lnTo>
                            <a:pt x="178" y="585"/>
                          </a:lnTo>
                          <a:lnTo>
                            <a:pt x="154" y="618"/>
                          </a:lnTo>
                          <a:lnTo>
                            <a:pt x="121" y="665"/>
                          </a:lnTo>
                          <a:lnTo>
                            <a:pt x="89" y="687"/>
                          </a:lnTo>
                          <a:lnTo>
                            <a:pt x="41" y="687"/>
                          </a:lnTo>
                          <a:lnTo>
                            <a:pt x="0" y="687"/>
                          </a:lnTo>
                        </a:path>
                      </a:pathLst>
                    </a:custGeom>
                    <a:noFill/>
                    <a:ln w="0">
                      <a:solidFill>
                        <a:srgbClr val="C2C2C2"/>
                      </a:solidFill>
                      <a:round/>
                      <a:headEnd/>
                      <a:tailEnd/>
                    </a:ln>
                  </p:spPr>
                  <p:txBody>
                    <a:bodyPr/>
                    <a:lstStyle/>
                    <a:p>
                      <a:endParaRPr lang="de-DE">
                        <a:solidFill>
                          <a:prstClr val="black"/>
                        </a:solidFill>
                        <a:latin typeface="Calibri"/>
                      </a:endParaRPr>
                    </a:p>
                  </p:txBody>
                </p:sp>
                <p:sp>
                  <p:nvSpPr>
                    <p:cNvPr id="44240" name="Freeform 85"/>
                    <p:cNvSpPr>
                      <a:spLocks/>
                    </p:cNvSpPr>
                    <p:nvPr/>
                  </p:nvSpPr>
                  <p:spPr bwMode="auto">
                    <a:xfrm>
                      <a:off x="2650" y="3630"/>
                      <a:ext cx="118" cy="114"/>
                    </a:xfrm>
                    <a:custGeom>
                      <a:avLst/>
                      <a:gdLst>
                        <a:gd name="T0" fmla="*/ 0 w 829"/>
                        <a:gd name="T1" fmla="*/ 114 h 687"/>
                        <a:gd name="T2" fmla="*/ 12 w 829"/>
                        <a:gd name="T3" fmla="*/ 103 h 687"/>
                        <a:gd name="T4" fmla="*/ 22 w 829"/>
                        <a:gd name="T5" fmla="*/ 88 h 687"/>
                        <a:gd name="T6" fmla="*/ 36 w 829"/>
                        <a:gd name="T7" fmla="*/ 72 h 687"/>
                        <a:gd name="T8" fmla="*/ 47 w 829"/>
                        <a:gd name="T9" fmla="*/ 58 h 687"/>
                        <a:gd name="T10" fmla="*/ 58 w 829"/>
                        <a:gd name="T11" fmla="*/ 44 h 687"/>
                        <a:gd name="T12" fmla="*/ 66 w 829"/>
                        <a:gd name="T13" fmla="*/ 34 h 687"/>
                        <a:gd name="T14" fmla="*/ 73 w 829"/>
                        <a:gd name="T15" fmla="*/ 30 h 687"/>
                        <a:gd name="T16" fmla="*/ 82 w 829"/>
                        <a:gd name="T17" fmla="*/ 24 h 687"/>
                        <a:gd name="T18" fmla="*/ 91 w 829"/>
                        <a:gd name="T19" fmla="*/ 16 h 687"/>
                        <a:gd name="T20" fmla="*/ 98 w 829"/>
                        <a:gd name="T21" fmla="*/ 11 h 687"/>
                        <a:gd name="T22" fmla="*/ 103 w 829"/>
                        <a:gd name="T23" fmla="*/ 8 h 687"/>
                        <a:gd name="T24" fmla="*/ 108 w 829"/>
                        <a:gd name="T25" fmla="*/ 6 h 687"/>
                        <a:gd name="T26" fmla="*/ 118 w 829"/>
                        <a:gd name="T27" fmla="*/ 0 h 6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9"/>
                        <a:gd name="T43" fmla="*/ 0 h 687"/>
                        <a:gd name="T44" fmla="*/ 829 w 829"/>
                        <a:gd name="T45" fmla="*/ 687 h 68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9" h="687">
                          <a:moveTo>
                            <a:pt x="0" y="687"/>
                          </a:moveTo>
                          <a:lnTo>
                            <a:pt x="81" y="618"/>
                          </a:lnTo>
                          <a:lnTo>
                            <a:pt x="154" y="531"/>
                          </a:lnTo>
                          <a:lnTo>
                            <a:pt x="256" y="436"/>
                          </a:lnTo>
                          <a:lnTo>
                            <a:pt x="327" y="352"/>
                          </a:lnTo>
                          <a:lnTo>
                            <a:pt x="408" y="267"/>
                          </a:lnTo>
                          <a:lnTo>
                            <a:pt x="463" y="204"/>
                          </a:lnTo>
                          <a:lnTo>
                            <a:pt x="511" y="180"/>
                          </a:lnTo>
                          <a:lnTo>
                            <a:pt x="576" y="143"/>
                          </a:lnTo>
                          <a:lnTo>
                            <a:pt x="638" y="95"/>
                          </a:lnTo>
                          <a:lnTo>
                            <a:pt x="685" y="64"/>
                          </a:lnTo>
                          <a:lnTo>
                            <a:pt x="725" y="46"/>
                          </a:lnTo>
                          <a:lnTo>
                            <a:pt x="758" y="39"/>
                          </a:lnTo>
                          <a:lnTo>
                            <a:pt x="829" y="0"/>
                          </a:lnTo>
                        </a:path>
                      </a:pathLst>
                    </a:custGeom>
                    <a:noFill/>
                    <a:ln w="0">
                      <a:solidFill>
                        <a:srgbClr val="C2C2C2"/>
                      </a:solidFill>
                      <a:round/>
                      <a:headEnd/>
                      <a:tailEnd/>
                    </a:ln>
                  </p:spPr>
                  <p:txBody>
                    <a:bodyPr/>
                    <a:lstStyle/>
                    <a:p>
                      <a:endParaRPr lang="de-DE">
                        <a:solidFill>
                          <a:prstClr val="black"/>
                        </a:solidFill>
                        <a:latin typeface="Calibri"/>
                      </a:endParaRPr>
                    </a:p>
                  </p:txBody>
                </p:sp>
                <p:sp>
                  <p:nvSpPr>
                    <p:cNvPr id="44241" name="Freeform 86"/>
                    <p:cNvSpPr>
                      <a:spLocks/>
                    </p:cNvSpPr>
                    <p:nvPr/>
                  </p:nvSpPr>
                  <p:spPr bwMode="auto">
                    <a:xfrm>
                      <a:off x="2650" y="3630"/>
                      <a:ext cx="118" cy="114"/>
                    </a:xfrm>
                    <a:custGeom>
                      <a:avLst/>
                      <a:gdLst>
                        <a:gd name="T0" fmla="*/ 0 w 829"/>
                        <a:gd name="T1" fmla="*/ 114 h 687"/>
                        <a:gd name="T2" fmla="*/ 12 w 829"/>
                        <a:gd name="T3" fmla="*/ 103 h 687"/>
                        <a:gd name="T4" fmla="*/ 22 w 829"/>
                        <a:gd name="T5" fmla="*/ 88 h 687"/>
                        <a:gd name="T6" fmla="*/ 36 w 829"/>
                        <a:gd name="T7" fmla="*/ 72 h 687"/>
                        <a:gd name="T8" fmla="*/ 47 w 829"/>
                        <a:gd name="T9" fmla="*/ 58 h 687"/>
                        <a:gd name="T10" fmla="*/ 58 w 829"/>
                        <a:gd name="T11" fmla="*/ 44 h 687"/>
                        <a:gd name="T12" fmla="*/ 66 w 829"/>
                        <a:gd name="T13" fmla="*/ 34 h 687"/>
                        <a:gd name="T14" fmla="*/ 73 w 829"/>
                        <a:gd name="T15" fmla="*/ 30 h 687"/>
                        <a:gd name="T16" fmla="*/ 82 w 829"/>
                        <a:gd name="T17" fmla="*/ 24 h 687"/>
                        <a:gd name="T18" fmla="*/ 91 w 829"/>
                        <a:gd name="T19" fmla="*/ 16 h 687"/>
                        <a:gd name="T20" fmla="*/ 98 w 829"/>
                        <a:gd name="T21" fmla="*/ 11 h 687"/>
                        <a:gd name="T22" fmla="*/ 103 w 829"/>
                        <a:gd name="T23" fmla="*/ 8 h 687"/>
                        <a:gd name="T24" fmla="*/ 108 w 829"/>
                        <a:gd name="T25" fmla="*/ 6 h 687"/>
                        <a:gd name="T26" fmla="*/ 118 w 829"/>
                        <a:gd name="T27" fmla="*/ 0 h 6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9"/>
                        <a:gd name="T43" fmla="*/ 0 h 687"/>
                        <a:gd name="T44" fmla="*/ 829 w 829"/>
                        <a:gd name="T45" fmla="*/ 687 h 68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9" h="687">
                          <a:moveTo>
                            <a:pt x="0" y="687"/>
                          </a:moveTo>
                          <a:lnTo>
                            <a:pt x="81" y="618"/>
                          </a:lnTo>
                          <a:lnTo>
                            <a:pt x="154" y="531"/>
                          </a:lnTo>
                          <a:lnTo>
                            <a:pt x="256" y="436"/>
                          </a:lnTo>
                          <a:lnTo>
                            <a:pt x="327" y="352"/>
                          </a:lnTo>
                          <a:lnTo>
                            <a:pt x="408" y="267"/>
                          </a:lnTo>
                          <a:lnTo>
                            <a:pt x="463" y="204"/>
                          </a:lnTo>
                          <a:lnTo>
                            <a:pt x="511" y="180"/>
                          </a:lnTo>
                          <a:lnTo>
                            <a:pt x="576" y="143"/>
                          </a:lnTo>
                          <a:lnTo>
                            <a:pt x="638" y="95"/>
                          </a:lnTo>
                          <a:lnTo>
                            <a:pt x="685" y="64"/>
                          </a:lnTo>
                          <a:lnTo>
                            <a:pt x="725" y="46"/>
                          </a:lnTo>
                          <a:lnTo>
                            <a:pt x="758" y="39"/>
                          </a:lnTo>
                          <a:lnTo>
                            <a:pt x="829"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42" name="Freeform 87"/>
                    <p:cNvSpPr>
                      <a:spLocks/>
                    </p:cNvSpPr>
                    <p:nvPr/>
                  </p:nvSpPr>
                  <p:spPr bwMode="auto">
                    <a:xfrm>
                      <a:off x="2686" y="3660"/>
                      <a:ext cx="55" cy="62"/>
                    </a:xfrm>
                    <a:custGeom>
                      <a:avLst/>
                      <a:gdLst>
                        <a:gd name="T0" fmla="*/ 3 w 382"/>
                        <a:gd name="T1" fmla="*/ 61 h 375"/>
                        <a:gd name="T2" fmla="*/ 0 w 382"/>
                        <a:gd name="T3" fmla="*/ 62 h 375"/>
                        <a:gd name="T4" fmla="*/ 5 w 382"/>
                        <a:gd name="T5" fmla="*/ 55 h 375"/>
                        <a:gd name="T6" fmla="*/ 8 w 382"/>
                        <a:gd name="T7" fmla="*/ 50 h 375"/>
                        <a:gd name="T8" fmla="*/ 17 w 382"/>
                        <a:gd name="T9" fmla="*/ 40 h 375"/>
                        <a:gd name="T10" fmla="*/ 28 w 382"/>
                        <a:gd name="T11" fmla="*/ 31 h 375"/>
                        <a:gd name="T12" fmla="*/ 36 w 382"/>
                        <a:gd name="T13" fmla="*/ 24 h 375"/>
                        <a:gd name="T14" fmla="*/ 47 w 382"/>
                        <a:gd name="T15" fmla="*/ 12 h 375"/>
                        <a:gd name="T16" fmla="*/ 55 w 382"/>
                        <a:gd name="T17" fmla="*/ 0 h 3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2"/>
                        <a:gd name="T28" fmla="*/ 0 h 375"/>
                        <a:gd name="T29" fmla="*/ 382 w 382"/>
                        <a:gd name="T30" fmla="*/ 375 h 3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2" h="375">
                          <a:moveTo>
                            <a:pt x="22" y="366"/>
                          </a:moveTo>
                          <a:lnTo>
                            <a:pt x="0" y="375"/>
                          </a:lnTo>
                          <a:lnTo>
                            <a:pt x="35" y="335"/>
                          </a:lnTo>
                          <a:lnTo>
                            <a:pt x="57" y="304"/>
                          </a:lnTo>
                          <a:lnTo>
                            <a:pt x="121" y="241"/>
                          </a:lnTo>
                          <a:lnTo>
                            <a:pt x="192" y="186"/>
                          </a:lnTo>
                          <a:lnTo>
                            <a:pt x="248" y="143"/>
                          </a:lnTo>
                          <a:lnTo>
                            <a:pt x="327" y="72"/>
                          </a:lnTo>
                          <a:lnTo>
                            <a:pt x="38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43" name="Freeform 88"/>
                    <p:cNvSpPr>
                      <a:spLocks/>
                    </p:cNvSpPr>
                    <p:nvPr/>
                  </p:nvSpPr>
                  <p:spPr bwMode="auto">
                    <a:xfrm>
                      <a:off x="2686" y="3660"/>
                      <a:ext cx="55" cy="62"/>
                    </a:xfrm>
                    <a:custGeom>
                      <a:avLst/>
                      <a:gdLst>
                        <a:gd name="T0" fmla="*/ 3 w 382"/>
                        <a:gd name="T1" fmla="*/ 61 h 375"/>
                        <a:gd name="T2" fmla="*/ 0 w 382"/>
                        <a:gd name="T3" fmla="*/ 62 h 375"/>
                        <a:gd name="T4" fmla="*/ 5 w 382"/>
                        <a:gd name="T5" fmla="*/ 55 h 375"/>
                        <a:gd name="T6" fmla="*/ 8 w 382"/>
                        <a:gd name="T7" fmla="*/ 50 h 375"/>
                        <a:gd name="T8" fmla="*/ 17 w 382"/>
                        <a:gd name="T9" fmla="*/ 40 h 375"/>
                        <a:gd name="T10" fmla="*/ 28 w 382"/>
                        <a:gd name="T11" fmla="*/ 31 h 375"/>
                        <a:gd name="T12" fmla="*/ 36 w 382"/>
                        <a:gd name="T13" fmla="*/ 24 h 375"/>
                        <a:gd name="T14" fmla="*/ 47 w 382"/>
                        <a:gd name="T15" fmla="*/ 12 h 375"/>
                        <a:gd name="T16" fmla="*/ 55 w 382"/>
                        <a:gd name="T17" fmla="*/ 0 h 3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2"/>
                        <a:gd name="T28" fmla="*/ 0 h 375"/>
                        <a:gd name="T29" fmla="*/ 382 w 382"/>
                        <a:gd name="T30" fmla="*/ 375 h 3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2" h="375">
                          <a:moveTo>
                            <a:pt x="22" y="366"/>
                          </a:moveTo>
                          <a:lnTo>
                            <a:pt x="0" y="375"/>
                          </a:lnTo>
                          <a:lnTo>
                            <a:pt x="35" y="335"/>
                          </a:lnTo>
                          <a:lnTo>
                            <a:pt x="57" y="304"/>
                          </a:lnTo>
                          <a:lnTo>
                            <a:pt x="121" y="241"/>
                          </a:lnTo>
                          <a:lnTo>
                            <a:pt x="192" y="186"/>
                          </a:lnTo>
                          <a:lnTo>
                            <a:pt x="248" y="143"/>
                          </a:lnTo>
                          <a:lnTo>
                            <a:pt x="327" y="72"/>
                          </a:lnTo>
                          <a:lnTo>
                            <a:pt x="38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44" name="Freeform 89"/>
                    <p:cNvSpPr>
                      <a:spLocks/>
                    </p:cNvSpPr>
                    <p:nvPr/>
                  </p:nvSpPr>
                  <p:spPr bwMode="auto">
                    <a:xfrm>
                      <a:off x="2631" y="3622"/>
                      <a:ext cx="148" cy="130"/>
                    </a:xfrm>
                    <a:custGeom>
                      <a:avLst/>
                      <a:gdLst>
                        <a:gd name="T0" fmla="*/ 148 w 1042"/>
                        <a:gd name="T1" fmla="*/ 0 h 783"/>
                        <a:gd name="T2" fmla="*/ 139 w 1042"/>
                        <a:gd name="T3" fmla="*/ 9 h 783"/>
                        <a:gd name="T4" fmla="*/ 134 w 1042"/>
                        <a:gd name="T5" fmla="*/ 18 h 783"/>
                        <a:gd name="T6" fmla="*/ 129 w 1042"/>
                        <a:gd name="T7" fmla="*/ 26 h 783"/>
                        <a:gd name="T8" fmla="*/ 125 w 1042"/>
                        <a:gd name="T9" fmla="*/ 32 h 783"/>
                        <a:gd name="T10" fmla="*/ 122 w 1042"/>
                        <a:gd name="T11" fmla="*/ 36 h 783"/>
                        <a:gd name="T12" fmla="*/ 118 w 1042"/>
                        <a:gd name="T13" fmla="*/ 43 h 783"/>
                        <a:gd name="T14" fmla="*/ 108 w 1042"/>
                        <a:gd name="T15" fmla="*/ 57 h 783"/>
                        <a:gd name="T16" fmla="*/ 100 w 1042"/>
                        <a:gd name="T17" fmla="*/ 67 h 783"/>
                        <a:gd name="T18" fmla="*/ 93 w 1042"/>
                        <a:gd name="T19" fmla="*/ 79 h 783"/>
                        <a:gd name="T20" fmla="*/ 90 w 1042"/>
                        <a:gd name="T21" fmla="*/ 86 h 783"/>
                        <a:gd name="T22" fmla="*/ 86 w 1042"/>
                        <a:gd name="T23" fmla="*/ 92 h 783"/>
                        <a:gd name="T24" fmla="*/ 83 w 1042"/>
                        <a:gd name="T25" fmla="*/ 95 h 783"/>
                        <a:gd name="T26" fmla="*/ 75 w 1042"/>
                        <a:gd name="T27" fmla="*/ 97 h 783"/>
                        <a:gd name="T28" fmla="*/ 65 w 1042"/>
                        <a:gd name="T29" fmla="*/ 97 h 783"/>
                        <a:gd name="T30" fmla="*/ 59 w 1042"/>
                        <a:gd name="T31" fmla="*/ 98 h 783"/>
                        <a:gd name="T32" fmla="*/ 57 w 1042"/>
                        <a:gd name="T33" fmla="*/ 100 h 783"/>
                        <a:gd name="T34" fmla="*/ 51 w 1042"/>
                        <a:gd name="T35" fmla="*/ 108 h 783"/>
                        <a:gd name="T36" fmla="*/ 48 w 1042"/>
                        <a:gd name="T37" fmla="*/ 114 h 783"/>
                        <a:gd name="T38" fmla="*/ 43 w 1042"/>
                        <a:gd name="T39" fmla="*/ 118 h 783"/>
                        <a:gd name="T40" fmla="*/ 37 w 1042"/>
                        <a:gd name="T41" fmla="*/ 121 h 783"/>
                        <a:gd name="T42" fmla="*/ 32 w 1042"/>
                        <a:gd name="T43" fmla="*/ 122 h 783"/>
                        <a:gd name="T44" fmla="*/ 25 w 1042"/>
                        <a:gd name="T45" fmla="*/ 122 h 783"/>
                        <a:gd name="T46" fmla="*/ 19 w 1042"/>
                        <a:gd name="T47" fmla="*/ 123 h 783"/>
                        <a:gd name="T48" fmla="*/ 13 w 1042"/>
                        <a:gd name="T49" fmla="*/ 130 h 783"/>
                        <a:gd name="T50" fmla="*/ 7 w 1042"/>
                        <a:gd name="T51" fmla="*/ 124 h 783"/>
                        <a:gd name="T52" fmla="*/ 5 w 1042"/>
                        <a:gd name="T53" fmla="*/ 123 h 783"/>
                        <a:gd name="T54" fmla="*/ 1 w 1042"/>
                        <a:gd name="T55" fmla="*/ 117 h 783"/>
                        <a:gd name="T56" fmla="*/ 0 w 1042"/>
                        <a:gd name="T57" fmla="*/ 111 h 783"/>
                        <a:gd name="T58" fmla="*/ 0 w 1042"/>
                        <a:gd name="T59" fmla="*/ 108 h 783"/>
                        <a:gd name="T60" fmla="*/ 4 w 1042"/>
                        <a:gd name="T61" fmla="*/ 101 h 783"/>
                        <a:gd name="T62" fmla="*/ 10 w 1042"/>
                        <a:gd name="T63" fmla="*/ 95 h 783"/>
                        <a:gd name="T64" fmla="*/ 16 w 1042"/>
                        <a:gd name="T65" fmla="*/ 88 h 783"/>
                        <a:gd name="T66" fmla="*/ 22 w 1042"/>
                        <a:gd name="T67" fmla="*/ 80 h 783"/>
                        <a:gd name="T68" fmla="*/ 27 w 1042"/>
                        <a:gd name="T69" fmla="*/ 74 h 783"/>
                        <a:gd name="T70" fmla="*/ 39 w 1042"/>
                        <a:gd name="T71" fmla="*/ 62 h 783"/>
                        <a:gd name="T72" fmla="*/ 58 w 1042"/>
                        <a:gd name="T73" fmla="*/ 51 h 783"/>
                        <a:gd name="T74" fmla="*/ 76 w 1042"/>
                        <a:gd name="T75" fmla="*/ 36 h 783"/>
                        <a:gd name="T76" fmla="*/ 90 w 1042"/>
                        <a:gd name="T77" fmla="*/ 27 h 783"/>
                        <a:gd name="T78" fmla="*/ 97 w 1042"/>
                        <a:gd name="T79" fmla="*/ 22 h 78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42"/>
                        <a:gd name="T121" fmla="*/ 0 h 783"/>
                        <a:gd name="T122" fmla="*/ 1042 w 1042"/>
                        <a:gd name="T123" fmla="*/ 783 h 78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42" h="783">
                          <a:moveTo>
                            <a:pt x="1042" y="0"/>
                          </a:moveTo>
                          <a:lnTo>
                            <a:pt x="979" y="56"/>
                          </a:lnTo>
                          <a:lnTo>
                            <a:pt x="940" y="111"/>
                          </a:lnTo>
                          <a:lnTo>
                            <a:pt x="905" y="156"/>
                          </a:lnTo>
                          <a:lnTo>
                            <a:pt x="883" y="190"/>
                          </a:lnTo>
                          <a:lnTo>
                            <a:pt x="859" y="218"/>
                          </a:lnTo>
                          <a:lnTo>
                            <a:pt x="834" y="259"/>
                          </a:lnTo>
                          <a:lnTo>
                            <a:pt x="757" y="344"/>
                          </a:lnTo>
                          <a:lnTo>
                            <a:pt x="703" y="406"/>
                          </a:lnTo>
                          <a:lnTo>
                            <a:pt x="654" y="477"/>
                          </a:lnTo>
                          <a:lnTo>
                            <a:pt x="632" y="516"/>
                          </a:lnTo>
                          <a:lnTo>
                            <a:pt x="606" y="556"/>
                          </a:lnTo>
                          <a:lnTo>
                            <a:pt x="582" y="571"/>
                          </a:lnTo>
                          <a:lnTo>
                            <a:pt x="526" y="586"/>
                          </a:lnTo>
                          <a:lnTo>
                            <a:pt x="461" y="586"/>
                          </a:lnTo>
                          <a:lnTo>
                            <a:pt x="412" y="593"/>
                          </a:lnTo>
                          <a:lnTo>
                            <a:pt x="398" y="602"/>
                          </a:lnTo>
                          <a:lnTo>
                            <a:pt x="359" y="650"/>
                          </a:lnTo>
                          <a:lnTo>
                            <a:pt x="335" y="688"/>
                          </a:lnTo>
                          <a:lnTo>
                            <a:pt x="304" y="712"/>
                          </a:lnTo>
                          <a:lnTo>
                            <a:pt x="263" y="728"/>
                          </a:lnTo>
                          <a:lnTo>
                            <a:pt x="223" y="734"/>
                          </a:lnTo>
                          <a:lnTo>
                            <a:pt x="175" y="734"/>
                          </a:lnTo>
                          <a:lnTo>
                            <a:pt x="134" y="743"/>
                          </a:lnTo>
                          <a:lnTo>
                            <a:pt x="95" y="783"/>
                          </a:lnTo>
                          <a:lnTo>
                            <a:pt x="50" y="749"/>
                          </a:lnTo>
                          <a:lnTo>
                            <a:pt x="33" y="743"/>
                          </a:lnTo>
                          <a:lnTo>
                            <a:pt x="9" y="705"/>
                          </a:lnTo>
                          <a:lnTo>
                            <a:pt x="0" y="671"/>
                          </a:lnTo>
                          <a:lnTo>
                            <a:pt x="0" y="650"/>
                          </a:lnTo>
                          <a:lnTo>
                            <a:pt x="25" y="609"/>
                          </a:lnTo>
                          <a:lnTo>
                            <a:pt x="72" y="571"/>
                          </a:lnTo>
                          <a:lnTo>
                            <a:pt x="113" y="531"/>
                          </a:lnTo>
                          <a:lnTo>
                            <a:pt x="152" y="483"/>
                          </a:lnTo>
                          <a:lnTo>
                            <a:pt x="192" y="445"/>
                          </a:lnTo>
                          <a:lnTo>
                            <a:pt x="272" y="375"/>
                          </a:lnTo>
                          <a:lnTo>
                            <a:pt x="406" y="306"/>
                          </a:lnTo>
                          <a:lnTo>
                            <a:pt x="533" y="218"/>
                          </a:lnTo>
                          <a:lnTo>
                            <a:pt x="632" y="165"/>
                          </a:lnTo>
                          <a:lnTo>
                            <a:pt x="686" y="13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45" name="Freeform 90"/>
                    <p:cNvSpPr>
                      <a:spLocks/>
                    </p:cNvSpPr>
                    <p:nvPr/>
                  </p:nvSpPr>
                  <p:spPr bwMode="auto">
                    <a:xfrm>
                      <a:off x="2631" y="3622"/>
                      <a:ext cx="148" cy="130"/>
                    </a:xfrm>
                    <a:custGeom>
                      <a:avLst/>
                      <a:gdLst>
                        <a:gd name="T0" fmla="*/ 148 w 1042"/>
                        <a:gd name="T1" fmla="*/ 0 h 783"/>
                        <a:gd name="T2" fmla="*/ 139 w 1042"/>
                        <a:gd name="T3" fmla="*/ 9 h 783"/>
                        <a:gd name="T4" fmla="*/ 134 w 1042"/>
                        <a:gd name="T5" fmla="*/ 18 h 783"/>
                        <a:gd name="T6" fmla="*/ 129 w 1042"/>
                        <a:gd name="T7" fmla="*/ 26 h 783"/>
                        <a:gd name="T8" fmla="*/ 125 w 1042"/>
                        <a:gd name="T9" fmla="*/ 32 h 783"/>
                        <a:gd name="T10" fmla="*/ 122 w 1042"/>
                        <a:gd name="T11" fmla="*/ 36 h 783"/>
                        <a:gd name="T12" fmla="*/ 118 w 1042"/>
                        <a:gd name="T13" fmla="*/ 43 h 783"/>
                        <a:gd name="T14" fmla="*/ 108 w 1042"/>
                        <a:gd name="T15" fmla="*/ 57 h 783"/>
                        <a:gd name="T16" fmla="*/ 100 w 1042"/>
                        <a:gd name="T17" fmla="*/ 67 h 783"/>
                        <a:gd name="T18" fmla="*/ 93 w 1042"/>
                        <a:gd name="T19" fmla="*/ 79 h 783"/>
                        <a:gd name="T20" fmla="*/ 90 w 1042"/>
                        <a:gd name="T21" fmla="*/ 86 h 783"/>
                        <a:gd name="T22" fmla="*/ 86 w 1042"/>
                        <a:gd name="T23" fmla="*/ 92 h 783"/>
                        <a:gd name="T24" fmla="*/ 83 w 1042"/>
                        <a:gd name="T25" fmla="*/ 95 h 783"/>
                        <a:gd name="T26" fmla="*/ 75 w 1042"/>
                        <a:gd name="T27" fmla="*/ 97 h 783"/>
                        <a:gd name="T28" fmla="*/ 65 w 1042"/>
                        <a:gd name="T29" fmla="*/ 97 h 783"/>
                        <a:gd name="T30" fmla="*/ 59 w 1042"/>
                        <a:gd name="T31" fmla="*/ 98 h 783"/>
                        <a:gd name="T32" fmla="*/ 57 w 1042"/>
                        <a:gd name="T33" fmla="*/ 100 h 783"/>
                        <a:gd name="T34" fmla="*/ 51 w 1042"/>
                        <a:gd name="T35" fmla="*/ 108 h 783"/>
                        <a:gd name="T36" fmla="*/ 48 w 1042"/>
                        <a:gd name="T37" fmla="*/ 114 h 783"/>
                        <a:gd name="T38" fmla="*/ 43 w 1042"/>
                        <a:gd name="T39" fmla="*/ 118 h 783"/>
                        <a:gd name="T40" fmla="*/ 37 w 1042"/>
                        <a:gd name="T41" fmla="*/ 121 h 783"/>
                        <a:gd name="T42" fmla="*/ 32 w 1042"/>
                        <a:gd name="T43" fmla="*/ 122 h 783"/>
                        <a:gd name="T44" fmla="*/ 25 w 1042"/>
                        <a:gd name="T45" fmla="*/ 122 h 783"/>
                        <a:gd name="T46" fmla="*/ 19 w 1042"/>
                        <a:gd name="T47" fmla="*/ 123 h 783"/>
                        <a:gd name="T48" fmla="*/ 13 w 1042"/>
                        <a:gd name="T49" fmla="*/ 130 h 783"/>
                        <a:gd name="T50" fmla="*/ 7 w 1042"/>
                        <a:gd name="T51" fmla="*/ 124 h 783"/>
                        <a:gd name="T52" fmla="*/ 5 w 1042"/>
                        <a:gd name="T53" fmla="*/ 123 h 783"/>
                        <a:gd name="T54" fmla="*/ 1 w 1042"/>
                        <a:gd name="T55" fmla="*/ 117 h 783"/>
                        <a:gd name="T56" fmla="*/ 0 w 1042"/>
                        <a:gd name="T57" fmla="*/ 111 h 783"/>
                        <a:gd name="T58" fmla="*/ 0 w 1042"/>
                        <a:gd name="T59" fmla="*/ 108 h 783"/>
                        <a:gd name="T60" fmla="*/ 4 w 1042"/>
                        <a:gd name="T61" fmla="*/ 101 h 783"/>
                        <a:gd name="T62" fmla="*/ 10 w 1042"/>
                        <a:gd name="T63" fmla="*/ 95 h 783"/>
                        <a:gd name="T64" fmla="*/ 16 w 1042"/>
                        <a:gd name="T65" fmla="*/ 88 h 783"/>
                        <a:gd name="T66" fmla="*/ 22 w 1042"/>
                        <a:gd name="T67" fmla="*/ 80 h 783"/>
                        <a:gd name="T68" fmla="*/ 27 w 1042"/>
                        <a:gd name="T69" fmla="*/ 74 h 783"/>
                        <a:gd name="T70" fmla="*/ 39 w 1042"/>
                        <a:gd name="T71" fmla="*/ 62 h 783"/>
                        <a:gd name="T72" fmla="*/ 58 w 1042"/>
                        <a:gd name="T73" fmla="*/ 51 h 783"/>
                        <a:gd name="T74" fmla="*/ 76 w 1042"/>
                        <a:gd name="T75" fmla="*/ 36 h 783"/>
                        <a:gd name="T76" fmla="*/ 90 w 1042"/>
                        <a:gd name="T77" fmla="*/ 27 h 783"/>
                        <a:gd name="T78" fmla="*/ 97 w 1042"/>
                        <a:gd name="T79" fmla="*/ 22 h 78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42"/>
                        <a:gd name="T121" fmla="*/ 0 h 783"/>
                        <a:gd name="T122" fmla="*/ 1042 w 1042"/>
                        <a:gd name="T123" fmla="*/ 783 h 78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42" h="783">
                          <a:moveTo>
                            <a:pt x="1042" y="0"/>
                          </a:moveTo>
                          <a:lnTo>
                            <a:pt x="979" y="56"/>
                          </a:lnTo>
                          <a:lnTo>
                            <a:pt x="940" y="111"/>
                          </a:lnTo>
                          <a:lnTo>
                            <a:pt x="905" y="156"/>
                          </a:lnTo>
                          <a:lnTo>
                            <a:pt x="883" y="190"/>
                          </a:lnTo>
                          <a:lnTo>
                            <a:pt x="859" y="218"/>
                          </a:lnTo>
                          <a:lnTo>
                            <a:pt x="834" y="259"/>
                          </a:lnTo>
                          <a:lnTo>
                            <a:pt x="757" y="344"/>
                          </a:lnTo>
                          <a:lnTo>
                            <a:pt x="703" y="406"/>
                          </a:lnTo>
                          <a:lnTo>
                            <a:pt x="654" y="477"/>
                          </a:lnTo>
                          <a:lnTo>
                            <a:pt x="632" y="516"/>
                          </a:lnTo>
                          <a:lnTo>
                            <a:pt x="606" y="556"/>
                          </a:lnTo>
                          <a:lnTo>
                            <a:pt x="582" y="571"/>
                          </a:lnTo>
                          <a:lnTo>
                            <a:pt x="526" y="586"/>
                          </a:lnTo>
                          <a:lnTo>
                            <a:pt x="461" y="586"/>
                          </a:lnTo>
                          <a:lnTo>
                            <a:pt x="412" y="593"/>
                          </a:lnTo>
                          <a:lnTo>
                            <a:pt x="398" y="602"/>
                          </a:lnTo>
                          <a:lnTo>
                            <a:pt x="359" y="650"/>
                          </a:lnTo>
                          <a:lnTo>
                            <a:pt x="335" y="688"/>
                          </a:lnTo>
                          <a:lnTo>
                            <a:pt x="304" y="712"/>
                          </a:lnTo>
                          <a:lnTo>
                            <a:pt x="263" y="728"/>
                          </a:lnTo>
                          <a:lnTo>
                            <a:pt x="223" y="734"/>
                          </a:lnTo>
                          <a:lnTo>
                            <a:pt x="175" y="734"/>
                          </a:lnTo>
                          <a:lnTo>
                            <a:pt x="134" y="743"/>
                          </a:lnTo>
                          <a:lnTo>
                            <a:pt x="95" y="783"/>
                          </a:lnTo>
                          <a:lnTo>
                            <a:pt x="50" y="749"/>
                          </a:lnTo>
                          <a:lnTo>
                            <a:pt x="33" y="743"/>
                          </a:lnTo>
                          <a:lnTo>
                            <a:pt x="9" y="705"/>
                          </a:lnTo>
                          <a:lnTo>
                            <a:pt x="0" y="671"/>
                          </a:lnTo>
                          <a:lnTo>
                            <a:pt x="0" y="650"/>
                          </a:lnTo>
                          <a:lnTo>
                            <a:pt x="25" y="609"/>
                          </a:lnTo>
                          <a:lnTo>
                            <a:pt x="72" y="571"/>
                          </a:lnTo>
                          <a:lnTo>
                            <a:pt x="113" y="531"/>
                          </a:lnTo>
                          <a:lnTo>
                            <a:pt x="152" y="483"/>
                          </a:lnTo>
                          <a:lnTo>
                            <a:pt x="192" y="445"/>
                          </a:lnTo>
                          <a:lnTo>
                            <a:pt x="272" y="375"/>
                          </a:lnTo>
                          <a:lnTo>
                            <a:pt x="406" y="306"/>
                          </a:lnTo>
                          <a:lnTo>
                            <a:pt x="533" y="218"/>
                          </a:lnTo>
                          <a:lnTo>
                            <a:pt x="632" y="165"/>
                          </a:lnTo>
                          <a:lnTo>
                            <a:pt x="686" y="13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46" name="Freeform 91"/>
                    <p:cNvSpPr>
                      <a:spLocks/>
                    </p:cNvSpPr>
                    <p:nvPr/>
                  </p:nvSpPr>
                  <p:spPr bwMode="auto">
                    <a:xfrm>
                      <a:off x="2352" y="3134"/>
                      <a:ext cx="569" cy="514"/>
                    </a:xfrm>
                    <a:custGeom>
                      <a:avLst/>
                      <a:gdLst>
                        <a:gd name="T0" fmla="*/ 542 w 3986"/>
                        <a:gd name="T1" fmla="*/ 80 h 3082"/>
                        <a:gd name="T2" fmla="*/ 526 w 3986"/>
                        <a:gd name="T3" fmla="*/ 78 h 3082"/>
                        <a:gd name="T4" fmla="*/ 515 w 3986"/>
                        <a:gd name="T5" fmla="*/ 69 h 3082"/>
                        <a:gd name="T6" fmla="*/ 498 w 3986"/>
                        <a:gd name="T7" fmla="*/ 65 h 3082"/>
                        <a:gd name="T8" fmla="*/ 468 w 3986"/>
                        <a:gd name="T9" fmla="*/ 62 h 3082"/>
                        <a:gd name="T10" fmla="*/ 437 w 3986"/>
                        <a:gd name="T11" fmla="*/ 59 h 3082"/>
                        <a:gd name="T12" fmla="*/ 418 w 3986"/>
                        <a:gd name="T13" fmla="*/ 52 h 3082"/>
                        <a:gd name="T14" fmla="*/ 410 w 3986"/>
                        <a:gd name="T15" fmla="*/ 37 h 3082"/>
                        <a:gd name="T16" fmla="*/ 409 w 3986"/>
                        <a:gd name="T17" fmla="*/ 25 h 3082"/>
                        <a:gd name="T18" fmla="*/ 401 w 3986"/>
                        <a:gd name="T19" fmla="*/ 11 h 3082"/>
                        <a:gd name="T20" fmla="*/ 371 w 3986"/>
                        <a:gd name="T21" fmla="*/ 0 h 3082"/>
                        <a:gd name="T22" fmla="*/ 342 w 3986"/>
                        <a:gd name="T23" fmla="*/ 3 h 3082"/>
                        <a:gd name="T24" fmla="*/ 312 w 3986"/>
                        <a:gd name="T25" fmla="*/ 14 h 3082"/>
                        <a:gd name="T26" fmla="*/ 278 w 3986"/>
                        <a:gd name="T27" fmla="*/ 25 h 3082"/>
                        <a:gd name="T28" fmla="*/ 261 w 3986"/>
                        <a:gd name="T29" fmla="*/ 36 h 3082"/>
                        <a:gd name="T30" fmla="*/ 244 w 3986"/>
                        <a:gd name="T31" fmla="*/ 55 h 3082"/>
                        <a:gd name="T32" fmla="*/ 106 w 3986"/>
                        <a:gd name="T33" fmla="*/ 108 h 3082"/>
                        <a:gd name="T34" fmla="*/ 66 w 3986"/>
                        <a:gd name="T35" fmla="*/ 142 h 3082"/>
                        <a:gd name="T36" fmla="*/ 25 w 3986"/>
                        <a:gd name="T37" fmla="*/ 186 h 3082"/>
                        <a:gd name="T38" fmla="*/ 0 w 3986"/>
                        <a:gd name="T39" fmla="*/ 234 h 3082"/>
                        <a:gd name="T40" fmla="*/ 8 w 3986"/>
                        <a:gd name="T41" fmla="*/ 257 h 3082"/>
                        <a:gd name="T42" fmla="*/ 17 w 3986"/>
                        <a:gd name="T43" fmla="*/ 268 h 3082"/>
                        <a:gd name="T44" fmla="*/ 26 w 3986"/>
                        <a:gd name="T45" fmla="*/ 306 h 3082"/>
                        <a:gd name="T46" fmla="*/ 35 w 3986"/>
                        <a:gd name="T47" fmla="*/ 330 h 3082"/>
                        <a:gd name="T48" fmla="*/ 44 w 3986"/>
                        <a:gd name="T49" fmla="*/ 358 h 3082"/>
                        <a:gd name="T50" fmla="*/ 48 w 3986"/>
                        <a:gd name="T51" fmla="*/ 380 h 3082"/>
                        <a:gd name="T52" fmla="*/ 57 w 3986"/>
                        <a:gd name="T53" fmla="*/ 391 h 3082"/>
                        <a:gd name="T54" fmla="*/ 63 w 3986"/>
                        <a:gd name="T55" fmla="*/ 415 h 3082"/>
                        <a:gd name="T56" fmla="*/ 74 w 3986"/>
                        <a:gd name="T57" fmla="*/ 433 h 3082"/>
                        <a:gd name="T58" fmla="*/ 95 w 3986"/>
                        <a:gd name="T59" fmla="*/ 426 h 3082"/>
                        <a:gd name="T60" fmla="*/ 145 w 3986"/>
                        <a:gd name="T61" fmla="*/ 327 h 3082"/>
                        <a:gd name="T62" fmla="*/ 143 w 3986"/>
                        <a:gd name="T63" fmla="*/ 320 h 3082"/>
                        <a:gd name="T64" fmla="*/ 140 w 3986"/>
                        <a:gd name="T65" fmla="*/ 312 h 3082"/>
                        <a:gd name="T66" fmla="*/ 148 w 3986"/>
                        <a:gd name="T67" fmla="*/ 317 h 3082"/>
                        <a:gd name="T68" fmla="*/ 164 w 3986"/>
                        <a:gd name="T69" fmla="*/ 324 h 3082"/>
                        <a:gd name="T70" fmla="*/ 196 w 3986"/>
                        <a:gd name="T71" fmla="*/ 373 h 3082"/>
                        <a:gd name="T72" fmla="*/ 253 w 3986"/>
                        <a:gd name="T73" fmla="*/ 439 h 3082"/>
                        <a:gd name="T74" fmla="*/ 279 w 3986"/>
                        <a:gd name="T75" fmla="*/ 463 h 3082"/>
                        <a:gd name="T76" fmla="*/ 321 w 3986"/>
                        <a:gd name="T77" fmla="*/ 473 h 3082"/>
                        <a:gd name="T78" fmla="*/ 333 w 3986"/>
                        <a:gd name="T79" fmla="*/ 484 h 3082"/>
                        <a:gd name="T80" fmla="*/ 337 w 3986"/>
                        <a:gd name="T81" fmla="*/ 496 h 3082"/>
                        <a:gd name="T82" fmla="*/ 367 w 3986"/>
                        <a:gd name="T83" fmla="*/ 514 h 3082"/>
                        <a:gd name="T84" fmla="*/ 384 w 3986"/>
                        <a:gd name="T85" fmla="*/ 507 h 3082"/>
                        <a:gd name="T86" fmla="*/ 429 w 3986"/>
                        <a:gd name="T87" fmla="*/ 482 h 3082"/>
                        <a:gd name="T88" fmla="*/ 448 w 3986"/>
                        <a:gd name="T89" fmla="*/ 468 h 3082"/>
                        <a:gd name="T90" fmla="*/ 461 w 3986"/>
                        <a:gd name="T91" fmla="*/ 462 h 3082"/>
                        <a:gd name="T92" fmla="*/ 476 w 3986"/>
                        <a:gd name="T93" fmla="*/ 445 h 3082"/>
                        <a:gd name="T94" fmla="*/ 486 w 3986"/>
                        <a:gd name="T95" fmla="*/ 422 h 3082"/>
                        <a:gd name="T96" fmla="*/ 494 w 3986"/>
                        <a:gd name="T97" fmla="*/ 413 h 3082"/>
                        <a:gd name="T98" fmla="*/ 537 w 3986"/>
                        <a:gd name="T99" fmla="*/ 396 h 3082"/>
                        <a:gd name="T100" fmla="*/ 558 w 3986"/>
                        <a:gd name="T101" fmla="*/ 393 h 3082"/>
                        <a:gd name="T102" fmla="*/ 569 w 3986"/>
                        <a:gd name="T103" fmla="*/ 384 h 3082"/>
                        <a:gd name="T104" fmla="*/ 565 w 3986"/>
                        <a:gd name="T105" fmla="*/ 365 h 3082"/>
                        <a:gd name="T106" fmla="*/ 495 w 3986"/>
                        <a:gd name="T107" fmla="*/ 257 h 3082"/>
                        <a:gd name="T108" fmla="*/ 491 w 3986"/>
                        <a:gd name="T109" fmla="*/ 245 h 3082"/>
                        <a:gd name="T110" fmla="*/ 481 w 3986"/>
                        <a:gd name="T111" fmla="*/ 231 h 3082"/>
                        <a:gd name="T112" fmla="*/ 470 w 3986"/>
                        <a:gd name="T113" fmla="*/ 217 h 3082"/>
                        <a:gd name="T114" fmla="*/ 464 w 3986"/>
                        <a:gd name="T115" fmla="*/ 202 h 3082"/>
                        <a:gd name="T116" fmla="*/ 474 w 3986"/>
                        <a:gd name="T117" fmla="*/ 197 h 3082"/>
                        <a:gd name="T118" fmla="*/ 491 w 3986"/>
                        <a:gd name="T119" fmla="*/ 191 h 3082"/>
                        <a:gd name="T120" fmla="*/ 500 w 3986"/>
                        <a:gd name="T121" fmla="*/ 189 h 3082"/>
                        <a:gd name="T122" fmla="*/ 514 w 3986"/>
                        <a:gd name="T123" fmla="*/ 190 h 30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86"/>
                        <a:gd name="T187" fmla="*/ 0 h 3082"/>
                        <a:gd name="T188" fmla="*/ 3986 w 3986"/>
                        <a:gd name="T189" fmla="*/ 3082 h 30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86" h="3082">
                          <a:moveTo>
                            <a:pt x="3868" y="559"/>
                          </a:moveTo>
                          <a:lnTo>
                            <a:pt x="3827" y="500"/>
                          </a:lnTo>
                          <a:lnTo>
                            <a:pt x="3794" y="477"/>
                          </a:lnTo>
                          <a:lnTo>
                            <a:pt x="3752" y="469"/>
                          </a:lnTo>
                          <a:lnTo>
                            <a:pt x="3719" y="469"/>
                          </a:lnTo>
                          <a:lnTo>
                            <a:pt x="3685" y="469"/>
                          </a:lnTo>
                          <a:lnTo>
                            <a:pt x="3668" y="451"/>
                          </a:lnTo>
                          <a:lnTo>
                            <a:pt x="3643" y="426"/>
                          </a:lnTo>
                          <a:lnTo>
                            <a:pt x="3610" y="412"/>
                          </a:lnTo>
                          <a:lnTo>
                            <a:pt x="3586" y="404"/>
                          </a:lnTo>
                          <a:lnTo>
                            <a:pt x="3519" y="393"/>
                          </a:lnTo>
                          <a:lnTo>
                            <a:pt x="3486" y="387"/>
                          </a:lnTo>
                          <a:lnTo>
                            <a:pt x="3403" y="377"/>
                          </a:lnTo>
                          <a:lnTo>
                            <a:pt x="3320" y="369"/>
                          </a:lnTo>
                          <a:lnTo>
                            <a:pt x="3278" y="369"/>
                          </a:lnTo>
                          <a:lnTo>
                            <a:pt x="3194" y="369"/>
                          </a:lnTo>
                          <a:lnTo>
                            <a:pt x="3128" y="362"/>
                          </a:lnTo>
                          <a:lnTo>
                            <a:pt x="3060" y="356"/>
                          </a:lnTo>
                          <a:lnTo>
                            <a:pt x="3019" y="346"/>
                          </a:lnTo>
                          <a:lnTo>
                            <a:pt x="2985" y="338"/>
                          </a:lnTo>
                          <a:lnTo>
                            <a:pt x="2929" y="313"/>
                          </a:lnTo>
                          <a:lnTo>
                            <a:pt x="2896" y="272"/>
                          </a:lnTo>
                          <a:lnTo>
                            <a:pt x="2896" y="239"/>
                          </a:lnTo>
                          <a:lnTo>
                            <a:pt x="2869" y="222"/>
                          </a:lnTo>
                          <a:lnTo>
                            <a:pt x="2845" y="206"/>
                          </a:lnTo>
                          <a:lnTo>
                            <a:pt x="2845" y="198"/>
                          </a:lnTo>
                          <a:lnTo>
                            <a:pt x="2863" y="149"/>
                          </a:lnTo>
                          <a:lnTo>
                            <a:pt x="2854" y="115"/>
                          </a:lnTo>
                          <a:lnTo>
                            <a:pt x="2835" y="84"/>
                          </a:lnTo>
                          <a:lnTo>
                            <a:pt x="2811" y="67"/>
                          </a:lnTo>
                          <a:lnTo>
                            <a:pt x="2746" y="35"/>
                          </a:lnTo>
                          <a:lnTo>
                            <a:pt x="2696" y="17"/>
                          </a:lnTo>
                          <a:lnTo>
                            <a:pt x="2596" y="0"/>
                          </a:lnTo>
                          <a:lnTo>
                            <a:pt x="2515" y="0"/>
                          </a:lnTo>
                          <a:lnTo>
                            <a:pt x="2457" y="10"/>
                          </a:lnTo>
                          <a:lnTo>
                            <a:pt x="2397" y="17"/>
                          </a:lnTo>
                          <a:lnTo>
                            <a:pt x="2348" y="43"/>
                          </a:lnTo>
                          <a:lnTo>
                            <a:pt x="2273" y="67"/>
                          </a:lnTo>
                          <a:lnTo>
                            <a:pt x="2183" y="84"/>
                          </a:lnTo>
                          <a:lnTo>
                            <a:pt x="2115" y="91"/>
                          </a:lnTo>
                          <a:lnTo>
                            <a:pt x="2038" y="115"/>
                          </a:lnTo>
                          <a:lnTo>
                            <a:pt x="1948" y="149"/>
                          </a:lnTo>
                          <a:lnTo>
                            <a:pt x="1914" y="165"/>
                          </a:lnTo>
                          <a:lnTo>
                            <a:pt x="1880" y="182"/>
                          </a:lnTo>
                          <a:lnTo>
                            <a:pt x="1830" y="215"/>
                          </a:lnTo>
                          <a:lnTo>
                            <a:pt x="1774" y="272"/>
                          </a:lnTo>
                          <a:lnTo>
                            <a:pt x="1741" y="303"/>
                          </a:lnTo>
                          <a:lnTo>
                            <a:pt x="1707" y="328"/>
                          </a:lnTo>
                          <a:lnTo>
                            <a:pt x="1690" y="338"/>
                          </a:lnTo>
                          <a:lnTo>
                            <a:pt x="1622" y="377"/>
                          </a:lnTo>
                          <a:lnTo>
                            <a:pt x="742" y="650"/>
                          </a:lnTo>
                          <a:lnTo>
                            <a:pt x="667" y="698"/>
                          </a:lnTo>
                          <a:lnTo>
                            <a:pt x="558" y="779"/>
                          </a:lnTo>
                          <a:lnTo>
                            <a:pt x="459" y="852"/>
                          </a:lnTo>
                          <a:lnTo>
                            <a:pt x="368" y="928"/>
                          </a:lnTo>
                          <a:lnTo>
                            <a:pt x="276" y="1009"/>
                          </a:lnTo>
                          <a:lnTo>
                            <a:pt x="176" y="1114"/>
                          </a:lnTo>
                          <a:lnTo>
                            <a:pt x="91" y="1230"/>
                          </a:lnTo>
                          <a:lnTo>
                            <a:pt x="17" y="1336"/>
                          </a:lnTo>
                          <a:lnTo>
                            <a:pt x="0" y="1402"/>
                          </a:lnTo>
                          <a:lnTo>
                            <a:pt x="9" y="1444"/>
                          </a:lnTo>
                          <a:lnTo>
                            <a:pt x="24" y="1509"/>
                          </a:lnTo>
                          <a:lnTo>
                            <a:pt x="59" y="1540"/>
                          </a:lnTo>
                          <a:lnTo>
                            <a:pt x="76" y="1593"/>
                          </a:lnTo>
                          <a:lnTo>
                            <a:pt x="91" y="1593"/>
                          </a:lnTo>
                          <a:lnTo>
                            <a:pt x="117" y="1607"/>
                          </a:lnTo>
                          <a:lnTo>
                            <a:pt x="150" y="1688"/>
                          </a:lnTo>
                          <a:lnTo>
                            <a:pt x="167" y="1745"/>
                          </a:lnTo>
                          <a:lnTo>
                            <a:pt x="184" y="1834"/>
                          </a:lnTo>
                          <a:lnTo>
                            <a:pt x="209" y="1911"/>
                          </a:lnTo>
                          <a:lnTo>
                            <a:pt x="242" y="1949"/>
                          </a:lnTo>
                          <a:lnTo>
                            <a:pt x="248" y="1976"/>
                          </a:lnTo>
                          <a:lnTo>
                            <a:pt x="248" y="2023"/>
                          </a:lnTo>
                          <a:lnTo>
                            <a:pt x="283" y="2117"/>
                          </a:lnTo>
                          <a:lnTo>
                            <a:pt x="308" y="2147"/>
                          </a:lnTo>
                          <a:lnTo>
                            <a:pt x="335" y="2155"/>
                          </a:lnTo>
                          <a:lnTo>
                            <a:pt x="335" y="2221"/>
                          </a:lnTo>
                          <a:lnTo>
                            <a:pt x="335" y="2279"/>
                          </a:lnTo>
                          <a:lnTo>
                            <a:pt x="358" y="2304"/>
                          </a:lnTo>
                          <a:lnTo>
                            <a:pt x="376" y="2329"/>
                          </a:lnTo>
                          <a:lnTo>
                            <a:pt x="400" y="2343"/>
                          </a:lnTo>
                          <a:lnTo>
                            <a:pt x="425" y="2350"/>
                          </a:lnTo>
                          <a:lnTo>
                            <a:pt x="425" y="2417"/>
                          </a:lnTo>
                          <a:lnTo>
                            <a:pt x="440" y="2491"/>
                          </a:lnTo>
                          <a:lnTo>
                            <a:pt x="450" y="2532"/>
                          </a:lnTo>
                          <a:lnTo>
                            <a:pt x="474" y="2565"/>
                          </a:lnTo>
                          <a:lnTo>
                            <a:pt x="515" y="2598"/>
                          </a:lnTo>
                          <a:lnTo>
                            <a:pt x="565" y="2606"/>
                          </a:lnTo>
                          <a:lnTo>
                            <a:pt x="642" y="2572"/>
                          </a:lnTo>
                          <a:lnTo>
                            <a:pt x="667" y="2557"/>
                          </a:lnTo>
                          <a:lnTo>
                            <a:pt x="1050" y="2023"/>
                          </a:lnTo>
                          <a:lnTo>
                            <a:pt x="1034" y="1992"/>
                          </a:lnTo>
                          <a:lnTo>
                            <a:pt x="1016" y="1960"/>
                          </a:lnTo>
                          <a:lnTo>
                            <a:pt x="1008" y="1935"/>
                          </a:lnTo>
                          <a:lnTo>
                            <a:pt x="1001" y="1927"/>
                          </a:lnTo>
                          <a:lnTo>
                            <a:pt x="1001" y="1917"/>
                          </a:lnTo>
                          <a:lnTo>
                            <a:pt x="1008" y="1901"/>
                          </a:lnTo>
                          <a:lnTo>
                            <a:pt x="1001" y="1878"/>
                          </a:lnTo>
                          <a:lnTo>
                            <a:pt x="981" y="1869"/>
                          </a:lnTo>
                          <a:lnTo>
                            <a:pt x="1001" y="1854"/>
                          </a:lnTo>
                          <a:lnTo>
                            <a:pt x="1016" y="1869"/>
                          </a:lnTo>
                          <a:lnTo>
                            <a:pt x="1034" y="1901"/>
                          </a:lnTo>
                          <a:lnTo>
                            <a:pt x="1075" y="1927"/>
                          </a:lnTo>
                          <a:lnTo>
                            <a:pt x="1125" y="1935"/>
                          </a:lnTo>
                          <a:lnTo>
                            <a:pt x="1147" y="1941"/>
                          </a:lnTo>
                          <a:lnTo>
                            <a:pt x="1180" y="1960"/>
                          </a:lnTo>
                          <a:lnTo>
                            <a:pt x="1199" y="1976"/>
                          </a:lnTo>
                          <a:lnTo>
                            <a:pt x="1373" y="2238"/>
                          </a:lnTo>
                          <a:lnTo>
                            <a:pt x="1449" y="2329"/>
                          </a:lnTo>
                          <a:lnTo>
                            <a:pt x="1599" y="2484"/>
                          </a:lnTo>
                          <a:lnTo>
                            <a:pt x="1774" y="2632"/>
                          </a:lnTo>
                          <a:lnTo>
                            <a:pt x="1880" y="2706"/>
                          </a:lnTo>
                          <a:lnTo>
                            <a:pt x="1939" y="2772"/>
                          </a:lnTo>
                          <a:lnTo>
                            <a:pt x="1956" y="2778"/>
                          </a:lnTo>
                          <a:lnTo>
                            <a:pt x="2057" y="2786"/>
                          </a:lnTo>
                          <a:lnTo>
                            <a:pt x="2147" y="2809"/>
                          </a:lnTo>
                          <a:lnTo>
                            <a:pt x="2247" y="2835"/>
                          </a:lnTo>
                          <a:lnTo>
                            <a:pt x="2306" y="2867"/>
                          </a:lnTo>
                          <a:lnTo>
                            <a:pt x="2330" y="2884"/>
                          </a:lnTo>
                          <a:lnTo>
                            <a:pt x="2330" y="2902"/>
                          </a:lnTo>
                          <a:lnTo>
                            <a:pt x="2315" y="2916"/>
                          </a:lnTo>
                          <a:lnTo>
                            <a:pt x="2330" y="2949"/>
                          </a:lnTo>
                          <a:lnTo>
                            <a:pt x="2362" y="2974"/>
                          </a:lnTo>
                          <a:lnTo>
                            <a:pt x="2449" y="3015"/>
                          </a:lnTo>
                          <a:lnTo>
                            <a:pt x="2523" y="3049"/>
                          </a:lnTo>
                          <a:lnTo>
                            <a:pt x="2574" y="3082"/>
                          </a:lnTo>
                          <a:lnTo>
                            <a:pt x="2588" y="3082"/>
                          </a:lnTo>
                          <a:lnTo>
                            <a:pt x="2613" y="3074"/>
                          </a:lnTo>
                          <a:lnTo>
                            <a:pt x="2688" y="3040"/>
                          </a:lnTo>
                          <a:lnTo>
                            <a:pt x="2796" y="2991"/>
                          </a:lnTo>
                          <a:lnTo>
                            <a:pt x="2935" y="2933"/>
                          </a:lnTo>
                          <a:lnTo>
                            <a:pt x="3003" y="2892"/>
                          </a:lnTo>
                          <a:lnTo>
                            <a:pt x="3054" y="2835"/>
                          </a:lnTo>
                          <a:lnTo>
                            <a:pt x="3103" y="2809"/>
                          </a:lnTo>
                          <a:lnTo>
                            <a:pt x="3136" y="2804"/>
                          </a:lnTo>
                          <a:lnTo>
                            <a:pt x="3161" y="2794"/>
                          </a:lnTo>
                          <a:lnTo>
                            <a:pt x="3194" y="2786"/>
                          </a:lnTo>
                          <a:lnTo>
                            <a:pt x="3228" y="2772"/>
                          </a:lnTo>
                          <a:lnTo>
                            <a:pt x="3237" y="2753"/>
                          </a:lnTo>
                          <a:lnTo>
                            <a:pt x="3270" y="2727"/>
                          </a:lnTo>
                          <a:lnTo>
                            <a:pt x="3337" y="2671"/>
                          </a:lnTo>
                          <a:lnTo>
                            <a:pt x="3378" y="2615"/>
                          </a:lnTo>
                          <a:lnTo>
                            <a:pt x="3394" y="2565"/>
                          </a:lnTo>
                          <a:lnTo>
                            <a:pt x="3408" y="2532"/>
                          </a:lnTo>
                          <a:lnTo>
                            <a:pt x="3429" y="2507"/>
                          </a:lnTo>
                          <a:lnTo>
                            <a:pt x="3444" y="2491"/>
                          </a:lnTo>
                          <a:lnTo>
                            <a:pt x="3459" y="2475"/>
                          </a:lnTo>
                          <a:lnTo>
                            <a:pt x="3586" y="2434"/>
                          </a:lnTo>
                          <a:lnTo>
                            <a:pt x="3694" y="2393"/>
                          </a:lnTo>
                          <a:lnTo>
                            <a:pt x="3761" y="2377"/>
                          </a:lnTo>
                          <a:lnTo>
                            <a:pt x="3844" y="2350"/>
                          </a:lnTo>
                          <a:lnTo>
                            <a:pt x="3876" y="2350"/>
                          </a:lnTo>
                          <a:lnTo>
                            <a:pt x="3910" y="2359"/>
                          </a:lnTo>
                          <a:lnTo>
                            <a:pt x="3935" y="2359"/>
                          </a:lnTo>
                          <a:lnTo>
                            <a:pt x="3969" y="2329"/>
                          </a:lnTo>
                          <a:lnTo>
                            <a:pt x="3986" y="2304"/>
                          </a:lnTo>
                          <a:lnTo>
                            <a:pt x="3986" y="2271"/>
                          </a:lnTo>
                          <a:lnTo>
                            <a:pt x="3986" y="2229"/>
                          </a:lnTo>
                          <a:lnTo>
                            <a:pt x="3960" y="2189"/>
                          </a:lnTo>
                          <a:lnTo>
                            <a:pt x="3668" y="1787"/>
                          </a:lnTo>
                          <a:lnTo>
                            <a:pt x="3509" y="1593"/>
                          </a:lnTo>
                          <a:lnTo>
                            <a:pt x="3469" y="1540"/>
                          </a:lnTo>
                          <a:lnTo>
                            <a:pt x="3469" y="1509"/>
                          </a:lnTo>
                          <a:lnTo>
                            <a:pt x="3459" y="1492"/>
                          </a:lnTo>
                          <a:lnTo>
                            <a:pt x="3437" y="1467"/>
                          </a:lnTo>
                          <a:lnTo>
                            <a:pt x="3394" y="1452"/>
                          </a:lnTo>
                          <a:lnTo>
                            <a:pt x="3351" y="1444"/>
                          </a:lnTo>
                          <a:lnTo>
                            <a:pt x="3370" y="1386"/>
                          </a:lnTo>
                          <a:lnTo>
                            <a:pt x="3360" y="1352"/>
                          </a:lnTo>
                          <a:lnTo>
                            <a:pt x="3337" y="1320"/>
                          </a:lnTo>
                          <a:lnTo>
                            <a:pt x="3295" y="1303"/>
                          </a:lnTo>
                          <a:lnTo>
                            <a:pt x="3284" y="1280"/>
                          </a:lnTo>
                          <a:lnTo>
                            <a:pt x="3270" y="1230"/>
                          </a:lnTo>
                          <a:lnTo>
                            <a:pt x="3252" y="1214"/>
                          </a:lnTo>
                          <a:lnTo>
                            <a:pt x="3202" y="1204"/>
                          </a:lnTo>
                          <a:lnTo>
                            <a:pt x="3278" y="1181"/>
                          </a:lnTo>
                          <a:lnTo>
                            <a:pt x="3320" y="1181"/>
                          </a:lnTo>
                          <a:lnTo>
                            <a:pt x="3370" y="1171"/>
                          </a:lnTo>
                          <a:lnTo>
                            <a:pt x="3403" y="1157"/>
                          </a:lnTo>
                          <a:lnTo>
                            <a:pt x="3437" y="1148"/>
                          </a:lnTo>
                          <a:lnTo>
                            <a:pt x="3469" y="1134"/>
                          </a:lnTo>
                          <a:lnTo>
                            <a:pt x="3486" y="1134"/>
                          </a:lnTo>
                          <a:lnTo>
                            <a:pt x="3504" y="1134"/>
                          </a:lnTo>
                          <a:lnTo>
                            <a:pt x="3529" y="1139"/>
                          </a:lnTo>
                          <a:lnTo>
                            <a:pt x="3594" y="1148"/>
                          </a:lnTo>
                          <a:lnTo>
                            <a:pt x="3601" y="1139"/>
                          </a:lnTo>
                          <a:lnTo>
                            <a:pt x="3637" y="1134"/>
                          </a:lnTo>
                          <a:lnTo>
                            <a:pt x="3868" y="559"/>
                          </a:lnTo>
                          <a:close/>
                        </a:path>
                      </a:pathLst>
                    </a:custGeom>
                    <a:solidFill>
                      <a:srgbClr val="0366E3"/>
                    </a:solidFill>
                    <a:ln w="9525">
                      <a:noFill/>
                      <a:round/>
                      <a:headEnd/>
                      <a:tailEnd/>
                    </a:ln>
                  </p:spPr>
                  <p:txBody>
                    <a:bodyPr/>
                    <a:lstStyle/>
                    <a:p>
                      <a:endParaRPr lang="de-DE">
                        <a:solidFill>
                          <a:prstClr val="black"/>
                        </a:solidFill>
                        <a:latin typeface="Calibri"/>
                      </a:endParaRPr>
                    </a:p>
                  </p:txBody>
                </p:sp>
                <p:sp>
                  <p:nvSpPr>
                    <p:cNvPr id="44247" name="Freeform 92"/>
                    <p:cNvSpPr>
                      <a:spLocks/>
                    </p:cNvSpPr>
                    <p:nvPr/>
                  </p:nvSpPr>
                  <p:spPr bwMode="auto">
                    <a:xfrm>
                      <a:off x="2352" y="3134"/>
                      <a:ext cx="569" cy="514"/>
                    </a:xfrm>
                    <a:custGeom>
                      <a:avLst/>
                      <a:gdLst>
                        <a:gd name="T0" fmla="*/ 542 w 3986"/>
                        <a:gd name="T1" fmla="*/ 80 h 3082"/>
                        <a:gd name="T2" fmla="*/ 526 w 3986"/>
                        <a:gd name="T3" fmla="*/ 78 h 3082"/>
                        <a:gd name="T4" fmla="*/ 515 w 3986"/>
                        <a:gd name="T5" fmla="*/ 69 h 3082"/>
                        <a:gd name="T6" fmla="*/ 498 w 3986"/>
                        <a:gd name="T7" fmla="*/ 65 h 3082"/>
                        <a:gd name="T8" fmla="*/ 468 w 3986"/>
                        <a:gd name="T9" fmla="*/ 62 h 3082"/>
                        <a:gd name="T10" fmla="*/ 437 w 3986"/>
                        <a:gd name="T11" fmla="*/ 59 h 3082"/>
                        <a:gd name="T12" fmla="*/ 418 w 3986"/>
                        <a:gd name="T13" fmla="*/ 52 h 3082"/>
                        <a:gd name="T14" fmla="*/ 410 w 3986"/>
                        <a:gd name="T15" fmla="*/ 37 h 3082"/>
                        <a:gd name="T16" fmla="*/ 409 w 3986"/>
                        <a:gd name="T17" fmla="*/ 25 h 3082"/>
                        <a:gd name="T18" fmla="*/ 401 w 3986"/>
                        <a:gd name="T19" fmla="*/ 11 h 3082"/>
                        <a:gd name="T20" fmla="*/ 371 w 3986"/>
                        <a:gd name="T21" fmla="*/ 0 h 3082"/>
                        <a:gd name="T22" fmla="*/ 342 w 3986"/>
                        <a:gd name="T23" fmla="*/ 3 h 3082"/>
                        <a:gd name="T24" fmla="*/ 312 w 3986"/>
                        <a:gd name="T25" fmla="*/ 14 h 3082"/>
                        <a:gd name="T26" fmla="*/ 278 w 3986"/>
                        <a:gd name="T27" fmla="*/ 25 h 3082"/>
                        <a:gd name="T28" fmla="*/ 261 w 3986"/>
                        <a:gd name="T29" fmla="*/ 36 h 3082"/>
                        <a:gd name="T30" fmla="*/ 244 w 3986"/>
                        <a:gd name="T31" fmla="*/ 55 h 3082"/>
                        <a:gd name="T32" fmla="*/ 106 w 3986"/>
                        <a:gd name="T33" fmla="*/ 108 h 3082"/>
                        <a:gd name="T34" fmla="*/ 66 w 3986"/>
                        <a:gd name="T35" fmla="*/ 142 h 3082"/>
                        <a:gd name="T36" fmla="*/ 25 w 3986"/>
                        <a:gd name="T37" fmla="*/ 186 h 3082"/>
                        <a:gd name="T38" fmla="*/ 0 w 3986"/>
                        <a:gd name="T39" fmla="*/ 234 h 3082"/>
                        <a:gd name="T40" fmla="*/ 8 w 3986"/>
                        <a:gd name="T41" fmla="*/ 257 h 3082"/>
                        <a:gd name="T42" fmla="*/ 17 w 3986"/>
                        <a:gd name="T43" fmla="*/ 268 h 3082"/>
                        <a:gd name="T44" fmla="*/ 26 w 3986"/>
                        <a:gd name="T45" fmla="*/ 306 h 3082"/>
                        <a:gd name="T46" fmla="*/ 35 w 3986"/>
                        <a:gd name="T47" fmla="*/ 330 h 3082"/>
                        <a:gd name="T48" fmla="*/ 44 w 3986"/>
                        <a:gd name="T49" fmla="*/ 358 h 3082"/>
                        <a:gd name="T50" fmla="*/ 48 w 3986"/>
                        <a:gd name="T51" fmla="*/ 380 h 3082"/>
                        <a:gd name="T52" fmla="*/ 57 w 3986"/>
                        <a:gd name="T53" fmla="*/ 391 h 3082"/>
                        <a:gd name="T54" fmla="*/ 63 w 3986"/>
                        <a:gd name="T55" fmla="*/ 415 h 3082"/>
                        <a:gd name="T56" fmla="*/ 74 w 3986"/>
                        <a:gd name="T57" fmla="*/ 433 h 3082"/>
                        <a:gd name="T58" fmla="*/ 95 w 3986"/>
                        <a:gd name="T59" fmla="*/ 426 h 3082"/>
                        <a:gd name="T60" fmla="*/ 145 w 3986"/>
                        <a:gd name="T61" fmla="*/ 327 h 3082"/>
                        <a:gd name="T62" fmla="*/ 143 w 3986"/>
                        <a:gd name="T63" fmla="*/ 320 h 3082"/>
                        <a:gd name="T64" fmla="*/ 140 w 3986"/>
                        <a:gd name="T65" fmla="*/ 312 h 3082"/>
                        <a:gd name="T66" fmla="*/ 148 w 3986"/>
                        <a:gd name="T67" fmla="*/ 317 h 3082"/>
                        <a:gd name="T68" fmla="*/ 164 w 3986"/>
                        <a:gd name="T69" fmla="*/ 324 h 3082"/>
                        <a:gd name="T70" fmla="*/ 196 w 3986"/>
                        <a:gd name="T71" fmla="*/ 373 h 3082"/>
                        <a:gd name="T72" fmla="*/ 253 w 3986"/>
                        <a:gd name="T73" fmla="*/ 439 h 3082"/>
                        <a:gd name="T74" fmla="*/ 279 w 3986"/>
                        <a:gd name="T75" fmla="*/ 463 h 3082"/>
                        <a:gd name="T76" fmla="*/ 321 w 3986"/>
                        <a:gd name="T77" fmla="*/ 473 h 3082"/>
                        <a:gd name="T78" fmla="*/ 333 w 3986"/>
                        <a:gd name="T79" fmla="*/ 484 h 3082"/>
                        <a:gd name="T80" fmla="*/ 337 w 3986"/>
                        <a:gd name="T81" fmla="*/ 496 h 3082"/>
                        <a:gd name="T82" fmla="*/ 367 w 3986"/>
                        <a:gd name="T83" fmla="*/ 514 h 3082"/>
                        <a:gd name="T84" fmla="*/ 384 w 3986"/>
                        <a:gd name="T85" fmla="*/ 507 h 3082"/>
                        <a:gd name="T86" fmla="*/ 429 w 3986"/>
                        <a:gd name="T87" fmla="*/ 482 h 3082"/>
                        <a:gd name="T88" fmla="*/ 448 w 3986"/>
                        <a:gd name="T89" fmla="*/ 468 h 3082"/>
                        <a:gd name="T90" fmla="*/ 461 w 3986"/>
                        <a:gd name="T91" fmla="*/ 462 h 3082"/>
                        <a:gd name="T92" fmla="*/ 476 w 3986"/>
                        <a:gd name="T93" fmla="*/ 445 h 3082"/>
                        <a:gd name="T94" fmla="*/ 486 w 3986"/>
                        <a:gd name="T95" fmla="*/ 422 h 3082"/>
                        <a:gd name="T96" fmla="*/ 494 w 3986"/>
                        <a:gd name="T97" fmla="*/ 413 h 3082"/>
                        <a:gd name="T98" fmla="*/ 537 w 3986"/>
                        <a:gd name="T99" fmla="*/ 396 h 3082"/>
                        <a:gd name="T100" fmla="*/ 558 w 3986"/>
                        <a:gd name="T101" fmla="*/ 393 h 3082"/>
                        <a:gd name="T102" fmla="*/ 569 w 3986"/>
                        <a:gd name="T103" fmla="*/ 384 h 3082"/>
                        <a:gd name="T104" fmla="*/ 565 w 3986"/>
                        <a:gd name="T105" fmla="*/ 365 h 3082"/>
                        <a:gd name="T106" fmla="*/ 495 w 3986"/>
                        <a:gd name="T107" fmla="*/ 257 h 3082"/>
                        <a:gd name="T108" fmla="*/ 491 w 3986"/>
                        <a:gd name="T109" fmla="*/ 245 h 3082"/>
                        <a:gd name="T110" fmla="*/ 481 w 3986"/>
                        <a:gd name="T111" fmla="*/ 231 h 3082"/>
                        <a:gd name="T112" fmla="*/ 470 w 3986"/>
                        <a:gd name="T113" fmla="*/ 217 h 3082"/>
                        <a:gd name="T114" fmla="*/ 464 w 3986"/>
                        <a:gd name="T115" fmla="*/ 202 h 3082"/>
                        <a:gd name="T116" fmla="*/ 474 w 3986"/>
                        <a:gd name="T117" fmla="*/ 197 h 3082"/>
                        <a:gd name="T118" fmla="*/ 491 w 3986"/>
                        <a:gd name="T119" fmla="*/ 191 h 3082"/>
                        <a:gd name="T120" fmla="*/ 500 w 3986"/>
                        <a:gd name="T121" fmla="*/ 189 h 3082"/>
                        <a:gd name="T122" fmla="*/ 514 w 3986"/>
                        <a:gd name="T123" fmla="*/ 190 h 30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86"/>
                        <a:gd name="T187" fmla="*/ 0 h 3082"/>
                        <a:gd name="T188" fmla="*/ 3986 w 3986"/>
                        <a:gd name="T189" fmla="*/ 3082 h 30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86" h="3082">
                          <a:moveTo>
                            <a:pt x="3868" y="559"/>
                          </a:moveTo>
                          <a:lnTo>
                            <a:pt x="3827" y="500"/>
                          </a:lnTo>
                          <a:lnTo>
                            <a:pt x="3794" y="477"/>
                          </a:lnTo>
                          <a:lnTo>
                            <a:pt x="3752" y="469"/>
                          </a:lnTo>
                          <a:lnTo>
                            <a:pt x="3719" y="469"/>
                          </a:lnTo>
                          <a:lnTo>
                            <a:pt x="3685" y="469"/>
                          </a:lnTo>
                          <a:lnTo>
                            <a:pt x="3668" y="451"/>
                          </a:lnTo>
                          <a:lnTo>
                            <a:pt x="3643" y="426"/>
                          </a:lnTo>
                          <a:lnTo>
                            <a:pt x="3610" y="412"/>
                          </a:lnTo>
                          <a:lnTo>
                            <a:pt x="3586" y="404"/>
                          </a:lnTo>
                          <a:lnTo>
                            <a:pt x="3519" y="393"/>
                          </a:lnTo>
                          <a:lnTo>
                            <a:pt x="3486" y="387"/>
                          </a:lnTo>
                          <a:lnTo>
                            <a:pt x="3403" y="377"/>
                          </a:lnTo>
                          <a:lnTo>
                            <a:pt x="3320" y="369"/>
                          </a:lnTo>
                          <a:lnTo>
                            <a:pt x="3278" y="369"/>
                          </a:lnTo>
                          <a:lnTo>
                            <a:pt x="3194" y="369"/>
                          </a:lnTo>
                          <a:lnTo>
                            <a:pt x="3128" y="362"/>
                          </a:lnTo>
                          <a:lnTo>
                            <a:pt x="3060" y="356"/>
                          </a:lnTo>
                          <a:lnTo>
                            <a:pt x="3019" y="346"/>
                          </a:lnTo>
                          <a:lnTo>
                            <a:pt x="2985" y="338"/>
                          </a:lnTo>
                          <a:lnTo>
                            <a:pt x="2929" y="313"/>
                          </a:lnTo>
                          <a:lnTo>
                            <a:pt x="2896" y="272"/>
                          </a:lnTo>
                          <a:lnTo>
                            <a:pt x="2896" y="239"/>
                          </a:lnTo>
                          <a:lnTo>
                            <a:pt x="2869" y="222"/>
                          </a:lnTo>
                          <a:lnTo>
                            <a:pt x="2845" y="206"/>
                          </a:lnTo>
                          <a:lnTo>
                            <a:pt x="2845" y="198"/>
                          </a:lnTo>
                          <a:lnTo>
                            <a:pt x="2863" y="149"/>
                          </a:lnTo>
                          <a:lnTo>
                            <a:pt x="2854" y="115"/>
                          </a:lnTo>
                          <a:lnTo>
                            <a:pt x="2835" y="84"/>
                          </a:lnTo>
                          <a:lnTo>
                            <a:pt x="2811" y="67"/>
                          </a:lnTo>
                          <a:lnTo>
                            <a:pt x="2746" y="35"/>
                          </a:lnTo>
                          <a:lnTo>
                            <a:pt x="2696" y="17"/>
                          </a:lnTo>
                          <a:lnTo>
                            <a:pt x="2596" y="0"/>
                          </a:lnTo>
                          <a:lnTo>
                            <a:pt x="2515" y="0"/>
                          </a:lnTo>
                          <a:lnTo>
                            <a:pt x="2457" y="10"/>
                          </a:lnTo>
                          <a:lnTo>
                            <a:pt x="2397" y="17"/>
                          </a:lnTo>
                          <a:lnTo>
                            <a:pt x="2348" y="43"/>
                          </a:lnTo>
                          <a:lnTo>
                            <a:pt x="2273" y="67"/>
                          </a:lnTo>
                          <a:lnTo>
                            <a:pt x="2183" y="84"/>
                          </a:lnTo>
                          <a:lnTo>
                            <a:pt x="2115" y="91"/>
                          </a:lnTo>
                          <a:lnTo>
                            <a:pt x="2038" y="115"/>
                          </a:lnTo>
                          <a:lnTo>
                            <a:pt x="1948" y="149"/>
                          </a:lnTo>
                          <a:lnTo>
                            <a:pt x="1914" y="165"/>
                          </a:lnTo>
                          <a:lnTo>
                            <a:pt x="1880" y="182"/>
                          </a:lnTo>
                          <a:lnTo>
                            <a:pt x="1830" y="215"/>
                          </a:lnTo>
                          <a:lnTo>
                            <a:pt x="1774" y="272"/>
                          </a:lnTo>
                          <a:lnTo>
                            <a:pt x="1741" y="303"/>
                          </a:lnTo>
                          <a:lnTo>
                            <a:pt x="1707" y="328"/>
                          </a:lnTo>
                          <a:lnTo>
                            <a:pt x="1690" y="338"/>
                          </a:lnTo>
                          <a:lnTo>
                            <a:pt x="1622" y="377"/>
                          </a:lnTo>
                          <a:lnTo>
                            <a:pt x="742" y="650"/>
                          </a:lnTo>
                          <a:lnTo>
                            <a:pt x="667" y="698"/>
                          </a:lnTo>
                          <a:lnTo>
                            <a:pt x="558" y="779"/>
                          </a:lnTo>
                          <a:lnTo>
                            <a:pt x="459" y="852"/>
                          </a:lnTo>
                          <a:lnTo>
                            <a:pt x="368" y="928"/>
                          </a:lnTo>
                          <a:lnTo>
                            <a:pt x="276" y="1009"/>
                          </a:lnTo>
                          <a:lnTo>
                            <a:pt x="176" y="1114"/>
                          </a:lnTo>
                          <a:lnTo>
                            <a:pt x="91" y="1230"/>
                          </a:lnTo>
                          <a:lnTo>
                            <a:pt x="17" y="1336"/>
                          </a:lnTo>
                          <a:lnTo>
                            <a:pt x="0" y="1402"/>
                          </a:lnTo>
                          <a:lnTo>
                            <a:pt x="9" y="1444"/>
                          </a:lnTo>
                          <a:lnTo>
                            <a:pt x="24" y="1509"/>
                          </a:lnTo>
                          <a:lnTo>
                            <a:pt x="59" y="1540"/>
                          </a:lnTo>
                          <a:lnTo>
                            <a:pt x="76" y="1593"/>
                          </a:lnTo>
                          <a:lnTo>
                            <a:pt x="91" y="1593"/>
                          </a:lnTo>
                          <a:lnTo>
                            <a:pt x="117" y="1607"/>
                          </a:lnTo>
                          <a:lnTo>
                            <a:pt x="150" y="1688"/>
                          </a:lnTo>
                          <a:lnTo>
                            <a:pt x="167" y="1745"/>
                          </a:lnTo>
                          <a:lnTo>
                            <a:pt x="184" y="1834"/>
                          </a:lnTo>
                          <a:lnTo>
                            <a:pt x="209" y="1911"/>
                          </a:lnTo>
                          <a:lnTo>
                            <a:pt x="242" y="1949"/>
                          </a:lnTo>
                          <a:lnTo>
                            <a:pt x="248" y="1976"/>
                          </a:lnTo>
                          <a:lnTo>
                            <a:pt x="248" y="2023"/>
                          </a:lnTo>
                          <a:lnTo>
                            <a:pt x="283" y="2117"/>
                          </a:lnTo>
                          <a:lnTo>
                            <a:pt x="308" y="2147"/>
                          </a:lnTo>
                          <a:lnTo>
                            <a:pt x="335" y="2155"/>
                          </a:lnTo>
                          <a:lnTo>
                            <a:pt x="335" y="2221"/>
                          </a:lnTo>
                          <a:lnTo>
                            <a:pt x="335" y="2279"/>
                          </a:lnTo>
                          <a:lnTo>
                            <a:pt x="358" y="2304"/>
                          </a:lnTo>
                          <a:lnTo>
                            <a:pt x="376" y="2329"/>
                          </a:lnTo>
                          <a:lnTo>
                            <a:pt x="400" y="2343"/>
                          </a:lnTo>
                          <a:lnTo>
                            <a:pt x="425" y="2350"/>
                          </a:lnTo>
                          <a:lnTo>
                            <a:pt x="425" y="2417"/>
                          </a:lnTo>
                          <a:lnTo>
                            <a:pt x="440" y="2491"/>
                          </a:lnTo>
                          <a:lnTo>
                            <a:pt x="450" y="2532"/>
                          </a:lnTo>
                          <a:lnTo>
                            <a:pt x="474" y="2565"/>
                          </a:lnTo>
                          <a:lnTo>
                            <a:pt x="515" y="2598"/>
                          </a:lnTo>
                          <a:lnTo>
                            <a:pt x="565" y="2606"/>
                          </a:lnTo>
                          <a:lnTo>
                            <a:pt x="642" y="2572"/>
                          </a:lnTo>
                          <a:lnTo>
                            <a:pt x="667" y="2557"/>
                          </a:lnTo>
                          <a:lnTo>
                            <a:pt x="1050" y="2023"/>
                          </a:lnTo>
                          <a:lnTo>
                            <a:pt x="1034" y="1992"/>
                          </a:lnTo>
                          <a:lnTo>
                            <a:pt x="1016" y="1960"/>
                          </a:lnTo>
                          <a:lnTo>
                            <a:pt x="1008" y="1935"/>
                          </a:lnTo>
                          <a:lnTo>
                            <a:pt x="1001" y="1927"/>
                          </a:lnTo>
                          <a:lnTo>
                            <a:pt x="1001" y="1917"/>
                          </a:lnTo>
                          <a:lnTo>
                            <a:pt x="1008" y="1901"/>
                          </a:lnTo>
                          <a:lnTo>
                            <a:pt x="1001" y="1878"/>
                          </a:lnTo>
                          <a:lnTo>
                            <a:pt x="981" y="1869"/>
                          </a:lnTo>
                          <a:lnTo>
                            <a:pt x="1001" y="1854"/>
                          </a:lnTo>
                          <a:lnTo>
                            <a:pt x="1016" y="1869"/>
                          </a:lnTo>
                          <a:lnTo>
                            <a:pt x="1034" y="1901"/>
                          </a:lnTo>
                          <a:lnTo>
                            <a:pt x="1075" y="1927"/>
                          </a:lnTo>
                          <a:lnTo>
                            <a:pt x="1125" y="1935"/>
                          </a:lnTo>
                          <a:lnTo>
                            <a:pt x="1147" y="1941"/>
                          </a:lnTo>
                          <a:lnTo>
                            <a:pt x="1180" y="1960"/>
                          </a:lnTo>
                          <a:lnTo>
                            <a:pt x="1199" y="1976"/>
                          </a:lnTo>
                          <a:lnTo>
                            <a:pt x="1373" y="2238"/>
                          </a:lnTo>
                          <a:lnTo>
                            <a:pt x="1449" y="2329"/>
                          </a:lnTo>
                          <a:lnTo>
                            <a:pt x="1599" y="2484"/>
                          </a:lnTo>
                          <a:lnTo>
                            <a:pt x="1774" y="2632"/>
                          </a:lnTo>
                          <a:lnTo>
                            <a:pt x="1880" y="2706"/>
                          </a:lnTo>
                          <a:lnTo>
                            <a:pt x="1939" y="2772"/>
                          </a:lnTo>
                          <a:lnTo>
                            <a:pt x="1956" y="2778"/>
                          </a:lnTo>
                          <a:lnTo>
                            <a:pt x="2057" y="2786"/>
                          </a:lnTo>
                          <a:lnTo>
                            <a:pt x="2147" y="2809"/>
                          </a:lnTo>
                          <a:lnTo>
                            <a:pt x="2247" y="2835"/>
                          </a:lnTo>
                          <a:lnTo>
                            <a:pt x="2306" y="2867"/>
                          </a:lnTo>
                          <a:lnTo>
                            <a:pt x="2330" y="2884"/>
                          </a:lnTo>
                          <a:lnTo>
                            <a:pt x="2330" y="2902"/>
                          </a:lnTo>
                          <a:lnTo>
                            <a:pt x="2315" y="2916"/>
                          </a:lnTo>
                          <a:lnTo>
                            <a:pt x="2330" y="2949"/>
                          </a:lnTo>
                          <a:lnTo>
                            <a:pt x="2362" y="2974"/>
                          </a:lnTo>
                          <a:lnTo>
                            <a:pt x="2449" y="3015"/>
                          </a:lnTo>
                          <a:lnTo>
                            <a:pt x="2523" y="3049"/>
                          </a:lnTo>
                          <a:lnTo>
                            <a:pt x="2574" y="3082"/>
                          </a:lnTo>
                          <a:lnTo>
                            <a:pt x="2588" y="3082"/>
                          </a:lnTo>
                          <a:lnTo>
                            <a:pt x="2613" y="3074"/>
                          </a:lnTo>
                          <a:lnTo>
                            <a:pt x="2688" y="3040"/>
                          </a:lnTo>
                          <a:lnTo>
                            <a:pt x="2796" y="2991"/>
                          </a:lnTo>
                          <a:lnTo>
                            <a:pt x="2935" y="2933"/>
                          </a:lnTo>
                          <a:lnTo>
                            <a:pt x="3003" y="2892"/>
                          </a:lnTo>
                          <a:lnTo>
                            <a:pt x="3054" y="2835"/>
                          </a:lnTo>
                          <a:lnTo>
                            <a:pt x="3103" y="2809"/>
                          </a:lnTo>
                          <a:lnTo>
                            <a:pt x="3136" y="2804"/>
                          </a:lnTo>
                          <a:lnTo>
                            <a:pt x="3161" y="2794"/>
                          </a:lnTo>
                          <a:lnTo>
                            <a:pt x="3194" y="2786"/>
                          </a:lnTo>
                          <a:lnTo>
                            <a:pt x="3228" y="2772"/>
                          </a:lnTo>
                          <a:lnTo>
                            <a:pt x="3237" y="2753"/>
                          </a:lnTo>
                          <a:lnTo>
                            <a:pt x="3270" y="2727"/>
                          </a:lnTo>
                          <a:lnTo>
                            <a:pt x="3337" y="2671"/>
                          </a:lnTo>
                          <a:lnTo>
                            <a:pt x="3378" y="2615"/>
                          </a:lnTo>
                          <a:lnTo>
                            <a:pt x="3394" y="2565"/>
                          </a:lnTo>
                          <a:lnTo>
                            <a:pt x="3408" y="2532"/>
                          </a:lnTo>
                          <a:lnTo>
                            <a:pt x="3429" y="2507"/>
                          </a:lnTo>
                          <a:lnTo>
                            <a:pt x="3444" y="2491"/>
                          </a:lnTo>
                          <a:lnTo>
                            <a:pt x="3459" y="2475"/>
                          </a:lnTo>
                          <a:lnTo>
                            <a:pt x="3586" y="2434"/>
                          </a:lnTo>
                          <a:lnTo>
                            <a:pt x="3694" y="2393"/>
                          </a:lnTo>
                          <a:lnTo>
                            <a:pt x="3761" y="2377"/>
                          </a:lnTo>
                          <a:lnTo>
                            <a:pt x="3844" y="2350"/>
                          </a:lnTo>
                          <a:lnTo>
                            <a:pt x="3876" y="2350"/>
                          </a:lnTo>
                          <a:lnTo>
                            <a:pt x="3910" y="2359"/>
                          </a:lnTo>
                          <a:lnTo>
                            <a:pt x="3935" y="2359"/>
                          </a:lnTo>
                          <a:lnTo>
                            <a:pt x="3969" y="2329"/>
                          </a:lnTo>
                          <a:lnTo>
                            <a:pt x="3986" y="2304"/>
                          </a:lnTo>
                          <a:lnTo>
                            <a:pt x="3986" y="2271"/>
                          </a:lnTo>
                          <a:lnTo>
                            <a:pt x="3986" y="2229"/>
                          </a:lnTo>
                          <a:lnTo>
                            <a:pt x="3960" y="2189"/>
                          </a:lnTo>
                          <a:lnTo>
                            <a:pt x="3668" y="1787"/>
                          </a:lnTo>
                          <a:lnTo>
                            <a:pt x="3509" y="1593"/>
                          </a:lnTo>
                          <a:lnTo>
                            <a:pt x="3469" y="1540"/>
                          </a:lnTo>
                          <a:lnTo>
                            <a:pt x="3469" y="1509"/>
                          </a:lnTo>
                          <a:lnTo>
                            <a:pt x="3459" y="1492"/>
                          </a:lnTo>
                          <a:lnTo>
                            <a:pt x="3437" y="1467"/>
                          </a:lnTo>
                          <a:lnTo>
                            <a:pt x="3394" y="1452"/>
                          </a:lnTo>
                          <a:lnTo>
                            <a:pt x="3351" y="1444"/>
                          </a:lnTo>
                          <a:lnTo>
                            <a:pt x="3370" y="1386"/>
                          </a:lnTo>
                          <a:lnTo>
                            <a:pt x="3360" y="1352"/>
                          </a:lnTo>
                          <a:lnTo>
                            <a:pt x="3337" y="1320"/>
                          </a:lnTo>
                          <a:lnTo>
                            <a:pt x="3295" y="1303"/>
                          </a:lnTo>
                          <a:lnTo>
                            <a:pt x="3284" y="1280"/>
                          </a:lnTo>
                          <a:lnTo>
                            <a:pt x="3270" y="1230"/>
                          </a:lnTo>
                          <a:lnTo>
                            <a:pt x="3252" y="1214"/>
                          </a:lnTo>
                          <a:lnTo>
                            <a:pt x="3202" y="1204"/>
                          </a:lnTo>
                          <a:lnTo>
                            <a:pt x="3278" y="1181"/>
                          </a:lnTo>
                          <a:lnTo>
                            <a:pt x="3320" y="1181"/>
                          </a:lnTo>
                          <a:lnTo>
                            <a:pt x="3370" y="1171"/>
                          </a:lnTo>
                          <a:lnTo>
                            <a:pt x="3403" y="1157"/>
                          </a:lnTo>
                          <a:lnTo>
                            <a:pt x="3437" y="1148"/>
                          </a:lnTo>
                          <a:lnTo>
                            <a:pt x="3469" y="1134"/>
                          </a:lnTo>
                          <a:lnTo>
                            <a:pt x="3486" y="1134"/>
                          </a:lnTo>
                          <a:lnTo>
                            <a:pt x="3504" y="1134"/>
                          </a:lnTo>
                          <a:lnTo>
                            <a:pt x="3529" y="1139"/>
                          </a:lnTo>
                          <a:lnTo>
                            <a:pt x="3594" y="1148"/>
                          </a:lnTo>
                          <a:lnTo>
                            <a:pt x="3601" y="1139"/>
                          </a:lnTo>
                          <a:lnTo>
                            <a:pt x="3637" y="1134"/>
                          </a:lnTo>
                          <a:lnTo>
                            <a:pt x="3868" y="55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48" name="Freeform 93"/>
                    <p:cNvSpPr>
                      <a:spLocks/>
                    </p:cNvSpPr>
                    <p:nvPr/>
                  </p:nvSpPr>
                  <p:spPr bwMode="auto">
                    <a:xfrm>
                      <a:off x="2630" y="3301"/>
                      <a:ext cx="145" cy="217"/>
                    </a:xfrm>
                    <a:custGeom>
                      <a:avLst/>
                      <a:gdLst>
                        <a:gd name="T0" fmla="*/ 20 w 1012"/>
                        <a:gd name="T1" fmla="*/ 14 h 1301"/>
                        <a:gd name="T2" fmla="*/ 27 w 1012"/>
                        <a:gd name="T3" fmla="*/ 9 h 1301"/>
                        <a:gd name="T4" fmla="*/ 33 w 1012"/>
                        <a:gd name="T5" fmla="*/ 4 h 1301"/>
                        <a:gd name="T6" fmla="*/ 43 w 1012"/>
                        <a:gd name="T7" fmla="*/ 9 h 1301"/>
                        <a:gd name="T8" fmla="*/ 53 w 1012"/>
                        <a:gd name="T9" fmla="*/ 27 h 1301"/>
                        <a:gd name="T10" fmla="*/ 59 w 1012"/>
                        <a:gd name="T11" fmla="*/ 37 h 1301"/>
                        <a:gd name="T12" fmla="*/ 64 w 1012"/>
                        <a:gd name="T13" fmla="*/ 53 h 1301"/>
                        <a:gd name="T14" fmla="*/ 75 w 1012"/>
                        <a:gd name="T15" fmla="*/ 81 h 1301"/>
                        <a:gd name="T16" fmla="*/ 86 w 1012"/>
                        <a:gd name="T17" fmla="*/ 99 h 1301"/>
                        <a:gd name="T18" fmla="*/ 88 w 1012"/>
                        <a:gd name="T19" fmla="*/ 104 h 1301"/>
                        <a:gd name="T20" fmla="*/ 100 w 1012"/>
                        <a:gd name="T21" fmla="*/ 121 h 1301"/>
                        <a:gd name="T22" fmla="*/ 108 w 1012"/>
                        <a:gd name="T23" fmla="*/ 129 h 1301"/>
                        <a:gd name="T24" fmla="*/ 106 w 1012"/>
                        <a:gd name="T25" fmla="*/ 143 h 1301"/>
                        <a:gd name="T26" fmla="*/ 110 w 1012"/>
                        <a:gd name="T27" fmla="*/ 147 h 1301"/>
                        <a:gd name="T28" fmla="*/ 120 w 1012"/>
                        <a:gd name="T29" fmla="*/ 139 h 1301"/>
                        <a:gd name="T30" fmla="*/ 130 w 1012"/>
                        <a:gd name="T31" fmla="*/ 134 h 1301"/>
                        <a:gd name="T32" fmla="*/ 142 w 1012"/>
                        <a:gd name="T33" fmla="*/ 155 h 1301"/>
                        <a:gd name="T34" fmla="*/ 142 w 1012"/>
                        <a:gd name="T35" fmla="*/ 171 h 1301"/>
                        <a:gd name="T36" fmla="*/ 140 w 1012"/>
                        <a:gd name="T37" fmla="*/ 181 h 1301"/>
                        <a:gd name="T38" fmla="*/ 124 w 1012"/>
                        <a:gd name="T39" fmla="*/ 191 h 1301"/>
                        <a:gd name="T40" fmla="*/ 115 w 1012"/>
                        <a:gd name="T41" fmla="*/ 202 h 1301"/>
                        <a:gd name="T42" fmla="*/ 103 w 1012"/>
                        <a:gd name="T43" fmla="*/ 212 h 1301"/>
                        <a:gd name="T44" fmla="*/ 92 w 1012"/>
                        <a:gd name="T45" fmla="*/ 215 h 1301"/>
                        <a:gd name="T46" fmla="*/ 87 w 1012"/>
                        <a:gd name="T47" fmla="*/ 217 h 1301"/>
                        <a:gd name="T48" fmla="*/ 92 w 1012"/>
                        <a:gd name="T49" fmla="*/ 199 h 1301"/>
                        <a:gd name="T50" fmla="*/ 83 w 1012"/>
                        <a:gd name="T51" fmla="*/ 169 h 1301"/>
                        <a:gd name="T52" fmla="*/ 66 w 1012"/>
                        <a:gd name="T53" fmla="*/ 146 h 1301"/>
                        <a:gd name="T54" fmla="*/ 51 w 1012"/>
                        <a:gd name="T55" fmla="*/ 120 h 1301"/>
                        <a:gd name="T56" fmla="*/ 36 w 1012"/>
                        <a:gd name="T57" fmla="*/ 87 h 1301"/>
                        <a:gd name="T58" fmla="*/ 27 w 1012"/>
                        <a:gd name="T59" fmla="*/ 74 h 1301"/>
                        <a:gd name="T60" fmla="*/ 17 w 1012"/>
                        <a:gd name="T61" fmla="*/ 82 h 1301"/>
                        <a:gd name="T62" fmla="*/ 3 w 1012"/>
                        <a:gd name="T63" fmla="*/ 60 h 1301"/>
                        <a:gd name="T64" fmla="*/ 5 w 1012"/>
                        <a:gd name="T65" fmla="*/ 39 h 1301"/>
                        <a:gd name="T66" fmla="*/ 9 w 1012"/>
                        <a:gd name="T67" fmla="*/ 22 h 13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12"/>
                        <a:gd name="T103" fmla="*/ 0 h 1301"/>
                        <a:gd name="T104" fmla="*/ 1012 w 1012"/>
                        <a:gd name="T105" fmla="*/ 1301 h 13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12" h="1301">
                          <a:moveTo>
                            <a:pt x="86" y="113"/>
                          </a:moveTo>
                          <a:lnTo>
                            <a:pt x="142" y="81"/>
                          </a:lnTo>
                          <a:lnTo>
                            <a:pt x="164" y="70"/>
                          </a:lnTo>
                          <a:lnTo>
                            <a:pt x="186" y="53"/>
                          </a:lnTo>
                          <a:lnTo>
                            <a:pt x="203" y="42"/>
                          </a:lnTo>
                          <a:lnTo>
                            <a:pt x="229" y="22"/>
                          </a:lnTo>
                          <a:lnTo>
                            <a:pt x="264" y="0"/>
                          </a:lnTo>
                          <a:lnTo>
                            <a:pt x="300" y="53"/>
                          </a:lnTo>
                          <a:lnTo>
                            <a:pt x="346" y="125"/>
                          </a:lnTo>
                          <a:lnTo>
                            <a:pt x="373" y="161"/>
                          </a:lnTo>
                          <a:lnTo>
                            <a:pt x="400" y="190"/>
                          </a:lnTo>
                          <a:lnTo>
                            <a:pt x="414" y="220"/>
                          </a:lnTo>
                          <a:lnTo>
                            <a:pt x="429" y="270"/>
                          </a:lnTo>
                          <a:lnTo>
                            <a:pt x="444" y="319"/>
                          </a:lnTo>
                          <a:lnTo>
                            <a:pt x="476" y="390"/>
                          </a:lnTo>
                          <a:lnTo>
                            <a:pt x="521" y="484"/>
                          </a:lnTo>
                          <a:lnTo>
                            <a:pt x="569" y="560"/>
                          </a:lnTo>
                          <a:lnTo>
                            <a:pt x="597" y="593"/>
                          </a:lnTo>
                          <a:lnTo>
                            <a:pt x="608" y="610"/>
                          </a:lnTo>
                          <a:lnTo>
                            <a:pt x="613" y="625"/>
                          </a:lnTo>
                          <a:lnTo>
                            <a:pt x="637" y="664"/>
                          </a:lnTo>
                          <a:lnTo>
                            <a:pt x="696" y="728"/>
                          </a:lnTo>
                          <a:lnTo>
                            <a:pt x="729" y="754"/>
                          </a:lnTo>
                          <a:lnTo>
                            <a:pt x="756" y="775"/>
                          </a:lnTo>
                          <a:lnTo>
                            <a:pt x="745" y="834"/>
                          </a:lnTo>
                          <a:lnTo>
                            <a:pt x="740" y="857"/>
                          </a:lnTo>
                          <a:lnTo>
                            <a:pt x="756" y="874"/>
                          </a:lnTo>
                          <a:lnTo>
                            <a:pt x="767" y="884"/>
                          </a:lnTo>
                          <a:lnTo>
                            <a:pt x="808" y="863"/>
                          </a:lnTo>
                          <a:lnTo>
                            <a:pt x="836" y="834"/>
                          </a:lnTo>
                          <a:lnTo>
                            <a:pt x="874" y="814"/>
                          </a:lnTo>
                          <a:lnTo>
                            <a:pt x="907" y="804"/>
                          </a:lnTo>
                          <a:lnTo>
                            <a:pt x="948" y="863"/>
                          </a:lnTo>
                          <a:lnTo>
                            <a:pt x="988" y="928"/>
                          </a:lnTo>
                          <a:lnTo>
                            <a:pt x="1012" y="953"/>
                          </a:lnTo>
                          <a:lnTo>
                            <a:pt x="988" y="1023"/>
                          </a:lnTo>
                          <a:lnTo>
                            <a:pt x="984" y="1064"/>
                          </a:lnTo>
                          <a:lnTo>
                            <a:pt x="978" y="1085"/>
                          </a:lnTo>
                          <a:lnTo>
                            <a:pt x="913" y="1123"/>
                          </a:lnTo>
                          <a:lnTo>
                            <a:pt x="863" y="1143"/>
                          </a:lnTo>
                          <a:lnTo>
                            <a:pt x="831" y="1176"/>
                          </a:lnTo>
                          <a:lnTo>
                            <a:pt x="802" y="1209"/>
                          </a:lnTo>
                          <a:lnTo>
                            <a:pt x="762" y="1256"/>
                          </a:lnTo>
                          <a:lnTo>
                            <a:pt x="718" y="1273"/>
                          </a:lnTo>
                          <a:lnTo>
                            <a:pt x="692" y="1283"/>
                          </a:lnTo>
                          <a:lnTo>
                            <a:pt x="643" y="1290"/>
                          </a:lnTo>
                          <a:lnTo>
                            <a:pt x="613" y="1301"/>
                          </a:lnTo>
                          <a:lnTo>
                            <a:pt x="608" y="1301"/>
                          </a:lnTo>
                          <a:lnTo>
                            <a:pt x="632" y="1234"/>
                          </a:lnTo>
                          <a:lnTo>
                            <a:pt x="643" y="1192"/>
                          </a:lnTo>
                          <a:lnTo>
                            <a:pt x="664" y="1133"/>
                          </a:lnTo>
                          <a:lnTo>
                            <a:pt x="582" y="1014"/>
                          </a:lnTo>
                          <a:lnTo>
                            <a:pt x="521" y="939"/>
                          </a:lnTo>
                          <a:lnTo>
                            <a:pt x="460" y="874"/>
                          </a:lnTo>
                          <a:lnTo>
                            <a:pt x="414" y="809"/>
                          </a:lnTo>
                          <a:lnTo>
                            <a:pt x="353" y="717"/>
                          </a:lnTo>
                          <a:lnTo>
                            <a:pt x="296" y="619"/>
                          </a:lnTo>
                          <a:lnTo>
                            <a:pt x="250" y="523"/>
                          </a:lnTo>
                          <a:lnTo>
                            <a:pt x="213" y="470"/>
                          </a:lnTo>
                          <a:lnTo>
                            <a:pt x="191" y="443"/>
                          </a:lnTo>
                          <a:lnTo>
                            <a:pt x="159" y="480"/>
                          </a:lnTo>
                          <a:lnTo>
                            <a:pt x="121" y="491"/>
                          </a:lnTo>
                          <a:lnTo>
                            <a:pt x="54" y="411"/>
                          </a:lnTo>
                          <a:lnTo>
                            <a:pt x="21" y="361"/>
                          </a:lnTo>
                          <a:lnTo>
                            <a:pt x="0" y="340"/>
                          </a:lnTo>
                          <a:lnTo>
                            <a:pt x="32" y="236"/>
                          </a:lnTo>
                          <a:lnTo>
                            <a:pt x="54" y="161"/>
                          </a:lnTo>
                          <a:lnTo>
                            <a:pt x="61" y="134"/>
                          </a:lnTo>
                          <a:lnTo>
                            <a:pt x="86" y="113"/>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249" name="Freeform 94"/>
                    <p:cNvSpPr>
                      <a:spLocks/>
                    </p:cNvSpPr>
                    <p:nvPr/>
                  </p:nvSpPr>
                  <p:spPr bwMode="auto">
                    <a:xfrm>
                      <a:off x="2630" y="3301"/>
                      <a:ext cx="145" cy="217"/>
                    </a:xfrm>
                    <a:custGeom>
                      <a:avLst/>
                      <a:gdLst>
                        <a:gd name="T0" fmla="*/ 20 w 1012"/>
                        <a:gd name="T1" fmla="*/ 14 h 1301"/>
                        <a:gd name="T2" fmla="*/ 27 w 1012"/>
                        <a:gd name="T3" fmla="*/ 9 h 1301"/>
                        <a:gd name="T4" fmla="*/ 33 w 1012"/>
                        <a:gd name="T5" fmla="*/ 4 h 1301"/>
                        <a:gd name="T6" fmla="*/ 43 w 1012"/>
                        <a:gd name="T7" fmla="*/ 9 h 1301"/>
                        <a:gd name="T8" fmla="*/ 53 w 1012"/>
                        <a:gd name="T9" fmla="*/ 27 h 1301"/>
                        <a:gd name="T10" fmla="*/ 59 w 1012"/>
                        <a:gd name="T11" fmla="*/ 37 h 1301"/>
                        <a:gd name="T12" fmla="*/ 64 w 1012"/>
                        <a:gd name="T13" fmla="*/ 53 h 1301"/>
                        <a:gd name="T14" fmla="*/ 75 w 1012"/>
                        <a:gd name="T15" fmla="*/ 81 h 1301"/>
                        <a:gd name="T16" fmla="*/ 86 w 1012"/>
                        <a:gd name="T17" fmla="*/ 99 h 1301"/>
                        <a:gd name="T18" fmla="*/ 88 w 1012"/>
                        <a:gd name="T19" fmla="*/ 104 h 1301"/>
                        <a:gd name="T20" fmla="*/ 100 w 1012"/>
                        <a:gd name="T21" fmla="*/ 121 h 1301"/>
                        <a:gd name="T22" fmla="*/ 108 w 1012"/>
                        <a:gd name="T23" fmla="*/ 129 h 1301"/>
                        <a:gd name="T24" fmla="*/ 106 w 1012"/>
                        <a:gd name="T25" fmla="*/ 143 h 1301"/>
                        <a:gd name="T26" fmla="*/ 110 w 1012"/>
                        <a:gd name="T27" fmla="*/ 147 h 1301"/>
                        <a:gd name="T28" fmla="*/ 120 w 1012"/>
                        <a:gd name="T29" fmla="*/ 139 h 1301"/>
                        <a:gd name="T30" fmla="*/ 130 w 1012"/>
                        <a:gd name="T31" fmla="*/ 134 h 1301"/>
                        <a:gd name="T32" fmla="*/ 142 w 1012"/>
                        <a:gd name="T33" fmla="*/ 155 h 1301"/>
                        <a:gd name="T34" fmla="*/ 142 w 1012"/>
                        <a:gd name="T35" fmla="*/ 171 h 1301"/>
                        <a:gd name="T36" fmla="*/ 140 w 1012"/>
                        <a:gd name="T37" fmla="*/ 181 h 1301"/>
                        <a:gd name="T38" fmla="*/ 124 w 1012"/>
                        <a:gd name="T39" fmla="*/ 191 h 1301"/>
                        <a:gd name="T40" fmla="*/ 115 w 1012"/>
                        <a:gd name="T41" fmla="*/ 202 h 1301"/>
                        <a:gd name="T42" fmla="*/ 103 w 1012"/>
                        <a:gd name="T43" fmla="*/ 212 h 1301"/>
                        <a:gd name="T44" fmla="*/ 92 w 1012"/>
                        <a:gd name="T45" fmla="*/ 215 h 1301"/>
                        <a:gd name="T46" fmla="*/ 87 w 1012"/>
                        <a:gd name="T47" fmla="*/ 217 h 1301"/>
                        <a:gd name="T48" fmla="*/ 92 w 1012"/>
                        <a:gd name="T49" fmla="*/ 199 h 1301"/>
                        <a:gd name="T50" fmla="*/ 83 w 1012"/>
                        <a:gd name="T51" fmla="*/ 169 h 1301"/>
                        <a:gd name="T52" fmla="*/ 66 w 1012"/>
                        <a:gd name="T53" fmla="*/ 146 h 1301"/>
                        <a:gd name="T54" fmla="*/ 51 w 1012"/>
                        <a:gd name="T55" fmla="*/ 120 h 1301"/>
                        <a:gd name="T56" fmla="*/ 36 w 1012"/>
                        <a:gd name="T57" fmla="*/ 87 h 1301"/>
                        <a:gd name="T58" fmla="*/ 27 w 1012"/>
                        <a:gd name="T59" fmla="*/ 74 h 1301"/>
                        <a:gd name="T60" fmla="*/ 17 w 1012"/>
                        <a:gd name="T61" fmla="*/ 82 h 1301"/>
                        <a:gd name="T62" fmla="*/ 3 w 1012"/>
                        <a:gd name="T63" fmla="*/ 60 h 1301"/>
                        <a:gd name="T64" fmla="*/ 5 w 1012"/>
                        <a:gd name="T65" fmla="*/ 39 h 1301"/>
                        <a:gd name="T66" fmla="*/ 9 w 1012"/>
                        <a:gd name="T67" fmla="*/ 22 h 13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12"/>
                        <a:gd name="T103" fmla="*/ 0 h 1301"/>
                        <a:gd name="T104" fmla="*/ 1012 w 1012"/>
                        <a:gd name="T105" fmla="*/ 1301 h 13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12" h="1301">
                          <a:moveTo>
                            <a:pt x="86" y="113"/>
                          </a:moveTo>
                          <a:lnTo>
                            <a:pt x="142" y="81"/>
                          </a:lnTo>
                          <a:lnTo>
                            <a:pt x="164" y="70"/>
                          </a:lnTo>
                          <a:lnTo>
                            <a:pt x="186" y="53"/>
                          </a:lnTo>
                          <a:lnTo>
                            <a:pt x="203" y="42"/>
                          </a:lnTo>
                          <a:lnTo>
                            <a:pt x="229" y="22"/>
                          </a:lnTo>
                          <a:lnTo>
                            <a:pt x="264" y="0"/>
                          </a:lnTo>
                          <a:lnTo>
                            <a:pt x="300" y="53"/>
                          </a:lnTo>
                          <a:lnTo>
                            <a:pt x="346" y="125"/>
                          </a:lnTo>
                          <a:lnTo>
                            <a:pt x="373" y="161"/>
                          </a:lnTo>
                          <a:lnTo>
                            <a:pt x="400" y="190"/>
                          </a:lnTo>
                          <a:lnTo>
                            <a:pt x="414" y="220"/>
                          </a:lnTo>
                          <a:lnTo>
                            <a:pt x="429" y="270"/>
                          </a:lnTo>
                          <a:lnTo>
                            <a:pt x="444" y="319"/>
                          </a:lnTo>
                          <a:lnTo>
                            <a:pt x="476" y="390"/>
                          </a:lnTo>
                          <a:lnTo>
                            <a:pt x="521" y="484"/>
                          </a:lnTo>
                          <a:lnTo>
                            <a:pt x="569" y="560"/>
                          </a:lnTo>
                          <a:lnTo>
                            <a:pt x="597" y="593"/>
                          </a:lnTo>
                          <a:lnTo>
                            <a:pt x="608" y="610"/>
                          </a:lnTo>
                          <a:lnTo>
                            <a:pt x="613" y="625"/>
                          </a:lnTo>
                          <a:lnTo>
                            <a:pt x="637" y="664"/>
                          </a:lnTo>
                          <a:lnTo>
                            <a:pt x="696" y="728"/>
                          </a:lnTo>
                          <a:lnTo>
                            <a:pt x="729" y="754"/>
                          </a:lnTo>
                          <a:lnTo>
                            <a:pt x="756" y="775"/>
                          </a:lnTo>
                          <a:lnTo>
                            <a:pt x="745" y="834"/>
                          </a:lnTo>
                          <a:lnTo>
                            <a:pt x="740" y="857"/>
                          </a:lnTo>
                          <a:lnTo>
                            <a:pt x="756" y="874"/>
                          </a:lnTo>
                          <a:lnTo>
                            <a:pt x="767" y="884"/>
                          </a:lnTo>
                          <a:lnTo>
                            <a:pt x="808" y="863"/>
                          </a:lnTo>
                          <a:lnTo>
                            <a:pt x="836" y="834"/>
                          </a:lnTo>
                          <a:lnTo>
                            <a:pt x="874" y="814"/>
                          </a:lnTo>
                          <a:lnTo>
                            <a:pt x="907" y="804"/>
                          </a:lnTo>
                          <a:lnTo>
                            <a:pt x="948" y="863"/>
                          </a:lnTo>
                          <a:lnTo>
                            <a:pt x="988" y="928"/>
                          </a:lnTo>
                          <a:lnTo>
                            <a:pt x="1012" y="953"/>
                          </a:lnTo>
                          <a:lnTo>
                            <a:pt x="988" y="1023"/>
                          </a:lnTo>
                          <a:lnTo>
                            <a:pt x="984" y="1064"/>
                          </a:lnTo>
                          <a:lnTo>
                            <a:pt x="978" y="1085"/>
                          </a:lnTo>
                          <a:lnTo>
                            <a:pt x="913" y="1123"/>
                          </a:lnTo>
                          <a:lnTo>
                            <a:pt x="863" y="1143"/>
                          </a:lnTo>
                          <a:lnTo>
                            <a:pt x="831" y="1176"/>
                          </a:lnTo>
                          <a:lnTo>
                            <a:pt x="802" y="1209"/>
                          </a:lnTo>
                          <a:lnTo>
                            <a:pt x="762" y="1256"/>
                          </a:lnTo>
                          <a:lnTo>
                            <a:pt x="718" y="1273"/>
                          </a:lnTo>
                          <a:lnTo>
                            <a:pt x="692" y="1283"/>
                          </a:lnTo>
                          <a:lnTo>
                            <a:pt x="643" y="1290"/>
                          </a:lnTo>
                          <a:lnTo>
                            <a:pt x="613" y="1301"/>
                          </a:lnTo>
                          <a:lnTo>
                            <a:pt x="608" y="1301"/>
                          </a:lnTo>
                          <a:lnTo>
                            <a:pt x="632" y="1234"/>
                          </a:lnTo>
                          <a:lnTo>
                            <a:pt x="643" y="1192"/>
                          </a:lnTo>
                          <a:lnTo>
                            <a:pt x="664" y="1133"/>
                          </a:lnTo>
                          <a:lnTo>
                            <a:pt x="582" y="1014"/>
                          </a:lnTo>
                          <a:lnTo>
                            <a:pt x="521" y="939"/>
                          </a:lnTo>
                          <a:lnTo>
                            <a:pt x="460" y="874"/>
                          </a:lnTo>
                          <a:lnTo>
                            <a:pt x="414" y="809"/>
                          </a:lnTo>
                          <a:lnTo>
                            <a:pt x="353" y="717"/>
                          </a:lnTo>
                          <a:lnTo>
                            <a:pt x="296" y="619"/>
                          </a:lnTo>
                          <a:lnTo>
                            <a:pt x="250" y="523"/>
                          </a:lnTo>
                          <a:lnTo>
                            <a:pt x="213" y="470"/>
                          </a:lnTo>
                          <a:lnTo>
                            <a:pt x="191" y="443"/>
                          </a:lnTo>
                          <a:lnTo>
                            <a:pt x="159" y="480"/>
                          </a:lnTo>
                          <a:lnTo>
                            <a:pt x="121" y="491"/>
                          </a:lnTo>
                          <a:lnTo>
                            <a:pt x="54" y="411"/>
                          </a:lnTo>
                          <a:lnTo>
                            <a:pt x="21" y="361"/>
                          </a:lnTo>
                          <a:lnTo>
                            <a:pt x="0" y="340"/>
                          </a:lnTo>
                          <a:lnTo>
                            <a:pt x="32" y="236"/>
                          </a:lnTo>
                          <a:lnTo>
                            <a:pt x="54" y="161"/>
                          </a:lnTo>
                          <a:lnTo>
                            <a:pt x="61" y="134"/>
                          </a:lnTo>
                          <a:lnTo>
                            <a:pt x="86" y="11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50" name="Freeform 95"/>
                    <p:cNvSpPr>
                      <a:spLocks/>
                    </p:cNvSpPr>
                    <p:nvPr/>
                  </p:nvSpPr>
                  <p:spPr bwMode="auto">
                    <a:xfrm>
                      <a:off x="2639" y="3315"/>
                      <a:ext cx="132" cy="189"/>
                    </a:xfrm>
                    <a:custGeom>
                      <a:avLst/>
                      <a:gdLst>
                        <a:gd name="T0" fmla="*/ 10 w 923"/>
                        <a:gd name="T1" fmla="*/ 13 h 1140"/>
                        <a:gd name="T2" fmla="*/ 21 w 923"/>
                        <a:gd name="T3" fmla="*/ 5 h 1140"/>
                        <a:gd name="T4" fmla="*/ 27 w 923"/>
                        <a:gd name="T5" fmla="*/ 0 h 1140"/>
                        <a:gd name="T6" fmla="*/ 38 w 923"/>
                        <a:gd name="T7" fmla="*/ 18 h 1140"/>
                        <a:gd name="T8" fmla="*/ 42 w 923"/>
                        <a:gd name="T9" fmla="*/ 28 h 1140"/>
                        <a:gd name="T10" fmla="*/ 53 w 923"/>
                        <a:gd name="T11" fmla="*/ 55 h 1140"/>
                        <a:gd name="T12" fmla="*/ 67 w 923"/>
                        <a:gd name="T13" fmla="*/ 81 h 1140"/>
                        <a:gd name="T14" fmla="*/ 72 w 923"/>
                        <a:gd name="T15" fmla="*/ 94 h 1140"/>
                        <a:gd name="T16" fmla="*/ 82 w 923"/>
                        <a:gd name="T17" fmla="*/ 108 h 1140"/>
                        <a:gd name="T18" fmla="*/ 92 w 923"/>
                        <a:gd name="T19" fmla="*/ 123 h 1140"/>
                        <a:gd name="T20" fmla="*/ 96 w 923"/>
                        <a:gd name="T21" fmla="*/ 137 h 1140"/>
                        <a:gd name="T22" fmla="*/ 98 w 923"/>
                        <a:gd name="T23" fmla="*/ 145 h 1140"/>
                        <a:gd name="T24" fmla="*/ 103 w 923"/>
                        <a:gd name="T25" fmla="*/ 142 h 1140"/>
                        <a:gd name="T26" fmla="*/ 110 w 923"/>
                        <a:gd name="T27" fmla="*/ 138 h 1140"/>
                        <a:gd name="T28" fmla="*/ 115 w 923"/>
                        <a:gd name="T29" fmla="*/ 133 h 1140"/>
                        <a:gd name="T30" fmla="*/ 123 w 923"/>
                        <a:gd name="T31" fmla="*/ 140 h 1140"/>
                        <a:gd name="T32" fmla="*/ 132 w 923"/>
                        <a:gd name="T33" fmla="*/ 153 h 1140"/>
                        <a:gd name="T34" fmla="*/ 125 w 923"/>
                        <a:gd name="T35" fmla="*/ 159 h 1140"/>
                        <a:gd name="T36" fmla="*/ 117 w 923"/>
                        <a:gd name="T37" fmla="*/ 165 h 1140"/>
                        <a:gd name="T38" fmla="*/ 109 w 923"/>
                        <a:gd name="T39" fmla="*/ 168 h 1140"/>
                        <a:gd name="T40" fmla="*/ 102 w 923"/>
                        <a:gd name="T41" fmla="*/ 177 h 1140"/>
                        <a:gd name="T42" fmla="*/ 91 w 923"/>
                        <a:gd name="T43" fmla="*/ 187 h 1140"/>
                        <a:gd name="T44" fmla="*/ 82 w 923"/>
                        <a:gd name="T45" fmla="*/ 189 h 1140"/>
                        <a:gd name="T46" fmla="*/ 89 w 923"/>
                        <a:gd name="T47" fmla="*/ 164 h 1140"/>
                        <a:gd name="T48" fmla="*/ 84 w 923"/>
                        <a:gd name="T49" fmla="*/ 153 h 1140"/>
                        <a:gd name="T50" fmla="*/ 69 w 923"/>
                        <a:gd name="T51" fmla="*/ 131 h 1140"/>
                        <a:gd name="T52" fmla="*/ 55 w 923"/>
                        <a:gd name="T53" fmla="*/ 108 h 1140"/>
                        <a:gd name="T54" fmla="*/ 46 w 923"/>
                        <a:gd name="T55" fmla="*/ 93 h 1140"/>
                        <a:gd name="T56" fmla="*/ 40 w 923"/>
                        <a:gd name="T57" fmla="*/ 78 h 1140"/>
                        <a:gd name="T58" fmla="*/ 30 w 923"/>
                        <a:gd name="T59" fmla="*/ 56 h 1140"/>
                        <a:gd name="T60" fmla="*/ 22 w 923"/>
                        <a:gd name="T61" fmla="*/ 46 h 1140"/>
                        <a:gd name="T62" fmla="*/ 15 w 923"/>
                        <a:gd name="T63" fmla="*/ 53 h 1140"/>
                        <a:gd name="T64" fmla="*/ 10 w 923"/>
                        <a:gd name="T65" fmla="*/ 56 h 1140"/>
                        <a:gd name="T66" fmla="*/ 2 w 923"/>
                        <a:gd name="T67" fmla="*/ 44 h 1140"/>
                        <a:gd name="T68" fmla="*/ 2 w 923"/>
                        <a:gd name="T69" fmla="*/ 31 h 1140"/>
                        <a:gd name="T70" fmla="*/ 6 w 923"/>
                        <a:gd name="T71" fmla="*/ 14 h 11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23"/>
                        <a:gd name="T109" fmla="*/ 0 h 1140"/>
                        <a:gd name="T110" fmla="*/ 923 w 923"/>
                        <a:gd name="T111" fmla="*/ 1140 h 11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23" h="1140">
                          <a:moveTo>
                            <a:pt x="43" y="85"/>
                          </a:moveTo>
                          <a:lnTo>
                            <a:pt x="69" y="80"/>
                          </a:lnTo>
                          <a:lnTo>
                            <a:pt x="110" y="58"/>
                          </a:lnTo>
                          <a:lnTo>
                            <a:pt x="148" y="32"/>
                          </a:lnTo>
                          <a:lnTo>
                            <a:pt x="179" y="10"/>
                          </a:lnTo>
                          <a:lnTo>
                            <a:pt x="189" y="0"/>
                          </a:lnTo>
                          <a:lnTo>
                            <a:pt x="239" y="64"/>
                          </a:lnTo>
                          <a:lnTo>
                            <a:pt x="269" y="109"/>
                          </a:lnTo>
                          <a:lnTo>
                            <a:pt x="288" y="139"/>
                          </a:lnTo>
                          <a:lnTo>
                            <a:pt x="292" y="166"/>
                          </a:lnTo>
                          <a:lnTo>
                            <a:pt x="323" y="238"/>
                          </a:lnTo>
                          <a:lnTo>
                            <a:pt x="368" y="330"/>
                          </a:lnTo>
                          <a:lnTo>
                            <a:pt x="415" y="421"/>
                          </a:lnTo>
                          <a:lnTo>
                            <a:pt x="466" y="491"/>
                          </a:lnTo>
                          <a:lnTo>
                            <a:pt x="486" y="524"/>
                          </a:lnTo>
                          <a:lnTo>
                            <a:pt x="504" y="566"/>
                          </a:lnTo>
                          <a:lnTo>
                            <a:pt x="526" y="603"/>
                          </a:lnTo>
                          <a:lnTo>
                            <a:pt x="571" y="652"/>
                          </a:lnTo>
                          <a:lnTo>
                            <a:pt x="606" y="700"/>
                          </a:lnTo>
                          <a:lnTo>
                            <a:pt x="645" y="744"/>
                          </a:lnTo>
                          <a:lnTo>
                            <a:pt x="679" y="773"/>
                          </a:lnTo>
                          <a:lnTo>
                            <a:pt x="668" y="825"/>
                          </a:lnTo>
                          <a:lnTo>
                            <a:pt x="662" y="858"/>
                          </a:lnTo>
                          <a:lnTo>
                            <a:pt x="684" y="872"/>
                          </a:lnTo>
                          <a:lnTo>
                            <a:pt x="706" y="880"/>
                          </a:lnTo>
                          <a:lnTo>
                            <a:pt x="721" y="858"/>
                          </a:lnTo>
                          <a:lnTo>
                            <a:pt x="738" y="843"/>
                          </a:lnTo>
                          <a:lnTo>
                            <a:pt x="770" y="832"/>
                          </a:lnTo>
                          <a:lnTo>
                            <a:pt x="788" y="819"/>
                          </a:lnTo>
                          <a:lnTo>
                            <a:pt x="802" y="803"/>
                          </a:lnTo>
                          <a:lnTo>
                            <a:pt x="825" y="788"/>
                          </a:lnTo>
                          <a:lnTo>
                            <a:pt x="863" y="847"/>
                          </a:lnTo>
                          <a:lnTo>
                            <a:pt x="901" y="890"/>
                          </a:lnTo>
                          <a:lnTo>
                            <a:pt x="923" y="922"/>
                          </a:lnTo>
                          <a:lnTo>
                            <a:pt x="923" y="928"/>
                          </a:lnTo>
                          <a:lnTo>
                            <a:pt x="873" y="960"/>
                          </a:lnTo>
                          <a:lnTo>
                            <a:pt x="841" y="975"/>
                          </a:lnTo>
                          <a:lnTo>
                            <a:pt x="819" y="998"/>
                          </a:lnTo>
                          <a:lnTo>
                            <a:pt x="781" y="1004"/>
                          </a:lnTo>
                          <a:lnTo>
                            <a:pt x="759" y="1013"/>
                          </a:lnTo>
                          <a:lnTo>
                            <a:pt x="738" y="1037"/>
                          </a:lnTo>
                          <a:lnTo>
                            <a:pt x="716" y="1068"/>
                          </a:lnTo>
                          <a:lnTo>
                            <a:pt x="674" y="1102"/>
                          </a:lnTo>
                          <a:lnTo>
                            <a:pt x="635" y="1128"/>
                          </a:lnTo>
                          <a:lnTo>
                            <a:pt x="590" y="1132"/>
                          </a:lnTo>
                          <a:lnTo>
                            <a:pt x="576" y="1140"/>
                          </a:lnTo>
                          <a:lnTo>
                            <a:pt x="603" y="1047"/>
                          </a:lnTo>
                          <a:lnTo>
                            <a:pt x="619" y="987"/>
                          </a:lnTo>
                          <a:lnTo>
                            <a:pt x="619" y="963"/>
                          </a:lnTo>
                          <a:lnTo>
                            <a:pt x="590" y="922"/>
                          </a:lnTo>
                          <a:lnTo>
                            <a:pt x="547" y="872"/>
                          </a:lnTo>
                          <a:lnTo>
                            <a:pt x="481" y="793"/>
                          </a:lnTo>
                          <a:lnTo>
                            <a:pt x="421" y="712"/>
                          </a:lnTo>
                          <a:lnTo>
                            <a:pt x="383" y="652"/>
                          </a:lnTo>
                          <a:lnTo>
                            <a:pt x="353" y="608"/>
                          </a:lnTo>
                          <a:lnTo>
                            <a:pt x="323" y="559"/>
                          </a:lnTo>
                          <a:lnTo>
                            <a:pt x="300" y="524"/>
                          </a:lnTo>
                          <a:lnTo>
                            <a:pt x="278" y="470"/>
                          </a:lnTo>
                          <a:lnTo>
                            <a:pt x="251" y="421"/>
                          </a:lnTo>
                          <a:lnTo>
                            <a:pt x="213" y="339"/>
                          </a:lnTo>
                          <a:lnTo>
                            <a:pt x="179" y="303"/>
                          </a:lnTo>
                          <a:lnTo>
                            <a:pt x="157" y="280"/>
                          </a:lnTo>
                          <a:lnTo>
                            <a:pt x="125" y="295"/>
                          </a:lnTo>
                          <a:lnTo>
                            <a:pt x="103" y="318"/>
                          </a:lnTo>
                          <a:lnTo>
                            <a:pt x="81" y="333"/>
                          </a:lnTo>
                          <a:lnTo>
                            <a:pt x="69" y="339"/>
                          </a:lnTo>
                          <a:lnTo>
                            <a:pt x="32" y="291"/>
                          </a:lnTo>
                          <a:lnTo>
                            <a:pt x="14" y="263"/>
                          </a:lnTo>
                          <a:lnTo>
                            <a:pt x="0" y="249"/>
                          </a:lnTo>
                          <a:lnTo>
                            <a:pt x="14" y="189"/>
                          </a:lnTo>
                          <a:lnTo>
                            <a:pt x="25" y="144"/>
                          </a:lnTo>
                          <a:lnTo>
                            <a:pt x="43" y="85"/>
                          </a:lnTo>
                          <a:close/>
                        </a:path>
                      </a:pathLst>
                    </a:custGeom>
                    <a:solidFill>
                      <a:srgbClr val="40C2FF"/>
                    </a:solidFill>
                    <a:ln w="9525">
                      <a:noFill/>
                      <a:round/>
                      <a:headEnd/>
                      <a:tailEnd/>
                    </a:ln>
                  </p:spPr>
                  <p:txBody>
                    <a:bodyPr/>
                    <a:lstStyle/>
                    <a:p>
                      <a:endParaRPr lang="de-DE">
                        <a:solidFill>
                          <a:prstClr val="black"/>
                        </a:solidFill>
                        <a:latin typeface="Calibri"/>
                      </a:endParaRPr>
                    </a:p>
                  </p:txBody>
                </p:sp>
                <p:sp>
                  <p:nvSpPr>
                    <p:cNvPr id="44251" name="Freeform 96"/>
                    <p:cNvSpPr>
                      <a:spLocks/>
                    </p:cNvSpPr>
                    <p:nvPr/>
                  </p:nvSpPr>
                  <p:spPr bwMode="auto">
                    <a:xfrm>
                      <a:off x="2639" y="3315"/>
                      <a:ext cx="132" cy="189"/>
                    </a:xfrm>
                    <a:custGeom>
                      <a:avLst/>
                      <a:gdLst>
                        <a:gd name="T0" fmla="*/ 10 w 923"/>
                        <a:gd name="T1" fmla="*/ 13 h 1140"/>
                        <a:gd name="T2" fmla="*/ 21 w 923"/>
                        <a:gd name="T3" fmla="*/ 5 h 1140"/>
                        <a:gd name="T4" fmla="*/ 27 w 923"/>
                        <a:gd name="T5" fmla="*/ 0 h 1140"/>
                        <a:gd name="T6" fmla="*/ 38 w 923"/>
                        <a:gd name="T7" fmla="*/ 18 h 1140"/>
                        <a:gd name="T8" fmla="*/ 42 w 923"/>
                        <a:gd name="T9" fmla="*/ 28 h 1140"/>
                        <a:gd name="T10" fmla="*/ 53 w 923"/>
                        <a:gd name="T11" fmla="*/ 55 h 1140"/>
                        <a:gd name="T12" fmla="*/ 67 w 923"/>
                        <a:gd name="T13" fmla="*/ 81 h 1140"/>
                        <a:gd name="T14" fmla="*/ 72 w 923"/>
                        <a:gd name="T15" fmla="*/ 94 h 1140"/>
                        <a:gd name="T16" fmla="*/ 82 w 923"/>
                        <a:gd name="T17" fmla="*/ 108 h 1140"/>
                        <a:gd name="T18" fmla="*/ 92 w 923"/>
                        <a:gd name="T19" fmla="*/ 123 h 1140"/>
                        <a:gd name="T20" fmla="*/ 96 w 923"/>
                        <a:gd name="T21" fmla="*/ 137 h 1140"/>
                        <a:gd name="T22" fmla="*/ 98 w 923"/>
                        <a:gd name="T23" fmla="*/ 145 h 1140"/>
                        <a:gd name="T24" fmla="*/ 103 w 923"/>
                        <a:gd name="T25" fmla="*/ 142 h 1140"/>
                        <a:gd name="T26" fmla="*/ 110 w 923"/>
                        <a:gd name="T27" fmla="*/ 138 h 1140"/>
                        <a:gd name="T28" fmla="*/ 115 w 923"/>
                        <a:gd name="T29" fmla="*/ 133 h 1140"/>
                        <a:gd name="T30" fmla="*/ 123 w 923"/>
                        <a:gd name="T31" fmla="*/ 140 h 1140"/>
                        <a:gd name="T32" fmla="*/ 132 w 923"/>
                        <a:gd name="T33" fmla="*/ 153 h 1140"/>
                        <a:gd name="T34" fmla="*/ 125 w 923"/>
                        <a:gd name="T35" fmla="*/ 159 h 1140"/>
                        <a:gd name="T36" fmla="*/ 117 w 923"/>
                        <a:gd name="T37" fmla="*/ 165 h 1140"/>
                        <a:gd name="T38" fmla="*/ 109 w 923"/>
                        <a:gd name="T39" fmla="*/ 168 h 1140"/>
                        <a:gd name="T40" fmla="*/ 102 w 923"/>
                        <a:gd name="T41" fmla="*/ 177 h 1140"/>
                        <a:gd name="T42" fmla="*/ 91 w 923"/>
                        <a:gd name="T43" fmla="*/ 187 h 1140"/>
                        <a:gd name="T44" fmla="*/ 82 w 923"/>
                        <a:gd name="T45" fmla="*/ 189 h 1140"/>
                        <a:gd name="T46" fmla="*/ 89 w 923"/>
                        <a:gd name="T47" fmla="*/ 164 h 1140"/>
                        <a:gd name="T48" fmla="*/ 84 w 923"/>
                        <a:gd name="T49" fmla="*/ 153 h 1140"/>
                        <a:gd name="T50" fmla="*/ 69 w 923"/>
                        <a:gd name="T51" fmla="*/ 131 h 1140"/>
                        <a:gd name="T52" fmla="*/ 55 w 923"/>
                        <a:gd name="T53" fmla="*/ 108 h 1140"/>
                        <a:gd name="T54" fmla="*/ 46 w 923"/>
                        <a:gd name="T55" fmla="*/ 93 h 1140"/>
                        <a:gd name="T56" fmla="*/ 40 w 923"/>
                        <a:gd name="T57" fmla="*/ 78 h 1140"/>
                        <a:gd name="T58" fmla="*/ 30 w 923"/>
                        <a:gd name="T59" fmla="*/ 56 h 1140"/>
                        <a:gd name="T60" fmla="*/ 22 w 923"/>
                        <a:gd name="T61" fmla="*/ 46 h 1140"/>
                        <a:gd name="T62" fmla="*/ 15 w 923"/>
                        <a:gd name="T63" fmla="*/ 53 h 1140"/>
                        <a:gd name="T64" fmla="*/ 10 w 923"/>
                        <a:gd name="T65" fmla="*/ 56 h 1140"/>
                        <a:gd name="T66" fmla="*/ 2 w 923"/>
                        <a:gd name="T67" fmla="*/ 44 h 1140"/>
                        <a:gd name="T68" fmla="*/ 2 w 923"/>
                        <a:gd name="T69" fmla="*/ 31 h 1140"/>
                        <a:gd name="T70" fmla="*/ 6 w 923"/>
                        <a:gd name="T71" fmla="*/ 14 h 11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23"/>
                        <a:gd name="T109" fmla="*/ 0 h 1140"/>
                        <a:gd name="T110" fmla="*/ 923 w 923"/>
                        <a:gd name="T111" fmla="*/ 1140 h 11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23" h="1140">
                          <a:moveTo>
                            <a:pt x="43" y="85"/>
                          </a:moveTo>
                          <a:lnTo>
                            <a:pt x="69" y="80"/>
                          </a:lnTo>
                          <a:lnTo>
                            <a:pt x="110" y="58"/>
                          </a:lnTo>
                          <a:lnTo>
                            <a:pt x="148" y="32"/>
                          </a:lnTo>
                          <a:lnTo>
                            <a:pt x="179" y="10"/>
                          </a:lnTo>
                          <a:lnTo>
                            <a:pt x="189" y="0"/>
                          </a:lnTo>
                          <a:lnTo>
                            <a:pt x="239" y="64"/>
                          </a:lnTo>
                          <a:lnTo>
                            <a:pt x="269" y="109"/>
                          </a:lnTo>
                          <a:lnTo>
                            <a:pt x="288" y="139"/>
                          </a:lnTo>
                          <a:lnTo>
                            <a:pt x="292" y="166"/>
                          </a:lnTo>
                          <a:lnTo>
                            <a:pt x="323" y="238"/>
                          </a:lnTo>
                          <a:lnTo>
                            <a:pt x="368" y="330"/>
                          </a:lnTo>
                          <a:lnTo>
                            <a:pt x="415" y="421"/>
                          </a:lnTo>
                          <a:lnTo>
                            <a:pt x="466" y="491"/>
                          </a:lnTo>
                          <a:lnTo>
                            <a:pt x="486" y="524"/>
                          </a:lnTo>
                          <a:lnTo>
                            <a:pt x="504" y="566"/>
                          </a:lnTo>
                          <a:lnTo>
                            <a:pt x="526" y="603"/>
                          </a:lnTo>
                          <a:lnTo>
                            <a:pt x="571" y="652"/>
                          </a:lnTo>
                          <a:lnTo>
                            <a:pt x="606" y="700"/>
                          </a:lnTo>
                          <a:lnTo>
                            <a:pt x="645" y="744"/>
                          </a:lnTo>
                          <a:lnTo>
                            <a:pt x="679" y="773"/>
                          </a:lnTo>
                          <a:lnTo>
                            <a:pt x="668" y="825"/>
                          </a:lnTo>
                          <a:lnTo>
                            <a:pt x="662" y="858"/>
                          </a:lnTo>
                          <a:lnTo>
                            <a:pt x="684" y="872"/>
                          </a:lnTo>
                          <a:lnTo>
                            <a:pt x="706" y="880"/>
                          </a:lnTo>
                          <a:lnTo>
                            <a:pt x="721" y="858"/>
                          </a:lnTo>
                          <a:lnTo>
                            <a:pt x="738" y="843"/>
                          </a:lnTo>
                          <a:lnTo>
                            <a:pt x="770" y="832"/>
                          </a:lnTo>
                          <a:lnTo>
                            <a:pt x="788" y="819"/>
                          </a:lnTo>
                          <a:lnTo>
                            <a:pt x="802" y="803"/>
                          </a:lnTo>
                          <a:lnTo>
                            <a:pt x="825" y="788"/>
                          </a:lnTo>
                          <a:lnTo>
                            <a:pt x="863" y="847"/>
                          </a:lnTo>
                          <a:lnTo>
                            <a:pt x="901" y="890"/>
                          </a:lnTo>
                          <a:lnTo>
                            <a:pt x="923" y="922"/>
                          </a:lnTo>
                          <a:lnTo>
                            <a:pt x="923" y="928"/>
                          </a:lnTo>
                          <a:lnTo>
                            <a:pt x="873" y="960"/>
                          </a:lnTo>
                          <a:lnTo>
                            <a:pt x="841" y="975"/>
                          </a:lnTo>
                          <a:lnTo>
                            <a:pt x="819" y="998"/>
                          </a:lnTo>
                          <a:lnTo>
                            <a:pt x="781" y="1004"/>
                          </a:lnTo>
                          <a:lnTo>
                            <a:pt x="759" y="1013"/>
                          </a:lnTo>
                          <a:lnTo>
                            <a:pt x="738" y="1037"/>
                          </a:lnTo>
                          <a:lnTo>
                            <a:pt x="716" y="1068"/>
                          </a:lnTo>
                          <a:lnTo>
                            <a:pt x="674" y="1102"/>
                          </a:lnTo>
                          <a:lnTo>
                            <a:pt x="635" y="1128"/>
                          </a:lnTo>
                          <a:lnTo>
                            <a:pt x="590" y="1132"/>
                          </a:lnTo>
                          <a:lnTo>
                            <a:pt x="576" y="1140"/>
                          </a:lnTo>
                          <a:lnTo>
                            <a:pt x="603" y="1047"/>
                          </a:lnTo>
                          <a:lnTo>
                            <a:pt x="619" y="987"/>
                          </a:lnTo>
                          <a:lnTo>
                            <a:pt x="619" y="963"/>
                          </a:lnTo>
                          <a:lnTo>
                            <a:pt x="590" y="922"/>
                          </a:lnTo>
                          <a:lnTo>
                            <a:pt x="547" y="872"/>
                          </a:lnTo>
                          <a:lnTo>
                            <a:pt x="481" y="793"/>
                          </a:lnTo>
                          <a:lnTo>
                            <a:pt x="421" y="712"/>
                          </a:lnTo>
                          <a:lnTo>
                            <a:pt x="383" y="652"/>
                          </a:lnTo>
                          <a:lnTo>
                            <a:pt x="353" y="608"/>
                          </a:lnTo>
                          <a:lnTo>
                            <a:pt x="323" y="559"/>
                          </a:lnTo>
                          <a:lnTo>
                            <a:pt x="300" y="524"/>
                          </a:lnTo>
                          <a:lnTo>
                            <a:pt x="278" y="470"/>
                          </a:lnTo>
                          <a:lnTo>
                            <a:pt x="251" y="421"/>
                          </a:lnTo>
                          <a:lnTo>
                            <a:pt x="213" y="339"/>
                          </a:lnTo>
                          <a:lnTo>
                            <a:pt x="179" y="303"/>
                          </a:lnTo>
                          <a:lnTo>
                            <a:pt x="157" y="280"/>
                          </a:lnTo>
                          <a:lnTo>
                            <a:pt x="125" y="295"/>
                          </a:lnTo>
                          <a:lnTo>
                            <a:pt x="103" y="318"/>
                          </a:lnTo>
                          <a:lnTo>
                            <a:pt x="81" y="333"/>
                          </a:lnTo>
                          <a:lnTo>
                            <a:pt x="69" y="339"/>
                          </a:lnTo>
                          <a:lnTo>
                            <a:pt x="32" y="291"/>
                          </a:lnTo>
                          <a:lnTo>
                            <a:pt x="14" y="263"/>
                          </a:lnTo>
                          <a:lnTo>
                            <a:pt x="0" y="249"/>
                          </a:lnTo>
                          <a:lnTo>
                            <a:pt x="14" y="189"/>
                          </a:lnTo>
                          <a:lnTo>
                            <a:pt x="25" y="144"/>
                          </a:lnTo>
                          <a:lnTo>
                            <a:pt x="43" y="8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52" name="Freeform 97"/>
                    <p:cNvSpPr>
                      <a:spLocks/>
                    </p:cNvSpPr>
                    <p:nvPr/>
                  </p:nvSpPr>
                  <p:spPr bwMode="auto">
                    <a:xfrm>
                      <a:off x="2860" y="3224"/>
                      <a:ext cx="111" cy="110"/>
                    </a:xfrm>
                    <a:custGeom>
                      <a:avLst/>
                      <a:gdLst>
                        <a:gd name="T0" fmla="*/ 31 w 777"/>
                        <a:gd name="T1" fmla="*/ 103 h 658"/>
                        <a:gd name="T2" fmla="*/ 17 w 777"/>
                        <a:gd name="T3" fmla="*/ 97 h 658"/>
                        <a:gd name="T4" fmla="*/ 6 w 777"/>
                        <a:gd name="T5" fmla="*/ 90 h 658"/>
                        <a:gd name="T6" fmla="*/ 0 w 777"/>
                        <a:gd name="T7" fmla="*/ 78 h 658"/>
                        <a:gd name="T8" fmla="*/ 0 w 777"/>
                        <a:gd name="T9" fmla="*/ 56 h 658"/>
                        <a:gd name="T10" fmla="*/ 4 w 777"/>
                        <a:gd name="T11" fmla="*/ 37 h 658"/>
                        <a:gd name="T12" fmla="*/ 11 w 777"/>
                        <a:gd name="T13" fmla="*/ 20 h 658"/>
                        <a:gd name="T14" fmla="*/ 15 w 777"/>
                        <a:gd name="T15" fmla="*/ 14 h 658"/>
                        <a:gd name="T16" fmla="*/ 20 w 777"/>
                        <a:gd name="T17" fmla="*/ 8 h 658"/>
                        <a:gd name="T18" fmla="*/ 33 w 777"/>
                        <a:gd name="T19" fmla="*/ 0 h 658"/>
                        <a:gd name="T20" fmla="*/ 40 w 777"/>
                        <a:gd name="T21" fmla="*/ 0 h 658"/>
                        <a:gd name="T22" fmla="*/ 44 w 777"/>
                        <a:gd name="T23" fmla="*/ 2 h 658"/>
                        <a:gd name="T24" fmla="*/ 59 w 777"/>
                        <a:gd name="T25" fmla="*/ 11 h 658"/>
                        <a:gd name="T26" fmla="*/ 72 w 777"/>
                        <a:gd name="T27" fmla="*/ 21 h 658"/>
                        <a:gd name="T28" fmla="*/ 95 w 777"/>
                        <a:gd name="T29" fmla="*/ 39 h 658"/>
                        <a:gd name="T30" fmla="*/ 100 w 777"/>
                        <a:gd name="T31" fmla="*/ 46 h 658"/>
                        <a:gd name="T32" fmla="*/ 106 w 777"/>
                        <a:gd name="T33" fmla="*/ 52 h 658"/>
                        <a:gd name="T34" fmla="*/ 111 w 777"/>
                        <a:gd name="T35" fmla="*/ 58 h 658"/>
                        <a:gd name="T36" fmla="*/ 100 w 777"/>
                        <a:gd name="T37" fmla="*/ 72 h 658"/>
                        <a:gd name="T38" fmla="*/ 72 w 777"/>
                        <a:gd name="T39" fmla="*/ 94 h 658"/>
                        <a:gd name="T40" fmla="*/ 61 w 777"/>
                        <a:gd name="T41" fmla="*/ 110 h 658"/>
                        <a:gd name="T42" fmla="*/ 39 w 777"/>
                        <a:gd name="T43" fmla="*/ 104 h 658"/>
                        <a:gd name="T44" fmla="*/ 31 w 777"/>
                        <a:gd name="T45" fmla="*/ 103 h 65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77"/>
                        <a:gd name="T70" fmla="*/ 0 h 658"/>
                        <a:gd name="T71" fmla="*/ 777 w 777"/>
                        <a:gd name="T72" fmla="*/ 658 h 65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77" h="658">
                          <a:moveTo>
                            <a:pt x="220" y="616"/>
                          </a:moveTo>
                          <a:lnTo>
                            <a:pt x="117" y="580"/>
                          </a:lnTo>
                          <a:lnTo>
                            <a:pt x="39" y="539"/>
                          </a:lnTo>
                          <a:lnTo>
                            <a:pt x="0" y="464"/>
                          </a:lnTo>
                          <a:lnTo>
                            <a:pt x="1" y="335"/>
                          </a:lnTo>
                          <a:lnTo>
                            <a:pt x="30" y="219"/>
                          </a:lnTo>
                          <a:lnTo>
                            <a:pt x="80" y="121"/>
                          </a:lnTo>
                          <a:lnTo>
                            <a:pt x="105" y="86"/>
                          </a:lnTo>
                          <a:lnTo>
                            <a:pt x="143" y="47"/>
                          </a:lnTo>
                          <a:lnTo>
                            <a:pt x="230" y="0"/>
                          </a:lnTo>
                          <a:lnTo>
                            <a:pt x="277" y="0"/>
                          </a:lnTo>
                          <a:lnTo>
                            <a:pt x="307" y="11"/>
                          </a:lnTo>
                          <a:lnTo>
                            <a:pt x="411" y="65"/>
                          </a:lnTo>
                          <a:lnTo>
                            <a:pt x="501" y="124"/>
                          </a:lnTo>
                          <a:lnTo>
                            <a:pt x="663" y="236"/>
                          </a:lnTo>
                          <a:lnTo>
                            <a:pt x="701" y="276"/>
                          </a:lnTo>
                          <a:lnTo>
                            <a:pt x="741" y="313"/>
                          </a:lnTo>
                          <a:lnTo>
                            <a:pt x="777" y="349"/>
                          </a:lnTo>
                          <a:lnTo>
                            <a:pt x="701" y="429"/>
                          </a:lnTo>
                          <a:lnTo>
                            <a:pt x="507" y="562"/>
                          </a:lnTo>
                          <a:lnTo>
                            <a:pt x="430" y="658"/>
                          </a:lnTo>
                          <a:lnTo>
                            <a:pt x="275" y="620"/>
                          </a:lnTo>
                          <a:lnTo>
                            <a:pt x="220" y="616"/>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253" name="Freeform 98"/>
                    <p:cNvSpPr>
                      <a:spLocks/>
                    </p:cNvSpPr>
                    <p:nvPr/>
                  </p:nvSpPr>
                  <p:spPr bwMode="auto">
                    <a:xfrm>
                      <a:off x="2860" y="3224"/>
                      <a:ext cx="111" cy="110"/>
                    </a:xfrm>
                    <a:custGeom>
                      <a:avLst/>
                      <a:gdLst>
                        <a:gd name="T0" fmla="*/ 31 w 777"/>
                        <a:gd name="T1" fmla="*/ 103 h 658"/>
                        <a:gd name="T2" fmla="*/ 17 w 777"/>
                        <a:gd name="T3" fmla="*/ 97 h 658"/>
                        <a:gd name="T4" fmla="*/ 6 w 777"/>
                        <a:gd name="T5" fmla="*/ 90 h 658"/>
                        <a:gd name="T6" fmla="*/ 0 w 777"/>
                        <a:gd name="T7" fmla="*/ 78 h 658"/>
                        <a:gd name="T8" fmla="*/ 0 w 777"/>
                        <a:gd name="T9" fmla="*/ 56 h 658"/>
                        <a:gd name="T10" fmla="*/ 4 w 777"/>
                        <a:gd name="T11" fmla="*/ 37 h 658"/>
                        <a:gd name="T12" fmla="*/ 11 w 777"/>
                        <a:gd name="T13" fmla="*/ 20 h 658"/>
                        <a:gd name="T14" fmla="*/ 15 w 777"/>
                        <a:gd name="T15" fmla="*/ 14 h 658"/>
                        <a:gd name="T16" fmla="*/ 20 w 777"/>
                        <a:gd name="T17" fmla="*/ 8 h 658"/>
                        <a:gd name="T18" fmla="*/ 33 w 777"/>
                        <a:gd name="T19" fmla="*/ 0 h 658"/>
                        <a:gd name="T20" fmla="*/ 40 w 777"/>
                        <a:gd name="T21" fmla="*/ 0 h 658"/>
                        <a:gd name="T22" fmla="*/ 44 w 777"/>
                        <a:gd name="T23" fmla="*/ 2 h 658"/>
                        <a:gd name="T24" fmla="*/ 59 w 777"/>
                        <a:gd name="T25" fmla="*/ 11 h 658"/>
                        <a:gd name="T26" fmla="*/ 72 w 777"/>
                        <a:gd name="T27" fmla="*/ 21 h 658"/>
                        <a:gd name="T28" fmla="*/ 95 w 777"/>
                        <a:gd name="T29" fmla="*/ 39 h 658"/>
                        <a:gd name="T30" fmla="*/ 100 w 777"/>
                        <a:gd name="T31" fmla="*/ 46 h 658"/>
                        <a:gd name="T32" fmla="*/ 106 w 777"/>
                        <a:gd name="T33" fmla="*/ 52 h 658"/>
                        <a:gd name="T34" fmla="*/ 111 w 777"/>
                        <a:gd name="T35" fmla="*/ 58 h 658"/>
                        <a:gd name="T36" fmla="*/ 100 w 777"/>
                        <a:gd name="T37" fmla="*/ 72 h 658"/>
                        <a:gd name="T38" fmla="*/ 72 w 777"/>
                        <a:gd name="T39" fmla="*/ 94 h 658"/>
                        <a:gd name="T40" fmla="*/ 61 w 777"/>
                        <a:gd name="T41" fmla="*/ 110 h 658"/>
                        <a:gd name="T42" fmla="*/ 39 w 777"/>
                        <a:gd name="T43" fmla="*/ 104 h 658"/>
                        <a:gd name="T44" fmla="*/ 31 w 777"/>
                        <a:gd name="T45" fmla="*/ 103 h 65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77"/>
                        <a:gd name="T70" fmla="*/ 0 h 658"/>
                        <a:gd name="T71" fmla="*/ 777 w 777"/>
                        <a:gd name="T72" fmla="*/ 658 h 65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77" h="658">
                          <a:moveTo>
                            <a:pt x="220" y="616"/>
                          </a:moveTo>
                          <a:lnTo>
                            <a:pt x="117" y="580"/>
                          </a:lnTo>
                          <a:lnTo>
                            <a:pt x="39" y="539"/>
                          </a:lnTo>
                          <a:lnTo>
                            <a:pt x="0" y="464"/>
                          </a:lnTo>
                          <a:lnTo>
                            <a:pt x="1" y="335"/>
                          </a:lnTo>
                          <a:lnTo>
                            <a:pt x="30" y="219"/>
                          </a:lnTo>
                          <a:lnTo>
                            <a:pt x="80" y="121"/>
                          </a:lnTo>
                          <a:lnTo>
                            <a:pt x="105" y="86"/>
                          </a:lnTo>
                          <a:lnTo>
                            <a:pt x="143" y="47"/>
                          </a:lnTo>
                          <a:lnTo>
                            <a:pt x="230" y="0"/>
                          </a:lnTo>
                          <a:lnTo>
                            <a:pt x="277" y="0"/>
                          </a:lnTo>
                          <a:lnTo>
                            <a:pt x="307" y="11"/>
                          </a:lnTo>
                          <a:lnTo>
                            <a:pt x="411" y="65"/>
                          </a:lnTo>
                          <a:lnTo>
                            <a:pt x="501" y="124"/>
                          </a:lnTo>
                          <a:lnTo>
                            <a:pt x="663" y="236"/>
                          </a:lnTo>
                          <a:lnTo>
                            <a:pt x="701" y="276"/>
                          </a:lnTo>
                          <a:lnTo>
                            <a:pt x="741" y="313"/>
                          </a:lnTo>
                          <a:lnTo>
                            <a:pt x="777" y="349"/>
                          </a:lnTo>
                          <a:lnTo>
                            <a:pt x="701" y="429"/>
                          </a:lnTo>
                          <a:lnTo>
                            <a:pt x="507" y="562"/>
                          </a:lnTo>
                          <a:lnTo>
                            <a:pt x="430" y="658"/>
                          </a:lnTo>
                          <a:lnTo>
                            <a:pt x="275" y="620"/>
                          </a:lnTo>
                          <a:lnTo>
                            <a:pt x="220" y="61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54" name="Freeform 99"/>
                    <p:cNvSpPr>
                      <a:spLocks/>
                    </p:cNvSpPr>
                    <p:nvPr/>
                  </p:nvSpPr>
                  <p:spPr bwMode="auto">
                    <a:xfrm>
                      <a:off x="2800" y="3903"/>
                      <a:ext cx="175" cy="129"/>
                    </a:xfrm>
                    <a:custGeom>
                      <a:avLst/>
                      <a:gdLst>
                        <a:gd name="T0" fmla="*/ 16 w 1224"/>
                        <a:gd name="T1" fmla="*/ 1 h 772"/>
                        <a:gd name="T2" fmla="*/ 22 w 1224"/>
                        <a:gd name="T3" fmla="*/ 0 h 772"/>
                        <a:gd name="T4" fmla="*/ 33 w 1224"/>
                        <a:gd name="T5" fmla="*/ 0 h 772"/>
                        <a:gd name="T6" fmla="*/ 50 w 1224"/>
                        <a:gd name="T7" fmla="*/ 1 h 772"/>
                        <a:gd name="T8" fmla="*/ 69 w 1224"/>
                        <a:gd name="T9" fmla="*/ 6 h 772"/>
                        <a:gd name="T10" fmla="*/ 92 w 1224"/>
                        <a:gd name="T11" fmla="*/ 16 h 772"/>
                        <a:gd name="T12" fmla="*/ 108 w 1224"/>
                        <a:gd name="T13" fmla="*/ 27 h 772"/>
                        <a:gd name="T14" fmla="*/ 125 w 1224"/>
                        <a:gd name="T15" fmla="*/ 35 h 772"/>
                        <a:gd name="T16" fmla="*/ 142 w 1224"/>
                        <a:gd name="T17" fmla="*/ 45 h 772"/>
                        <a:gd name="T18" fmla="*/ 152 w 1224"/>
                        <a:gd name="T19" fmla="*/ 53 h 772"/>
                        <a:gd name="T20" fmla="*/ 156 w 1224"/>
                        <a:gd name="T21" fmla="*/ 55 h 772"/>
                        <a:gd name="T22" fmla="*/ 175 w 1224"/>
                        <a:gd name="T23" fmla="*/ 110 h 772"/>
                        <a:gd name="T24" fmla="*/ 130 w 1224"/>
                        <a:gd name="T25" fmla="*/ 129 h 772"/>
                        <a:gd name="T26" fmla="*/ 128 w 1224"/>
                        <a:gd name="T27" fmla="*/ 129 h 772"/>
                        <a:gd name="T28" fmla="*/ 119 w 1224"/>
                        <a:gd name="T29" fmla="*/ 129 h 772"/>
                        <a:gd name="T30" fmla="*/ 100 w 1224"/>
                        <a:gd name="T31" fmla="*/ 129 h 772"/>
                        <a:gd name="T32" fmla="*/ 78 w 1224"/>
                        <a:gd name="T33" fmla="*/ 126 h 772"/>
                        <a:gd name="T34" fmla="*/ 61 w 1224"/>
                        <a:gd name="T35" fmla="*/ 125 h 772"/>
                        <a:gd name="T36" fmla="*/ 39 w 1224"/>
                        <a:gd name="T37" fmla="*/ 120 h 772"/>
                        <a:gd name="T38" fmla="*/ 24 w 1224"/>
                        <a:gd name="T39" fmla="*/ 117 h 772"/>
                        <a:gd name="T40" fmla="*/ 10 w 1224"/>
                        <a:gd name="T41" fmla="*/ 111 h 772"/>
                        <a:gd name="T42" fmla="*/ 8 w 1224"/>
                        <a:gd name="T43" fmla="*/ 110 h 772"/>
                        <a:gd name="T44" fmla="*/ 2 w 1224"/>
                        <a:gd name="T45" fmla="*/ 107 h 772"/>
                        <a:gd name="T46" fmla="*/ 0 w 1224"/>
                        <a:gd name="T47" fmla="*/ 103 h 772"/>
                        <a:gd name="T48" fmla="*/ 16 w 1224"/>
                        <a:gd name="T49" fmla="*/ 1 h 7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24"/>
                        <a:gd name="T76" fmla="*/ 0 h 772"/>
                        <a:gd name="T77" fmla="*/ 1224 w 1224"/>
                        <a:gd name="T78" fmla="*/ 772 h 7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24" h="772">
                          <a:moveTo>
                            <a:pt x="114" y="8"/>
                          </a:moveTo>
                          <a:lnTo>
                            <a:pt x="154" y="0"/>
                          </a:lnTo>
                          <a:lnTo>
                            <a:pt x="231" y="0"/>
                          </a:lnTo>
                          <a:lnTo>
                            <a:pt x="349" y="8"/>
                          </a:lnTo>
                          <a:lnTo>
                            <a:pt x="484" y="34"/>
                          </a:lnTo>
                          <a:lnTo>
                            <a:pt x="640" y="96"/>
                          </a:lnTo>
                          <a:lnTo>
                            <a:pt x="755" y="162"/>
                          </a:lnTo>
                          <a:lnTo>
                            <a:pt x="872" y="211"/>
                          </a:lnTo>
                          <a:lnTo>
                            <a:pt x="993" y="269"/>
                          </a:lnTo>
                          <a:lnTo>
                            <a:pt x="1060" y="317"/>
                          </a:lnTo>
                          <a:lnTo>
                            <a:pt x="1089" y="332"/>
                          </a:lnTo>
                          <a:lnTo>
                            <a:pt x="1224" y="658"/>
                          </a:lnTo>
                          <a:lnTo>
                            <a:pt x="910" y="772"/>
                          </a:lnTo>
                          <a:lnTo>
                            <a:pt x="893" y="772"/>
                          </a:lnTo>
                          <a:lnTo>
                            <a:pt x="835" y="772"/>
                          </a:lnTo>
                          <a:lnTo>
                            <a:pt x="699" y="772"/>
                          </a:lnTo>
                          <a:lnTo>
                            <a:pt x="549" y="754"/>
                          </a:lnTo>
                          <a:lnTo>
                            <a:pt x="427" y="746"/>
                          </a:lnTo>
                          <a:lnTo>
                            <a:pt x="270" y="721"/>
                          </a:lnTo>
                          <a:lnTo>
                            <a:pt x="171" y="698"/>
                          </a:lnTo>
                          <a:lnTo>
                            <a:pt x="72" y="666"/>
                          </a:lnTo>
                          <a:lnTo>
                            <a:pt x="55" y="658"/>
                          </a:lnTo>
                          <a:lnTo>
                            <a:pt x="15" y="638"/>
                          </a:lnTo>
                          <a:lnTo>
                            <a:pt x="0" y="615"/>
                          </a:lnTo>
                          <a:lnTo>
                            <a:pt x="114" y="8"/>
                          </a:lnTo>
                          <a:close/>
                        </a:path>
                      </a:pathLst>
                    </a:custGeom>
                    <a:solidFill>
                      <a:srgbClr val="C24505"/>
                    </a:solidFill>
                    <a:ln w="9525">
                      <a:noFill/>
                      <a:round/>
                      <a:headEnd/>
                      <a:tailEnd/>
                    </a:ln>
                  </p:spPr>
                  <p:txBody>
                    <a:bodyPr/>
                    <a:lstStyle/>
                    <a:p>
                      <a:endParaRPr lang="de-DE">
                        <a:solidFill>
                          <a:prstClr val="black"/>
                        </a:solidFill>
                        <a:latin typeface="Calibri"/>
                      </a:endParaRPr>
                    </a:p>
                  </p:txBody>
                </p:sp>
                <p:sp>
                  <p:nvSpPr>
                    <p:cNvPr id="44255" name="Freeform 100"/>
                    <p:cNvSpPr>
                      <a:spLocks/>
                    </p:cNvSpPr>
                    <p:nvPr/>
                  </p:nvSpPr>
                  <p:spPr bwMode="auto">
                    <a:xfrm>
                      <a:off x="2800" y="3903"/>
                      <a:ext cx="175" cy="129"/>
                    </a:xfrm>
                    <a:custGeom>
                      <a:avLst/>
                      <a:gdLst>
                        <a:gd name="T0" fmla="*/ 16 w 1224"/>
                        <a:gd name="T1" fmla="*/ 1 h 772"/>
                        <a:gd name="T2" fmla="*/ 22 w 1224"/>
                        <a:gd name="T3" fmla="*/ 0 h 772"/>
                        <a:gd name="T4" fmla="*/ 33 w 1224"/>
                        <a:gd name="T5" fmla="*/ 0 h 772"/>
                        <a:gd name="T6" fmla="*/ 50 w 1224"/>
                        <a:gd name="T7" fmla="*/ 1 h 772"/>
                        <a:gd name="T8" fmla="*/ 69 w 1224"/>
                        <a:gd name="T9" fmla="*/ 6 h 772"/>
                        <a:gd name="T10" fmla="*/ 92 w 1224"/>
                        <a:gd name="T11" fmla="*/ 16 h 772"/>
                        <a:gd name="T12" fmla="*/ 108 w 1224"/>
                        <a:gd name="T13" fmla="*/ 27 h 772"/>
                        <a:gd name="T14" fmla="*/ 125 w 1224"/>
                        <a:gd name="T15" fmla="*/ 35 h 772"/>
                        <a:gd name="T16" fmla="*/ 142 w 1224"/>
                        <a:gd name="T17" fmla="*/ 45 h 772"/>
                        <a:gd name="T18" fmla="*/ 152 w 1224"/>
                        <a:gd name="T19" fmla="*/ 53 h 772"/>
                        <a:gd name="T20" fmla="*/ 156 w 1224"/>
                        <a:gd name="T21" fmla="*/ 55 h 772"/>
                        <a:gd name="T22" fmla="*/ 175 w 1224"/>
                        <a:gd name="T23" fmla="*/ 110 h 772"/>
                        <a:gd name="T24" fmla="*/ 130 w 1224"/>
                        <a:gd name="T25" fmla="*/ 129 h 772"/>
                        <a:gd name="T26" fmla="*/ 128 w 1224"/>
                        <a:gd name="T27" fmla="*/ 129 h 772"/>
                        <a:gd name="T28" fmla="*/ 119 w 1224"/>
                        <a:gd name="T29" fmla="*/ 129 h 772"/>
                        <a:gd name="T30" fmla="*/ 100 w 1224"/>
                        <a:gd name="T31" fmla="*/ 129 h 772"/>
                        <a:gd name="T32" fmla="*/ 78 w 1224"/>
                        <a:gd name="T33" fmla="*/ 126 h 772"/>
                        <a:gd name="T34" fmla="*/ 61 w 1224"/>
                        <a:gd name="T35" fmla="*/ 125 h 772"/>
                        <a:gd name="T36" fmla="*/ 39 w 1224"/>
                        <a:gd name="T37" fmla="*/ 120 h 772"/>
                        <a:gd name="T38" fmla="*/ 24 w 1224"/>
                        <a:gd name="T39" fmla="*/ 117 h 772"/>
                        <a:gd name="T40" fmla="*/ 10 w 1224"/>
                        <a:gd name="T41" fmla="*/ 111 h 772"/>
                        <a:gd name="T42" fmla="*/ 8 w 1224"/>
                        <a:gd name="T43" fmla="*/ 110 h 772"/>
                        <a:gd name="T44" fmla="*/ 2 w 1224"/>
                        <a:gd name="T45" fmla="*/ 107 h 772"/>
                        <a:gd name="T46" fmla="*/ 0 w 1224"/>
                        <a:gd name="T47" fmla="*/ 103 h 772"/>
                        <a:gd name="T48" fmla="*/ 16 w 1224"/>
                        <a:gd name="T49" fmla="*/ 1 h 7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24"/>
                        <a:gd name="T76" fmla="*/ 0 h 772"/>
                        <a:gd name="T77" fmla="*/ 1224 w 1224"/>
                        <a:gd name="T78" fmla="*/ 772 h 7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24" h="772">
                          <a:moveTo>
                            <a:pt x="114" y="8"/>
                          </a:moveTo>
                          <a:lnTo>
                            <a:pt x="154" y="0"/>
                          </a:lnTo>
                          <a:lnTo>
                            <a:pt x="231" y="0"/>
                          </a:lnTo>
                          <a:lnTo>
                            <a:pt x="349" y="8"/>
                          </a:lnTo>
                          <a:lnTo>
                            <a:pt x="484" y="34"/>
                          </a:lnTo>
                          <a:lnTo>
                            <a:pt x="640" y="96"/>
                          </a:lnTo>
                          <a:lnTo>
                            <a:pt x="755" y="162"/>
                          </a:lnTo>
                          <a:lnTo>
                            <a:pt x="872" y="211"/>
                          </a:lnTo>
                          <a:lnTo>
                            <a:pt x="993" y="269"/>
                          </a:lnTo>
                          <a:lnTo>
                            <a:pt x="1060" y="317"/>
                          </a:lnTo>
                          <a:lnTo>
                            <a:pt x="1089" y="332"/>
                          </a:lnTo>
                          <a:lnTo>
                            <a:pt x="1224" y="658"/>
                          </a:lnTo>
                          <a:lnTo>
                            <a:pt x="910" y="772"/>
                          </a:lnTo>
                          <a:lnTo>
                            <a:pt x="893" y="772"/>
                          </a:lnTo>
                          <a:lnTo>
                            <a:pt x="835" y="772"/>
                          </a:lnTo>
                          <a:lnTo>
                            <a:pt x="699" y="772"/>
                          </a:lnTo>
                          <a:lnTo>
                            <a:pt x="549" y="754"/>
                          </a:lnTo>
                          <a:lnTo>
                            <a:pt x="427" y="746"/>
                          </a:lnTo>
                          <a:lnTo>
                            <a:pt x="270" y="721"/>
                          </a:lnTo>
                          <a:lnTo>
                            <a:pt x="171" y="698"/>
                          </a:lnTo>
                          <a:lnTo>
                            <a:pt x="72" y="666"/>
                          </a:lnTo>
                          <a:lnTo>
                            <a:pt x="55" y="658"/>
                          </a:lnTo>
                          <a:lnTo>
                            <a:pt x="15" y="638"/>
                          </a:lnTo>
                          <a:lnTo>
                            <a:pt x="0" y="615"/>
                          </a:lnTo>
                          <a:lnTo>
                            <a:pt x="114" y="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56" name="Freeform 101"/>
                    <p:cNvSpPr>
                      <a:spLocks/>
                    </p:cNvSpPr>
                    <p:nvPr/>
                  </p:nvSpPr>
                  <p:spPr bwMode="auto">
                    <a:xfrm>
                      <a:off x="2927" y="3283"/>
                      <a:ext cx="67" cy="79"/>
                    </a:xfrm>
                    <a:custGeom>
                      <a:avLst/>
                      <a:gdLst>
                        <a:gd name="T0" fmla="*/ 0 w 467"/>
                        <a:gd name="T1" fmla="*/ 38 h 479"/>
                        <a:gd name="T2" fmla="*/ 2 w 467"/>
                        <a:gd name="T3" fmla="*/ 25 h 479"/>
                        <a:gd name="T4" fmla="*/ 5 w 467"/>
                        <a:gd name="T5" fmla="*/ 19 h 479"/>
                        <a:gd name="T6" fmla="*/ 7 w 467"/>
                        <a:gd name="T7" fmla="*/ 13 h 479"/>
                        <a:gd name="T8" fmla="*/ 11 w 467"/>
                        <a:gd name="T9" fmla="*/ 10 h 479"/>
                        <a:gd name="T10" fmla="*/ 17 w 467"/>
                        <a:gd name="T11" fmla="*/ 3 h 479"/>
                        <a:gd name="T12" fmla="*/ 22 w 467"/>
                        <a:gd name="T13" fmla="*/ 1 h 479"/>
                        <a:gd name="T14" fmla="*/ 28 w 467"/>
                        <a:gd name="T15" fmla="*/ 0 h 479"/>
                        <a:gd name="T16" fmla="*/ 33 w 467"/>
                        <a:gd name="T17" fmla="*/ 0 h 479"/>
                        <a:gd name="T18" fmla="*/ 36 w 467"/>
                        <a:gd name="T19" fmla="*/ 0 h 479"/>
                        <a:gd name="T20" fmla="*/ 42 w 467"/>
                        <a:gd name="T21" fmla="*/ 0 h 479"/>
                        <a:gd name="T22" fmla="*/ 44 w 467"/>
                        <a:gd name="T23" fmla="*/ 3 h 479"/>
                        <a:gd name="T24" fmla="*/ 50 w 467"/>
                        <a:gd name="T25" fmla="*/ 9 h 479"/>
                        <a:gd name="T26" fmla="*/ 57 w 467"/>
                        <a:gd name="T27" fmla="*/ 22 h 479"/>
                        <a:gd name="T28" fmla="*/ 63 w 467"/>
                        <a:gd name="T29" fmla="*/ 30 h 479"/>
                        <a:gd name="T30" fmla="*/ 66 w 467"/>
                        <a:gd name="T31" fmla="*/ 42 h 479"/>
                        <a:gd name="T32" fmla="*/ 67 w 467"/>
                        <a:gd name="T33" fmla="*/ 51 h 479"/>
                        <a:gd name="T34" fmla="*/ 42 w 467"/>
                        <a:gd name="T35" fmla="*/ 69 h 479"/>
                        <a:gd name="T36" fmla="*/ 2 w 467"/>
                        <a:gd name="T37" fmla="*/ 79 h 479"/>
                        <a:gd name="T38" fmla="*/ 0 w 467"/>
                        <a:gd name="T39" fmla="*/ 38 h 4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67"/>
                        <a:gd name="T61" fmla="*/ 0 h 479"/>
                        <a:gd name="T62" fmla="*/ 467 w 467"/>
                        <a:gd name="T63" fmla="*/ 479 h 47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67" h="479">
                          <a:moveTo>
                            <a:pt x="0" y="229"/>
                          </a:moveTo>
                          <a:lnTo>
                            <a:pt x="12" y="149"/>
                          </a:lnTo>
                          <a:lnTo>
                            <a:pt x="32" y="113"/>
                          </a:lnTo>
                          <a:lnTo>
                            <a:pt x="51" y="76"/>
                          </a:lnTo>
                          <a:lnTo>
                            <a:pt x="76" y="59"/>
                          </a:lnTo>
                          <a:lnTo>
                            <a:pt x="117" y="19"/>
                          </a:lnTo>
                          <a:lnTo>
                            <a:pt x="155" y="8"/>
                          </a:lnTo>
                          <a:lnTo>
                            <a:pt x="196" y="0"/>
                          </a:lnTo>
                          <a:lnTo>
                            <a:pt x="232" y="0"/>
                          </a:lnTo>
                          <a:lnTo>
                            <a:pt x="251" y="0"/>
                          </a:lnTo>
                          <a:lnTo>
                            <a:pt x="292" y="0"/>
                          </a:lnTo>
                          <a:lnTo>
                            <a:pt x="310" y="19"/>
                          </a:lnTo>
                          <a:lnTo>
                            <a:pt x="348" y="56"/>
                          </a:lnTo>
                          <a:lnTo>
                            <a:pt x="395" y="133"/>
                          </a:lnTo>
                          <a:lnTo>
                            <a:pt x="441" y="180"/>
                          </a:lnTo>
                          <a:lnTo>
                            <a:pt x="462" y="255"/>
                          </a:lnTo>
                          <a:lnTo>
                            <a:pt x="467" y="307"/>
                          </a:lnTo>
                          <a:lnTo>
                            <a:pt x="292" y="421"/>
                          </a:lnTo>
                          <a:lnTo>
                            <a:pt x="17" y="479"/>
                          </a:lnTo>
                          <a:lnTo>
                            <a:pt x="0" y="229"/>
                          </a:lnTo>
                          <a:close/>
                        </a:path>
                      </a:pathLst>
                    </a:custGeom>
                    <a:solidFill>
                      <a:srgbClr val="C24505"/>
                    </a:solidFill>
                    <a:ln w="9525">
                      <a:noFill/>
                      <a:round/>
                      <a:headEnd/>
                      <a:tailEnd/>
                    </a:ln>
                  </p:spPr>
                  <p:txBody>
                    <a:bodyPr/>
                    <a:lstStyle/>
                    <a:p>
                      <a:endParaRPr lang="de-DE">
                        <a:solidFill>
                          <a:prstClr val="black"/>
                        </a:solidFill>
                        <a:latin typeface="Calibri"/>
                      </a:endParaRPr>
                    </a:p>
                  </p:txBody>
                </p:sp>
                <p:sp>
                  <p:nvSpPr>
                    <p:cNvPr id="44257" name="Freeform 102"/>
                    <p:cNvSpPr>
                      <a:spLocks/>
                    </p:cNvSpPr>
                    <p:nvPr/>
                  </p:nvSpPr>
                  <p:spPr bwMode="auto">
                    <a:xfrm>
                      <a:off x="2927" y="3283"/>
                      <a:ext cx="67" cy="79"/>
                    </a:xfrm>
                    <a:custGeom>
                      <a:avLst/>
                      <a:gdLst>
                        <a:gd name="T0" fmla="*/ 0 w 467"/>
                        <a:gd name="T1" fmla="*/ 38 h 479"/>
                        <a:gd name="T2" fmla="*/ 2 w 467"/>
                        <a:gd name="T3" fmla="*/ 25 h 479"/>
                        <a:gd name="T4" fmla="*/ 5 w 467"/>
                        <a:gd name="T5" fmla="*/ 19 h 479"/>
                        <a:gd name="T6" fmla="*/ 7 w 467"/>
                        <a:gd name="T7" fmla="*/ 13 h 479"/>
                        <a:gd name="T8" fmla="*/ 11 w 467"/>
                        <a:gd name="T9" fmla="*/ 10 h 479"/>
                        <a:gd name="T10" fmla="*/ 17 w 467"/>
                        <a:gd name="T11" fmla="*/ 3 h 479"/>
                        <a:gd name="T12" fmla="*/ 22 w 467"/>
                        <a:gd name="T13" fmla="*/ 1 h 479"/>
                        <a:gd name="T14" fmla="*/ 28 w 467"/>
                        <a:gd name="T15" fmla="*/ 0 h 479"/>
                        <a:gd name="T16" fmla="*/ 33 w 467"/>
                        <a:gd name="T17" fmla="*/ 0 h 479"/>
                        <a:gd name="T18" fmla="*/ 36 w 467"/>
                        <a:gd name="T19" fmla="*/ 0 h 479"/>
                        <a:gd name="T20" fmla="*/ 42 w 467"/>
                        <a:gd name="T21" fmla="*/ 0 h 479"/>
                        <a:gd name="T22" fmla="*/ 44 w 467"/>
                        <a:gd name="T23" fmla="*/ 3 h 479"/>
                        <a:gd name="T24" fmla="*/ 50 w 467"/>
                        <a:gd name="T25" fmla="*/ 9 h 479"/>
                        <a:gd name="T26" fmla="*/ 57 w 467"/>
                        <a:gd name="T27" fmla="*/ 22 h 479"/>
                        <a:gd name="T28" fmla="*/ 63 w 467"/>
                        <a:gd name="T29" fmla="*/ 30 h 479"/>
                        <a:gd name="T30" fmla="*/ 66 w 467"/>
                        <a:gd name="T31" fmla="*/ 42 h 479"/>
                        <a:gd name="T32" fmla="*/ 67 w 467"/>
                        <a:gd name="T33" fmla="*/ 51 h 479"/>
                        <a:gd name="T34" fmla="*/ 42 w 467"/>
                        <a:gd name="T35" fmla="*/ 69 h 479"/>
                        <a:gd name="T36" fmla="*/ 2 w 467"/>
                        <a:gd name="T37" fmla="*/ 79 h 479"/>
                        <a:gd name="T38" fmla="*/ 0 w 467"/>
                        <a:gd name="T39" fmla="*/ 38 h 4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67"/>
                        <a:gd name="T61" fmla="*/ 0 h 479"/>
                        <a:gd name="T62" fmla="*/ 467 w 467"/>
                        <a:gd name="T63" fmla="*/ 479 h 47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67" h="479">
                          <a:moveTo>
                            <a:pt x="0" y="229"/>
                          </a:moveTo>
                          <a:lnTo>
                            <a:pt x="12" y="149"/>
                          </a:lnTo>
                          <a:lnTo>
                            <a:pt x="32" y="113"/>
                          </a:lnTo>
                          <a:lnTo>
                            <a:pt x="51" y="76"/>
                          </a:lnTo>
                          <a:lnTo>
                            <a:pt x="76" y="59"/>
                          </a:lnTo>
                          <a:lnTo>
                            <a:pt x="117" y="19"/>
                          </a:lnTo>
                          <a:lnTo>
                            <a:pt x="155" y="8"/>
                          </a:lnTo>
                          <a:lnTo>
                            <a:pt x="196" y="0"/>
                          </a:lnTo>
                          <a:lnTo>
                            <a:pt x="232" y="0"/>
                          </a:lnTo>
                          <a:lnTo>
                            <a:pt x="251" y="0"/>
                          </a:lnTo>
                          <a:lnTo>
                            <a:pt x="292" y="0"/>
                          </a:lnTo>
                          <a:lnTo>
                            <a:pt x="310" y="19"/>
                          </a:lnTo>
                          <a:lnTo>
                            <a:pt x="348" y="56"/>
                          </a:lnTo>
                          <a:lnTo>
                            <a:pt x="395" y="133"/>
                          </a:lnTo>
                          <a:lnTo>
                            <a:pt x="441" y="180"/>
                          </a:lnTo>
                          <a:lnTo>
                            <a:pt x="462" y="255"/>
                          </a:lnTo>
                          <a:lnTo>
                            <a:pt x="467" y="307"/>
                          </a:lnTo>
                          <a:lnTo>
                            <a:pt x="292" y="421"/>
                          </a:lnTo>
                          <a:lnTo>
                            <a:pt x="17" y="479"/>
                          </a:lnTo>
                          <a:lnTo>
                            <a:pt x="0" y="22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58" name="Freeform 103"/>
                    <p:cNvSpPr>
                      <a:spLocks/>
                    </p:cNvSpPr>
                    <p:nvPr/>
                  </p:nvSpPr>
                  <p:spPr bwMode="auto">
                    <a:xfrm>
                      <a:off x="2938" y="3315"/>
                      <a:ext cx="84" cy="79"/>
                    </a:xfrm>
                    <a:custGeom>
                      <a:avLst/>
                      <a:gdLst>
                        <a:gd name="T0" fmla="*/ 9 w 586"/>
                        <a:gd name="T1" fmla="*/ 35 h 479"/>
                        <a:gd name="T2" fmla="*/ 11 w 586"/>
                        <a:gd name="T3" fmla="*/ 26 h 479"/>
                        <a:gd name="T4" fmla="*/ 17 w 586"/>
                        <a:gd name="T5" fmla="*/ 16 h 479"/>
                        <a:gd name="T6" fmla="*/ 28 w 586"/>
                        <a:gd name="T7" fmla="*/ 6 h 479"/>
                        <a:gd name="T8" fmla="*/ 37 w 586"/>
                        <a:gd name="T9" fmla="*/ 3 h 479"/>
                        <a:gd name="T10" fmla="*/ 47 w 586"/>
                        <a:gd name="T11" fmla="*/ 0 h 479"/>
                        <a:gd name="T12" fmla="*/ 59 w 586"/>
                        <a:gd name="T13" fmla="*/ 3 h 479"/>
                        <a:gd name="T14" fmla="*/ 65 w 586"/>
                        <a:gd name="T15" fmla="*/ 10 h 479"/>
                        <a:gd name="T16" fmla="*/ 70 w 586"/>
                        <a:gd name="T17" fmla="*/ 19 h 479"/>
                        <a:gd name="T18" fmla="*/ 73 w 586"/>
                        <a:gd name="T19" fmla="*/ 26 h 479"/>
                        <a:gd name="T20" fmla="*/ 78 w 586"/>
                        <a:gd name="T21" fmla="*/ 35 h 479"/>
                        <a:gd name="T22" fmla="*/ 81 w 586"/>
                        <a:gd name="T23" fmla="*/ 41 h 479"/>
                        <a:gd name="T24" fmla="*/ 84 w 586"/>
                        <a:gd name="T25" fmla="*/ 54 h 479"/>
                        <a:gd name="T26" fmla="*/ 81 w 586"/>
                        <a:gd name="T27" fmla="*/ 63 h 479"/>
                        <a:gd name="T28" fmla="*/ 73 w 586"/>
                        <a:gd name="T29" fmla="*/ 76 h 479"/>
                        <a:gd name="T30" fmla="*/ 31 w 586"/>
                        <a:gd name="T31" fmla="*/ 79 h 479"/>
                        <a:gd name="T32" fmla="*/ 9 w 586"/>
                        <a:gd name="T33" fmla="*/ 69 h 479"/>
                        <a:gd name="T34" fmla="*/ 0 w 586"/>
                        <a:gd name="T35" fmla="*/ 60 h 479"/>
                        <a:gd name="T36" fmla="*/ 9 w 586"/>
                        <a:gd name="T37" fmla="*/ 35 h 4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6"/>
                        <a:gd name="T58" fmla="*/ 0 h 479"/>
                        <a:gd name="T59" fmla="*/ 586 w 586"/>
                        <a:gd name="T60" fmla="*/ 479 h 4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6" h="479">
                          <a:moveTo>
                            <a:pt x="60" y="213"/>
                          </a:moveTo>
                          <a:lnTo>
                            <a:pt x="80" y="155"/>
                          </a:lnTo>
                          <a:lnTo>
                            <a:pt x="120" y="97"/>
                          </a:lnTo>
                          <a:lnTo>
                            <a:pt x="196" y="37"/>
                          </a:lnTo>
                          <a:lnTo>
                            <a:pt x="255" y="19"/>
                          </a:lnTo>
                          <a:lnTo>
                            <a:pt x="331" y="0"/>
                          </a:lnTo>
                          <a:lnTo>
                            <a:pt x="410" y="19"/>
                          </a:lnTo>
                          <a:lnTo>
                            <a:pt x="451" y="58"/>
                          </a:lnTo>
                          <a:lnTo>
                            <a:pt x="488" y="115"/>
                          </a:lnTo>
                          <a:lnTo>
                            <a:pt x="506" y="155"/>
                          </a:lnTo>
                          <a:lnTo>
                            <a:pt x="547" y="213"/>
                          </a:lnTo>
                          <a:lnTo>
                            <a:pt x="565" y="250"/>
                          </a:lnTo>
                          <a:lnTo>
                            <a:pt x="586" y="326"/>
                          </a:lnTo>
                          <a:lnTo>
                            <a:pt x="565" y="384"/>
                          </a:lnTo>
                          <a:lnTo>
                            <a:pt x="506" y="459"/>
                          </a:lnTo>
                          <a:lnTo>
                            <a:pt x="216" y="479"/>
                          </a:lnTo>
                          <a:lnTo>
                            <a:pt x="60" y="421"/>
                          </a:lnTo>
                          <a:lnTo>
                            <a:pt x="0" y="364"/>
                          </a:lnTo>
                          <a:lnTo>
                            <a:pt x="60" y="213"/>
                          </a:lnTo>
                          <a:close/>
                        </a:path>
                      </a:pathLst>
                    </a:custGeom>
                    <a:solidFill>
                      <a:srgbClr val="050585"/>
                    </a:solidFill>
                    <a:ln w="9525">
                      <a:noFill/>
                      <a:round/>
                      <a:headEnd/>
                      <a:tailEnd/>
                    </a:ln>
                  </p:spPr>
                  <p:txBody>
                    <a:bodyPr/>
                    <a:lstStyle/>
                    <a:p>
                      <a:endParaRPr lang="de-DE">
                        <a:solidFill>
                          <a:prstClr val="black"/>
                        </a:solidFill>
                        <a:latin typeface="Calibri"/>
                      </a:endParaRPr>
                    </a:p>
                  </p:txBody>
                </p:sp>
                <p:sp>
                  <p:nvSpPr>
                    <p:cNvPr id="44259" name="Freeform 104"/>
                    <p:cNvSpPr>
                      <a:spLocks/>
                    </p:cNvSpPr>
                    <p:nvPr/>
                  </p:nvSpPr>
                  <p:spPr bwMode="auto">
                    <a:xfrm>
                      <a:off x="2938" y="3315"/>
                      <a:ext cx="84" cy="79"/>
                    </a:xfrm>
                    <a:custGeom>
                      <a:avLst/>
                      <a:gdLst>
                        <a:gd name="T0" fmla="*/ 9 w 586"/>
                        <a:gd name="T1" fmla="*/ 35 h 479"/>
                        <a:gd name="T2" fmla="*/ 11 w 586"/>
                        <a:gd name="T3" fmla="*/ 26 h 479"/>
                        <a:gd name="T4" fmla="*/ 17 w 586"/>
                        <a:gd name="T5" fmla="*/ 16 h 479"/>
                        <a:gd name="T6" fmla="*/ 28 w 586"/>
                        <a:gd name="T7" fmla="*/ 6 h 479"/>
                        <a:gd name="T8" fmla="*/ 37 w 586"/>
                        <a:gd name="T9" fmla="*/ 3 h 479"/>
                        <a:gd name="T10" fmla="*/ 47 w 586"/>
                        <a:gd name="T11" fmla="*/ 0 h 479"/>
                        <a:gd name="T12" fmla="*/ 59 w 586"/>
                        <a:gd name="T13" fmla="*/ 3 h 479"/>
                        <a:gd name="T14" fmla="*/ 65 w 586"/>
                        <a:gd name="T15" fmla="*/ 10 h 479"/>
                        <a:gd name="T16" fmla="*/ 70 w 586"/>
                        <a:gd name="T17" fmla="*/ 19 h 479"/>
                        <a:gd name="T18" fmla="*/ 73 w 586"/>
                        <a:gd name="T19" fmla="*/ 26 h 479"/>
                        <a:gd name="T20" fmla="*/ 78 w 586"/>
                        <a:gd name="T21" fmla="*/ 35 h 479"/>
                        <a:gd name="T22" fmla="*/ 81 w 586"/>
                        <a:gd name="T23" fmla="*/ 41 h 479"/>
                        <a:gd name="T24" fmla="*/ 84 w 586"/>
                        <a:gd name="T25" fmla="*/ 54 h 479"/>
                        <a:gd name="T26" fmla="*/ 81 w 586"/>
                        <a:gd name="T27" fmla="*/ 63 h 479"/>
                        <a:gd name="T28" fmla="*/ 73 w 586"/>
                        <a:gd name="T29" fmla="*/ 76 h 479"/>
                        <a:gd name="T30" fmla="*/ 31 w 586"/>
                        <a:gd name="T31" fmla="*/ 79 h 479"/>
                        <a:gd name="T32" fmla="*/ 9 w 586"/>
                        <a:gd name="T33" fmla="*/ 69 h 479"/>
                        <a:gd name="T34" fmla="*/ 0 w 586"/>
                        <a:gd name="T35" fmla="*/ 60 h 479"/>
                        <a:gd name="T36" fmla="*/ 9 w 586"/>
                        <a:gd name="T37" fmla="*/ 35 h 4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6"/>
                        <a:gd name="T58" fmla="*/ 0 h 479"/>
                        <a:gd name="T59" fmla="*/ 586 w 586"/>
                        <a:gd name="T60" fmla="*/ 479 h 4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6" h="479">
                          <a:moveTo>
                            <a:pt x="60" y="213"/>
                          </a:moveTo>
                          <a:lnTo>
                            <a:pt x="80" y="155"/>
                          </a:lnTo>
                          <a:lnTo>
                            <a:pt x="120" y="97"/>
                          </a:lnTo>
                          <a:lnTo>
                            <a:pt x="196" y="37"/>
                          </a:lnTo>
                          <a:lnTo>
                            <a:pt x="255" y="19"/>
                          </a:lnTo>
                          <a:lnTo>
                            <a:pt x="331" y="0"/>
                          </a:lnTo>
                          <a:lnTo>
                            <a:pt x="410" y="19"/>
                          </a:lnTo>
                          <a:lnTo>
                            <a:pt x="451" y="58"/>
                          </a:lnTo>
                          <a:lnTo>
                            <a:pt x="488" y="115"/>
                          </a:lnTo>
                          <a:lnTo>
                            <a:pt x="506" y="155"/>
                          </a:lnTo>
                          <a:lnTo>
                            <a:pt x="547" y="213"/>
                          </a:lnTo>
                          <a:lnTo>
                            <a:pt x="565" y="250"/>
                          </a:lnTo>
                          <a:lnTo>
                            <a:pt x="586" y="326"/>
                          </a:lnTo>
                          <a:lnTo>
                            <a:pt x="565" y="384"/>
                          </a:lnTo>
                          <a:lnTo>
                            <a:pt x="506" y="459"/>
                          </a:lnTo>
                          <a:lnTo>
                            <a:pt x="216" y="479"/>
                          </a:lnTo>
                          <a:lnTo>
                            <a:pt x="60" y="421"/>
                          </a:lnTo>
                          <a:lnTo>
                            <a:pt x="0" y="364"/>
                          </a:lnTo>
                          <a:lnTo>
                            <a:pt x="60" y="21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60" name="Freeform 105"/>
                    <p:cNvSpPr>
                      <a:spLocks/>
                    </p:cNvSpPr>
                    <p:nvPr/>
                  </p:nvSpPr>
                  <p:spPr bwMode="auto">
                    <a:xfrm>
                      <a:off x="2848" y="3307"/>
                      <a:ext cx="116" cy="211"/>
                    </a:xfrm>
                    <a:custGeom>
                      <a:avLst/>
                      <a:gdLst>
                        <a:gd name="T0" fmla="*/ 57 w 810"/>
                        <a:gd name="T1" fmla="*/ 1 h 1270"/>
                        <a:gd name="T2" fmla="*/ 64 w 810"/>
                        <a:gd name="T3" fmla="*/ 0 h 1270"/>
                        <a:gd name="T4" fmla="*/ 72 w 810"/>
                        <a:gd name="T5" fmla="*/ 1 h 1270"/>
                        <a:gd name="T6" fmla="*/ 79 w 810"/>
                        <a:gd name="T7" fmla="*/ 4 h 1270"/>
                        <a:gd name="T8" fmla="*/ 85 w 810"/>
                        <a:gd name="T9" fmla="*/ 11 h 1270"/>
                        <a:gd name="T10" fmla="*/ 95 w 810"/>
                        <a:gd name="T11" fmla="*/ 24 h 1270"/>
                        <a:gd name="T12" fmla="*/ 104 w 810"/>
                        <a:gd name="T13" fmla="*/ 41 h 1270"/>
                        <a:gd name="T14" fmla="*/ 111 w 810"/>
                        <a:gd name="T15" fmla="*/ 59 h 1270"/>
                        <a:gd name="T16" fmla="*/ 114 w 810"/>
                        <a:gd name="T17" fmla="*/ 78 h 1270"/>
                        <a:gd name="T18" fmla="*/ 116 w 810"/>
                        <a:gd name="T19" fmla="*/ 98 h 1270"/>
                        <a:gd name="T20" fmla="*/ 114 w 810"/>
                        <a:gd name="T21" fmla="*/ 118 h 1270"/>
                        <a:gd name="T22" fmla="*/ 110 w 810"/>
                        <a:gd name="T23" fmla="*/ 137 h 1270"/>
                        <a:gd name="T24" fmla="*/ 104 w 810"/>
                        <a:gd name="T25" fmla="*/ 155 h 1270"/>
                        <a:gd name="T26" fmla="*/ 94 w 810"/>
                        <a:gd name="T27" fmla="*/ 172 h 1270"/>
                        <a:gd name="T28" fmla="*/ 83 w 810"/>
                        <a:gd name="T29" fmla="*/ 186 h 1270"/>
                        <a:gd name="T30" fmla="*/ 70 w 810"/>
                        <a:gd name="T31" fmla="*/ 199 h 1270"/>
                        <a:gd name="T32" fmla="*/ 55 w 810"/>
                        <a:gd name="T33" fmla="*/ 208 h 1270"/>
                        <a:gd name="T34" fmla="*/ 47 w 810"/>
                        <a:gd name="T35" fmla="*/ 211 h 1270"/>
                        <a:gd name="T36" fmla="*/ 40 w 810"/>
                        <a:gd name="T37" fmla="*/ 211 h 1270"/>
                        <a:gd name="T38" fmla="*/ 33 w 810"/>
                        <a:gd name="T39" fmla="*/ 208 h 1270"/>
                        <a:gd name="T40" fmla="*/ 27 w 810"/>
                        <a:gd name="T41" fmla="*/ 202 h 1270"/>
                        <a:gd name="T42" fmla="*/ 26 w 810"/>
                        <a:gd name="T43" fmla="*/ 201 h 1270"/>
                        <a:gd name="T44" fmla="*/ 16 w 810"/>
                        <a:gd name="T45" fmla="*/ 184 h 1270"/>
                        <a:gd name="T46" fmla="*/ 8 w 810"/>
                        <a:gd name="T47" fmla="*/ 165 h 1270"/>
                        <a:gd name="T48" fmla="*/ 2 w 810"/>
                        <a:gd name="T49" fmla="*/ 146 h 1270"/>
                        <a:gd name="T50" fmla="*/ 0 w 810"/>
                        <a:gd name="T51" fmla="*/ 126 h 1270"/>
                        <a:gd name="T52" fmla="*/ 0 w 810"/>
                        <a:gd name="T53" fmla="*/ 105 h 1270"/>
                        <a:gd name="T54" fmla="*/ 3 w 810"/>
                        <a:gd name="T55" fmla="*/ 85 h 1270"/>
                        <a:gd name="T56" fmla="*/ 9 w 810"/>
                        <a:gd name="T57" fmla="*/ 66 h 1270"/>
                        <a:gd name="T58" fmla="*/ 17 w 810"/>
                        <a:gd name="T59" fmla="*/ 48 h 1270"/>
                        <a:gd name="T60" fmla="*/ 27 w 810"/>
                        <a:gd name="T61" fmla="*/ 31 h 1270"/>
                        <a:gd name="T62" fmla="*/ 40 w 810"/>
                        <a:gd name="T63" fmla="*/ 17 h 1270"/>
                        <a:gd name="T64" fmla="*/ 55 w 810"/>
                        <a:gd name="T65" fmla="*/ 5 h 1270"/>
                        <a:gd name="T66" fmla="*/ 57 w 810"/>
                        <a:gd name="T67" fmla="*/ 1 h 1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10"/>
                        <a:gd name="T103" fmla="*/ 0 h 1270"/>
                        <a:gd name="T104" fmla="*/ 810 w 810"/>
                        <a:gd name="T105" fmla="*/ 1270 h 1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10" h="1270">
                          <a:moveTo>
                            <a:pt x="399" y="8"/>
                          </a:moveTo>
                          <a:lnTo>
                            <a:pt x="444" y="0"/>
                          </a:lnTo>
                          <a:lnTo>
                            <a:pt x="501" y="4"/>
                          </a:lnTo>
                          <a:lnTo>
                            <a:pt x="553" y="27"/>
                          </a:lnTo>
                          <a:lnTo>
                            <a:pt x="594" y="66"/>
                          </a:lnTo>
                          <a:lnTo>
                            <a:pt x="663" y="147"/>
                          </a:lnTo>
                          <a:lnTo>
                            <a:pt x="726" y="249"/>
                          </a:lnTo>
                          <a:lnTo>
                            <a:pt x="773" y="358"/>
                          </a:lnTo>
                          <a:lnTo>
                            <a:pt x="799" y="471"/>
                          </a:lnTo>
                          <a:lnTo>
                            <a:pt x="810" y="591"/>
                          </a:lnTo>
                          <a:lnTo>
                            <a:pt x="799" y="708"/>
                          </a:lnTo>
                          <a:lnTo>
                            <a:pt x="769" y="823"/>
                          </a:lnTo>
                          <a:lnTo>
                            <a:pt x="723" y="932"/>
                          </a:lnTo>
                          <a:lnTo>
                            <a:pt x="656" y="1033"/>
                          </a:lnTo>
                          <a:lnTo>
                            <a:pt x="579" y="1120"/>
                          </a:lnTo>
                          <a:lnTo>
                            <a:pt x="486" y="1195"/>
                          </a:lnTo>
                          <a:lnTo>
                            <a:pt x="381" y="1254"/>
                          </a:lnTo>
                          <a:lnTo>
                            <a:pt x="331" y="1270"/>
                          </a:lnTo>
                          <a:lnTo>
                            <a:pt x="276" y="1270"/>
                          </a:lnTo>
                          <a:lnTo>
                            <a:pt x="227" y="1251"/>
                          </a:lnTo>
                          <a:lnTo>
                            <a:pt x="186" y="1215"/>
                          </a:lnTo>
                          <a:lnTo>
                            <a:pt x="180" y="1207"/>
                          </a:lnTo>
                          <a:lnTo>
                            <a:pt x="109" y="1106"/>
                          </a:lnTo>
                          <a:lnTo>
                            <a:pt x="55" y="995"/>
                          </a:lnTo>
                          <a:lnTo>
                            <a:pt x="17" y="880"/>
                          </a:lnTo>
                          <a:lnTo>
                            <a:pt x="0" y="757"/>
                          </a:lnTo>
                          <a:lnTo>
                            <a:pt x="2" y="633"/>
                          </a:lnTo>
                          <a:lnTo>
                            <a:pt x="23" y="513"/>
                          </a:lnTo>
                          <a:lnTo>
                            <a:pt x="63" y="396"/>
                          </a:lnTo>
                          <a:lnTo>
                            <a:pt x="118" y="286"/>
                          </a:lnTo>
                          <a:lnTo>
                            <a:pt x="190" y="187"/>
                          </a:lnTo>
                          <a:lnTo>
                            <a:pt x="280" y="102"/>
                          </a:lnTo>
                          <a:lnTo>
                            <a:pt x="381" y="29"/>
                          </a:lnTo>
                          <a:lnTo>
                            <a:pt x="399" y="8"/>
                          </a:lnTo>
                          <a:close/>
                        </a:path>
                      </a:pathLst>
                    </a:custGeom>
                    <a:solidFill>
                      <a:srgbClr val="856917"/>
                    </a:solidFill>
                    <a:ln w="9525">
                      <a:noFill/>
                      <a:round/>
                      <a:headEnd/>
                      <a:tailEnd/>
                    </a:ln>
                  </p:spPr>
                  <p:txBody>
                    <a:bodyPr/>
                    <a:lstStyle/>
                    <a:p>
                      <a:endParaRPr lang="de-DE">
                        <a:solidFill>
                          <a:prstClr val="black"/>
                        </a:solidFill>
                        <a:latin typeface="Calibri"/>
                      </a:endParaRPr>
                    </a:p>
                  </p:txBody>
                </p:sp>
                <p:sp>
                  <p:nvSpPr>
                    <p:cNvPr id="44261" name="Freeform 106"/>
                    <p:cNvSpPr>
                      <a:spLocks/>
                    </p:cNvSpPr>
                    <p:nvPr/>
                  </p:nvSpPr>
                  <p:spPr bwMode="auto">
                    <a:xfrm>
                      <a:off x="2848" y="3307"/>
                      <a:ext cx="116" cy="211"/>
                    </a:xfrm>
                    <a:custGeom>
                      <a:avLst/>
                      <a:gdLst>
                        <a:gd name="T0" fmla="*/ 57 w 810"/>
                        <a:gd name="T1" fmla="*/ 1 h 1270"/>
                        <a:gd name="T2" fmla="*/ 64 w 810"/>
                        <a:gd name="T3" fmla="*/ 0 h 1270"/>
                        <a:gd name="T4" fmla="*/ 72 w 810"/>
                        <a:gd name="T5" fmla="*/ 1 h 1270"/>
                        <a:gd name="T6" fmla="*/ 79 w 810"/>
                        <a:gd name="T7" fmla="*/ 4 h 1270"/>
                        <a:gd name="T8" fmla="*/ 85 w 810"/>
                        <a:gd name="T9" fmla="*/ 11 h 1270"/>
                        <a:gd name="T10" fmla="*/ 95 w 810"/>
                        <a:gd name="T11" fmla="*/ 24 h 1270"/>
                        <a:gd name="T12" fmla="*/ 104 w 810"/>
                        <a:gd name="T13" fmla="*/ 41 h 1270"/>
                        <a:gd name="T14" fmla="*/ 111 w 810"/>
                        <a:gd name="T15" fmla="*/ 59 h 1270"/>
                        <a:gd name="T16" fmla="*/ 114 w 810"/>
                        <a:gd name="T17" fmla="*/ 78 h 1270"/>
                        <a:gd name="T18" fmla="*/ 116 w 810"/>
                        <a:gd name="T19" fmla="*/ 98 h 1270"/>
                        <a:gd name="T20" fmla="*/ 114 w 810"/>
                        <a:gd name="T21" fmla="*/ 118 h 1270"/>
                        <a:gd name="T22" fmla="*/ 110 w 810"/>
                        <a:gd name="T23" fmla="*/ 137 h 1270"/>
                        <a:gd name="T24" fmla="*/ 104 w 810"/>
                        <a:gd name="T25" fmla="*/ 155 h 1270"/>
                        <a:gd name="T26" fmla="*/ 94 w 810"/>
                        <a:gd name="T27" fmla="*/ 172 h 1270"/>
                        <a:gd name="T28" fmla="*/ 83 w 810"/>
                        <a:gd name="T29" fmla="*/ 186 h 1270"/>
                        <a:gd name="T30" fmla="*/ 70 w 810"/>
                        <a:gd name="T31" fmla="*/ 199 h 1270"/>
                        <a:gd name="T32" fmla="*/ 55 w 810"/>
                        <a:gd name="T33" fmla="*/ 208 h 1270"/>
                        <a:gd name="T34" fmla="*/ 47 w 810"/>
                        <a:gd name="T35" fmla="*/ 211 h 1270"/>
                        <a:gd name="T36" fmla="*/ 40 w 810"/>
                        <a:gd name="T37" fmla="*/ 211 h 1270"/>
                        <a:gd name="T38" fmla="*/ 33 w 810"/>
                        <a:gd name="T39" fmla="*/ 208 h 1270"/>
                        <a:gd name="T40" fmla="*/ 27 w 810"/>
                        <a:gd name="T41" fmla="*/ 202 h 1270"/>
                        <a:gd name="T42" fmla="*/ 26 w 810"/>
                        <a:gd name="T43" fmla="*/ 201 h 1270"/>
                        <a:gd name="T44" fmla="*/ 16 w 810"/>
                        <a:gd name="T45" fmla="*/ 184 h 1270"/>
                        <a:gd name="T46" fmla="*/ 8 w 810"/>
                        <a:gd name="T47" fmla="*/ 165 h 1270"/>
                        <a:gd name="T48" fmla="*/ 2 w 810"/>
                        <a:gd name="T49" fmla="*/ 146 h 1270"/>
                        <a:gd name="T50" fmla="*/ 0 w 810"/>
                        <a:gd name="T51" fmla="*/ 126 h 1270"/>
                        <a:gd name="T52" fmla="*/ 0 w 810"/>
                        <a:gd name="T53" fmla="*/ 105 h 1270"/>
                        <a:gd name="T54" fmla="*/ 3 w 810"/>
                        <a:gd name="T55" fmla="*/ 85 h 1270"/>
                        <a:gd name="T56" fmla="*/ 9 w 810"/>
                        <a:gd name="T57" fmla="*/ 66 h 1270"/>
                        <a:gd name="T58" fmla="*/ 17 w 810"/>
                        <a:gd name="T59" fmla="*/ 48 h 1270"/>
                        <a:gd name="T60" fmla="*/ 27 w 810"/>
                        <a:gd name="T61" fmla="*/ 31 h 1270"/>
                        <a:gd name="T62" fmla="*/ 40 w 810"/>
                        <a:gd name="T63" fmla="*/ 17 h 1270"/>
                        <a:gd name="T64" fmla="*/ 55 w 810"/>
                        <a:gd name="T65" fmla="*/ 5 h 1270"/>
                        <a:gd name="T66" fmla="*/ 57 w 810"/>
                        <a:gd name="T67" fmla="*/ 1 h 1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10"/>
                        <a:gd name="T103" fmla="*/ 0 h 1270"/>
                        <a:gd name="T104" fmla="*/ 810 w 810"/>
                        <a:gd name="T105" fmla="*/ 1270 h 12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10" h="1270">
                          <a:moveTo>
                            <a:pt x="399" y="8"/>
                          </a:moveTo>
                          <a:lnTo>
                            <a:pt x="444" y="0"/>
                          </a:lnTo>
                          <a:lnTo>
                            <a:pt x="501" y="4"/>
                          </a:lnTo>
                          <a:lnTo>
                            <a:pt x="553" y="27"/>
                          </a:lnTo>
                          <a:lnTo>
                            <a:pt x="594" y="66"/>
                          </a:lnTo>
                          <a:lnTo>
                            <a:pt x="663" y="147"/>
                          </a:lnTo>
                          <a:lnTo>
                            <a:pt x="726" y="249"/>
                          </a:lnTo>
                          <a:lnTo>
                            <a:pt x="773" y="358"/>
                          </a:lnTo>
                          <a:lnTo>
                            <a:pt x="799" y="471"/>
                          </a:lnTo>
                          <a:lnTo>
                            <a:pt x="810" y="591"/>
                          </a:lnTo>
                          <a:lnTo>
                            <a:pt x="799" y="708"/>
                          </a:lnTo>
                          <a:lnTo>
                            <a:pt x="769" y="823"/>
                          </a:lnTo>
                          <a:lnTo>
                            <a:pt x="723" y="932"/>
                          </a:lnTo>
                          <a:lnTo>
                            <a:pt x="656" y="1033"/>
                          </a:lnTo>
                          <a:lnTo>
                            <a:pt x="579" y="1120"/>
                          </a:lnTo>
                          <a:lnTo>
                            <a:pt x="486" y="1195"/>
                          </a:lnTo>
                          <a:lnTo>
                            <a:pt x="381" y="1254"/>
                          </a:lnTo>
                          <a:lnTo>
                            <a:pt x="331" y="1270"/>
                          </a:lnTo>
                          <a:lnTo>
                            <a:pt x="276" y="1270"/>
                          </a:lnTo>
                          <a:lnTo>
                            <a:pt x="227" y="1251"/>
                          </a:lnTo>
                          <a:lnTo>
                            <a:pt x="186" y="1215"/>
                          </a:lnTo>
                          <a:lnTo>
                            <a:pt x="180" y="1207"/>
                          </a:lnTo>
                          <a:lnTo>
                            <a:pt x="109" y="1106"/>
                          </a:lnTo>
                          <a:lnTo>
                            <a:pt x="55" y="995"/>
                          </a:lnTo>
                          <a:lnTo>
                            <a:pt x="17" y="880"/>
                          </a:lnTo>
                          <a:lnTo>
                            <a:pt x="0" y="757"/>
                          </a:lnTo>
                          <a:lnTo>
                            <a:pt x="2" y="633"/>
                          </a:lnTo>
                          <a:lnTo>
                            <a:pt x="23" y="513"/>
                          </a:lnTo>
                          <a:lnTo>
                            <a:pt x="63" y="396"/>
                          </a:lnTo>
                          <a:lnTo>
                            <a:pt x="118" y="286"/>
                          </a:lnTo>
                          <a:lnTo>
                            <a:pt x="190" y="187"/>
                          </a:lnTo>
                          <a:lnTo>
                            <a:pt x="280" y="102"/>
                          </a:lnTo>
                          <a:lnTo>
                            <a:pt x="381" y="29"/>
                          </a:lnTo>
                          <a:lnTo>
                            <a:pt x="399" y="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62" name="Freeform 107"/>
                    <p:cNvSpPr>
                      <a:spLocks/>
                    </p:cNvSpPr>
                    <p:nvPr/>
                  </p:nvSpPr>
                  <p:spPr bwMode="auto">
                    <a:xfrm>
                      <a:off x="2913" y="3356"/>
                      <a:ext cx="109" cy="147"/>
                    </a:xfrm>
                    <a:custGeom>
                      <a:avLst/>
                      <a:gdLst>
                        <a:gd name="T0" fmla="*/ 16 w 764"/>
                        <a:gd name="T1" fmla="*/ 16 h 879"/>
                        <a:gd name="T2" fmla="*/ 31 w 764"/>
                        <a:gd name="T3" fmla="*/ 13 h 879"/>
                        <a:gd name="T4" fmla="*/ 53 w 764"/>
                        <a:gd name="T5" fmla="*/ 13 h 879"/>
                        <a:gd name="T6" fmla="*/ 64 w 764"/>
                        <a:gd name="T7" fmla="*/ 8 h 879"/>
                        <a:gd name="T8" fmla="*/ 72 w 764"/>
                        <a:gd name="T9" fmla="*/ 3 h 879"/>
                        <a:gd name="T10" fmla="*/ 86 w 764"/>
                        <a:gd name="T11" fmla="*/ 0 h 879"/>
                        <a:gd name="T12" fmla="*/ 100 w 764"/>
                        <a:gd name="T13" fmla="*/ 6 h 879"/>
                        <a:gd name="T14" fmla="*/ 108 w 764"/>
                        <a:gd name="T15" fmla="*/ 18 h 879"/>
                        <a:gd name="T16" fmla="*/ 108 w 764"/>
                        <a:gd name="T17" fmla="*/ 38 h 879"/>
                        <a:gd name="T18" fmla="*/ 103 w 764"/>
                        <a:gd name="T19" fmla="*/ 67 h 879"/>
                        <a:gd name="T20" fmla="*/ 89 w 764"/>
                        <a:gd name="T21" fmla="*/ 99 h 879"/>
                        <a:gd name="T22" fmla="*/ 86 w 764"/>
                        <a:gd name="T23" fmla="*/ 116 h 879"/>
                        <a:gd name="T24" fmla="*/ 75 w 764"/>
                        <a:gd name="T25" fmla="*/ 125 h 879"/>
                        <a:gd name="T26" fmla="*/ 64 w 764"/>
                        <a:gd name="T27" fmla="*/ 133 h 879"/>
                        <a:gd name="T28" fmla="*/ 53 w 764"/>
                        <a:gd name="T29" fmla="*/ 142 h 879"/>
                        <a:gd name="T30" fmla="*/ 36 w 764"/>
                        <a:gd name="T31" fmla="*/ 141 h 879"/>
                        <a:gd name="T32" fmla="*/ 25 w 764"/>
                        <a:gd name="T33" fmla="*/ 145 h 879"/>
                        <a:gd name="T34" fmla="*/ 14 w 764"/>
                        <a:gd name="T35" fmla="*/ 147 h 879"/>
                        <a:gd name="T36" fmla="*/ 6 w 764"/>
                        <a:gd name="T37" fmla="*/ 145 h 879"/>
                        <a:gd name="T38" fmla="*/ 6 w 764"/>
                        <a:gd name="T39" fmla="*/ 134 h 879"/>
                        <a:gd name="T40" fmla="*/ 12 w 764"/>
                        <a:gd name="T41" fmla="*/ 130 h 879"/>
                        <a:gd name="T42" fmla="*/ 22 w 764"/>
                        <a:gd name="T43" fmla="*/ 128 h 879"/>
                        <a:gd name="T44" fmla="*/ 28 w 764"/>
                        <a:gd name="T45" fmla="*/ 120 h 879"/>
                        <a:gd name="T46" fmla="*/ 39 w 764"/>
                        <a:gd name="T47" fmla="*/ 112 h 879"/>
                        <a:gd name="T48" fmla="*/ 42 w 764"/>
                        <a:gd name="T49" fmla="*/ 108 h 879"/>
                        <a:gd name="T50" fmla="*/ 47 w 764"/>
                        <a:gd name="T51" fmla="*/ 96 h 879"/>
                        <a:gd name="T52" fmla="*/ 49 w 764"/>
                        <a:gd name="T53" fmla="*/ 90 h 879"/>
                        <a:gd name="T54" fmla="*/ 50 w 764"/>
                        <a:gd name="T55" fmla="*/ 74 h 879"/>
                        <a:gd name="T56" fmla="*/ 53 w 764"/>
                        <a:gd name="T57" fmla="*/ 61 h 879"/>
                        <a:gd name="T58" fmla="*/ 53 w 764"/>
                        <a:gd name="T59" fmla="*/ 51 h 879"/>
                        <a:gd name="T60" fmla="*/ 44 w 764"/>
                        <a:gd name="T61" fmla="*/ 41 h 879"/>
                        <a:gd name="T62" fmla="*/ 29 w 764"/>
                        <a:gd name="T63" fmla="*/ 35 h 879"/>
                        <a:gd name="T64" fmla="*/ 14 w 764"/>
                        <a:gd name="T65" fmla="*/ 35 h 879"/>
                        <a:gd name="T66" fmla="*/ 2 w 764"/>
                        <a:gd name="T67" fmla="*/ 29 h 879"/>
                        <a:gd name="T68" fmla="*/ 0 w 764"/>
                        <a:gd name="T69" fmla="*/ 22 h 8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4"/>
                        <a:gd name="T106" fmla="*/ 0 h 879"/>
                        <a:gd name="T107" fmla="*/ 764 w 764"/>
                        <a:gd name="T108" fmla="*/ 879 h 8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4" h="879">
                          <a:moveTo>
                            <a:pt x="31" y="105"/>
                          </a:moveTo>
                          <a:lnTo>
                            <a:pt x="115" y="94"/>
                          </a:lnTo>
                          <a:lnTo>
                            <a:pt x="174" y="76"/>
                          </a:lnTo>
                          <a:lnTo>
                            <a:pt x="215" y="76"/>
                          </a:lnTo>
                          <a:lnTo>
                            <a:pt x="311" y="76"/>
                          </a:lnTo>
                          <a:lnTo>
                            <a:pt x="370" y="76"/>
                          </a:lnTo>
                          <a:lnTo>
                            <a:pt x="429" y="56"/>
                          </a:lnTo>
                          <a:lnTo>
                            <a:pt x="446" y="46"/>
                          </a:lnTo>
                          <a:lnTo>
                            <a:pt x="467" y="37"/>
                          </a:lnTo>
                          <a:lnTo>
                            <a:pt x="505" y="19"/>
                          </a:lnTo>
                          <a:lnTo>
                            <a:pt x="565" y="0"/>
                          </a:lnTo>
                          <a:lnTo>
                            <a:pt x="605" y="0"/>
                          </a:lnTo>
                          <a:lnTo>
                            <a:pt x="662" y="19"/>
                          </a:lnTo>
                          <a:lnTo>
                            <a:pt x="701" y="37"/>
                          </a:lnTo>
                          <a:lnTo>
                            <a:pt x="721" y="56"/>
                          </a:lnTo>
                          <a:lnTo>
                            <a:pt x="754" y="105"/>
                          </a:lnTo>
                          <a:lnTo>
                            <a:pt x="764" y="171"/>
                          </a:lnTo>
                          <a:lnTo>
                            <a:pt x="760" y="229"/>
                          </a:lnTo>
                          <a:lnTo>
                            <a:pt x="754" y="304"/>
                          </a:lnTo>
                          <a:lnTo>
                            <a:pt x="721" y="401"/>
                          </a:lnTo>
                          <a:lnTo>
                            <a:pt x="680" y="478"/>
                          </a:lnTo>
                          <a:lnTo>
                            <a:pt x="625" y="593"/>
                          </a:lnTo>
                          <a:lnTo>
                            <a:pt x="618" y="653"/>
                          </a:lnTo>
                          <a:lnTo>
                            <a:pt x="600" y="691"/>
                          </a:lnTo>
                          <a:lnTo>
                            <a:pt x="546" y="726"/>
                          </a:lnTo>
                          <a:lnTo>
                            <a:pt x="525" y="746"/>
                          </a:lnTo>
                          <a:lnTo>
                            <a:pt x="489" y="765"/>
                          </a:lnTo>
                          <a:lnTo>
                            <a:pt x="446" y="794"/>
                          </a:lnTo>
                          <a:lnTo>
                            <a:pt x="406" y="832"/>
                          </a:lnTo>
                          <a:lnTo>
                            <a:pt x="368" y="852"/>
                          </a:lnTo>
                          <a:lnTo>
                            <a:pt x="311" y="861"/>
                          </a:lnTo>
                          <a:lnTo>
                            <a:pt x="254" y="844"/>
                          </a:lnTo>
                          <a:lnTo>
                            <a:pt x="215" y="852"/>
                          </a:lnTo>
                          <a:lnTo>
                            <a:pt x="177" y="870"/>
                          </a:lnTo>
                          <a:lnTo>
                            <a:pt x="156" y="879"/>
                          </a:lnTo>
                          <a:lnTo>
                            <a:pt x="98" y="879"/>
                          </a:lnTo>
                          <a:lnTo>
                            <a:pt x="61" y="878"/>
                          </a:lnTo>
                          <a:lnTo>
                            <a:pt x="42" y="870"/>
                          </a:lnTo>
                          <a:lnTo>
                            <a:pt x="31" y="844"/>
                          </a:lnTo>
                          <a:lnTo>
                            <a:pt x="40" y="803"/>
                          </a:lnTo>
                          <a:lnTo>
                            <a:pt x="59" y="786"/>
                          </a:lnTo>
                          <a:lnTo>
                            <a:pt x="81" y="776"/>
                          </a:lnTo>
                          <a:lnTo>
                            <a:pt x="115" y="765"/>
                          </a:lnTo>
                          <a:lnTo>
                            <a:pt x="156" y="765"/>
                          </a:lnTo>
                          <a:lnTo>
                            <a:pt x="177" y="737"/>
                          </a:lnTo>
                          <a:lnTo>
                            <a:pt x="195" y="719"/>
                          </a:lnTo>
                          <a:lnTo>
                            <a:pt x="254" y="689"/>
                          </a:lnTo>
                          <a:lnTo>
                            <a:pt x="273" y="669"/>
                          </a:lnTo>
                          <a:lnTo>
                            <a:pt x="272" y="663"/>
                          </a:lnTo>
                          <a:lnTo>
                            <a:pt x="292" y="643"/>
                          </a:lnTo>
                          <a:lnTo>
                            <a:pt x="311" y="610"/>
                          </a:lnTo>
                          <a:lnTo>
                            <a:pt x="330" y="572"/>
                          </a:lnTo>
                          <a:lnTo>
                            <a:pt x="330" y="554"/>
                          </a:lnTo>
                          <a:lnTo>
                            <a:pt x="340" y="539"/>
                          </a:lnTo>
                          <a:lnTo>
                            <a:pt x="340" y="483"/>
                          </a:lnTo>
                          <a:lnTo>
                            <a:pt x="349" y="440"/>
                          </a:lnTo>
                          <a:lnTo>
                            <a:pt x="370" y="382"/>
                          </a:lnTo>
                          <a:lnTo>
                            <a:pt x="370" y="362"/>
                          </a:lnTo>
                          <a:lnTo>
                            <a:pt x="368" y="323"/>
                          </a:lnTo>
                          <a:lnTo>
                            <a:pt x="370" y="306"/>
                          </a:lnTo>
                          <a:lnTo>
                            <a:pt x="370" y="267"/>
                          </a:lnTo>
                          <a:lnTo>
                            <a:pt x="311" y="248"/>
                          </a:lnTo>
                          <a:lnTo>
                            <a:pt x="253" y="228"/>
                          </a:lnTo>
                          <a:lnTo>
                            <a:pt x="204" y="209"/>
                          </a:lnTo>
                          <a:lnTo>
                            <a:pt x="167" y="218"/>
                          </a:lnTo>
                          <a:lnTo>
                            <a:pt x="98" y="209"/>
                          </a:lnTo>
                          <a:lnTo>
                            <a:pt x="42" y="199"/>
                          </a:lnTo>
                          <a:lnTo>
                            <a:pt x="13" y="171"/>
                          </a:lnTo>
                          <a:lnTo>
                            <a:pt x="2" y="151"/>
                          </a:lnTo>
                          <a:lnTo>
                            <a:pt x="0" y="134"/>
                          </a:lnTo>
                          <a:lnTo>
                            <a:pt x="31" y="105"/>
                          </a:lnTo>
                          <a:close/>
                        </a:path>
                      </a:pathLst>
                    </a:custGeom>
                    <a:solidFill>
                      <a:srgbClr val="C24505"/>
                    </a:solidFill>
                    <a:ln w="9525">
                      <a:noFill/>
                      <a:round/>
                      <a:headEnd/>
                      <a:tailEnd/>
                    </a:ln>
                  </p:spPr>
                  <p:txBody>
                    <a:bodyPr/>
                    <a:lstStyle/>
                    <a:p>
                      <a:endParaRPr lang="de-DE">
                        <a:solidFill>
                          <a:prstClr val="black"/>
                        </a:solidFill>
                        <a:latin typeface="Calibri"/>
                      </a:endParaRPr>
                    </a:p>
                  </p:txBody>
                </p:sp>
                <p:sp>
                  <p:nvSpPr>
                    <p:cNvPr id="44263" name="Freeform 108"/>
                    <p:cNvSpPr>
                      <a:spLocks/>
                    </p:cNvSpPr>
                    <p:nvPr/>
                  </p:nvSpPr>
                  <p:spPr bwMode="auto">
                    <a:xfrm>
                      <a:off x="2913" y="3356"/>
                      <a:ext cx="109" cy="147"/>
                    </a:xfrm>
                    <a:custGeom>
                      <a:avLst/>
                      <a:gdLst>
                        <a:gd name="T0" fmla="*/ 16 w 764"/>
                        <a:gd name="T1" fmla="*/ 16 h 879"/>
                        <a:gd name="T2" fmla="*/ 31 w 764"/>
                        <a:gd name="T3" fmla="*/ 13 h 879"/>
                        <a:gd name="T4" fmla="*/ 53 w 764"/>
                        <a:gd name="T5" fmla="*/ 13 h 879"/>
                        <a:gd name="T6" fmla="*/ 64 w 764"/>
                        <a:gd name="T7" fmla="*/ 8 h 879"/>
                        <a:gd name="T8" fmla="*/ 72 w 764"/>
                        <a:gd name="T9" fmla="*/ 3 h 879"/>
                        <a:gd name="T10" fmla="*/ 86 w 764"/>
                        <a:gd name="T11" fmla="*/ 0 h 879"/>
                        <a:gd name="T12" fmla="*/ 100 w 764"/>
                        <a:gd name="T13" fmla="*/ 6 h 879"/>
                        <a:gd name="T14" fmla="*/ 108 w 764"/>
                        <a:gd name="T15" fmla="*/ 18 h 879"/>
                        <a:gd name="T16" fmla="*/ 108 w 764"/>
                        <a:gd name="T17" fmla="*/ 38 h 879"/>
                        <a:gd name="T18" fmla="*/ 103 w 764"/>
                        <a:gd name="T19" fmla="*/ 67 h 879"/>
                        <a:gd name="T20" fmla="*/ 89 w 764"/>
                        <a:gd name="T21" fmla="*/ 99 h 879"/>
                        <a:gd name="T22" fmla="*/ 86 w 764"/>
                        <a:gd name="T23" fmla="*/ 116 h 879"/>
                        <a:gd name="T24" fmla="*/ 75 w 764"/>
                        <a:gd name="T25" fmla="*/ 125 h 879"/>
                        <a:gd name="T26" fmla="*/ 64 w 764"/>
                        <a:gd name="T27" fmla="*/ 133 h 879"/>
                        <a:gd name="T28" fmla="*/ 53 w 764"/>
                        <a:gd name="T29" fmla="*/ 142 h 879"/>
                        <a:gd name="T30" fmla="*/ 36 w 764"/>
                        <a:gd name="T31" fmla="*/ 141 h 879"/>
                        <a:gd name="T32" fmla="*/ 25 w 764"/>
                        <a:gd name="T33" fmla="*/ 145 h 879"/>
                        <a:gd name="T34" fmla="*/ 14 w 764"/>
                        <a:gd name="T35" fmla="*/ 147 h 879"/>
                        <a:gd name="T36" fmla="*/ 6 w 764"/>
                        <a:gd name="T37" fmla="*/ 145 h 879"/>
                        <a:gd name="T38" fmla="*/ 6 w 764"/>
                        <a:gd name="T39" fmla="*/ 134 h 879"/>
                        <a:gd name="T40" fmla="*/ 12 w 764"/>
                        <a:gd name="T41" fmla="*/ 130 h 879"/>
                        <a:gd name="T42" fmla="*/ 22 w 764"/>
                        <a:gd name="T43" fmla="*/ 128 h 879"/>
                        <a:gd name="T44" fmla="*/ 28 w 764"/>
                        <a:gd name="T45" fmla="*/ 120 h 879"/>
                        <a:gd name="T46" fmla="*/ 39 w 764"/>
                        <a:gd name="T47" fmla="*/ 112 h 879"/>
                        <a:gd name="T48" fmla="*/ 42 w 764"/>
                        <a:gd name="T49" fmla="*/ 108 h 879"/>
                        <a:gd name="T50" fmla="*/ 47 w 764"/>
                        <a:gd name="T51" fmla="*/ 96 h 879"/>
                        <a:gd name="T52" fmla="*/ 49 w 764"/>
                        <a:gd name="T53" fmla="*/ 90 h 879"/>
                        <a:gd name="T54" fmla="*/ 50 w 764"/>
                        <a:gd name="T55" fmla="*/ 74 h 879"/>
                        <a:gd name="T56" fmla="*/ 53 w 764"/>
                        <a:gd name="T57" fmla="*/ 61 h 879"/>
                        <a:gd name="T58" fmla="*/ 53 w 764"/>
                        <a:gd name="T59" fmla="*/ 51 h 879"/>
                        <a:gd name="T60" fmla="*/ 44 w 764"/>
                        <a:gd name="T61" fmla="*/ 41 h 879"/>
                        <a:gd name="T62" fmla="*/ 29 w 764"/>
                        <a:gd name="T63" fmla="*/ 35 h 879"/>
                        <a:gd name="T64" fmla="*/ 14 w 764"/>
                        <a:gd name="T65" fmla="*/ 35 h 879"/>
                        <a:gd name="T66" fmla="*/ 2 w 764"/>
                        <a:gd name="T67" fmla="*/ 29 h 879"/>
                        <a:gd name="T68" fmla="*/ 0 w 764"/>
                        <a:gd name="T69" fmla="*/ 22 h 8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4"/>
                        <a:gd name="T106" fmla="*/ 0 h 879"/>
                        <a:gd name="T107" fmla="*/ 764 w 764"/>
                        <a:gd name="T108" fmla="*/ 879 h 8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4" h="879">
                          <a:moveTo>
                            <a:pt x="31" y="105"/>
                          </a:moveTo>
                          <a:lnTo>
                            <a:pt x="115" y="94"/>
                          </a:lnTo>
                          <a:lnTo>
                            <a:pt x="174" y="76"/>
                          </a:lnTo>
                          <a:lnTo>
                            <a:pt x="215" y="76"/>
                          </a:lnTo>
                          <a:lnTo>
                            <a:pt x="311" y="76"/>
                          </a:lnTo>
                          <a:lnTo>
                            <a:pt x="370" y="76"/>
                          </a:lnTo>
                          <a:lnTo>
                            <a:pt x="429" y="56"/>
                          </a:lnTo>
                          <a:lnTo>
                            <a:pt x="446" y="46"/>
                          </a:lnTo>
                          <a:lnTo>
                            <a:pt x="467" y="37"/>
                          </a:lnTo>
                          <a:lnTo>
                            <a:pt x="505" y="19"/>
                          </a:lnTo>
                          <a:lnTo>
                            <a:pt x="565" y="0"/>
                          </a:lnTo>
                          <a:lnTo>
                            <a:pt x="605" y="0"/>
                          </a:lnTo>
                          <a:lnTo>
                            <a:pt x="662" y="19"/>
                          </a:lnTo>
                          <a:lnTo>
                            <a:pt x="701" y="37"/>
                          </a:lnTo>
                          <a:lnTo>
                            <a:pt x="721" y="56"/>
                          </a:lnTo>
                          <a:lnTo>
                            <a:pt x="754" y="105"/>
                          </a:lnTo>
                          <a:lnTo>
                            <a:pt x="764" y="171"/>
                          </a:lnTo>
                          <a:lnTo>
                            <a:pt x="760" y="229"/>
                          </a:lnTo>
                          <a:lnTo>
                            <a:pt x="754" y="304"/>
                          </a:lnTo>
                          <a:lnTo>
                            <a:pt x="721" y="401"/>
                          </a:lnTo>
                          <a:lnTo>
                            <a:pt x="680" y="478"/>
                          </a:lnTo>
                          <a:lnTo>
                            <a:pt x="625" y="593"/>
                          </a:lnTo>
                          <a:lnTo>
                            <a:pt x="618" y="653"/>
                          </a:lnTo>
                          <a:lnTo>
                            <a:pt x="600" y="691"/>
                          </a:lnTo>
                          <a:lnTo>
                            <a:pt x="546" y="726"/>
                          </a:lnTo>
                          <a:lnTo>
                            <a:pt x="525" y="746"/>
                          </a:lnTo>
                          <a:lnTo>
                            <a:pt x="489" y="765"/>
                          </a:lnTo>
                          <a:lnTo>
                            <a:pt x="446" y="794"/>
                          </a:lnTo>
                          <a:lnTo>
                            <a:pt x="406" y="832"/>
                          </a:lnTo>
                          <a:lnTo>
                            <a:pt x="368" y="852"/>
                          </a:lnTo>
                          <a:lnTo>
                            <a:pt x="311" y="861"/>
                          </a:lnTo>
                          <a:lnTo>
                            <a:pt x="254" y="844"/>
                          </a:lnTo>
                          <a:lnTo>
                            <a:pt x="215" y="852"/>
                          </a:lnTo>
                          <a:lnTo>
                            <a:pt x="177" y="870"/>
                          </a:lnTo>
                          <a:lnTo>
                            <a:pt x="156" y="879"/>
                          </a:lnTo>
                          <a:lnTo>
                            <a:pt x="98" y="879"/>
                          </a:lnTo>
                          <a:lnTo>
                            <a:pt x="61" y="878"/>
                          </a:lnTo>
                          <a:lnTo>
                            <a:pt x="42" y="870"/>
                          </a:lnTo>
                          <a:lnTo>
                            <a:pt x="31" y="844"/>
                          </a:lnTo>
                          <a:lnTo>
                            <a:pt x="40" y="803"/>
                          </a:lnTo>
                          <a:lnTo>
                            <a:pt x="59" y="786"/>
                          </a:lnTo>
                          <a:lnTo>
                            <a:pt x="81" y="776"/>
                          </a:lnTo>
                          <a:lnTo>
                            <a:pt x="115" y="765"/>
                          </a:lnTo>
                          <a:lnTo>
                            <a:pt x="156" y="765"/>
                          </a:lnTo>
                          <a:lnTo>
                            <a:pt x="177" y="737"/>
                          </a:lnTo>
                          <a:lnTo>
                            <a:pt x="195" y="719"/>
                          </a:lnTo>
                          <a:lnTo>
                            <a:pt x="254" y="689"/>
                          </a:lnTo>
                          <a:lnTo>
                            <a:pt x="273" y="669"/>
                          </a:lnTo>
                          <a:lnTo>
                            <a:pt x="272" y="663"/>
                          </a:lnTo>
                          <a:lnTo>
                            <a:pt x="292" y="643"/>
                          </a:lnTo>
                          <a:lnTo>
                            <a:pt x="311" y="610"/>
                          </a:lnTo>
                          <a:lnTo>
                            <a:pt x="330" y="572"/>
                          </a:lnTo>
                          <a:lnTo>
                            <a:pt x="330" y="554"/>
                          </a:lnTo>
                          <a:lnTo>
                            <a:pt x="340" y="539"/>
                          </a:lnTo>
                          <a:lnTo>
                            <a:pt x="340" y="483"/>
                          </a:lnTo>
                          <a:lnTo>
                            <a:pt x="349" y="440"/>
                          </a:lnTo>
                          <a:lnTo>
                            <a:pt x="370" y="382"/>
                          </a:lnTo>
                          <a:lnTo>
                            <a:pt x="370" y="362"/>
                          </a:lnTo>
                          <a:lnTo>
                            <a:pt x="368" y="323"/>
                          </a:lnTo>
                          <a:lnTo>
                            <a:pt x="370" y="306"/>
                          </a:lnTo>
                          <a:lnTo>
                            <a:pt x="370" y="267"/>
                          </a:lnTo>
                          <a:lnTo>
                            <a:pt x="311" y="248"/>
                          </a:lnTo>
                          <a:lnTo>
                            <a:pt x="253" y="228"/>
                          </a:lnTo>
                          <a:lnTo>
                            <a:pt x="204" y="209"/>
                          </a:lnTo>
                          <a:lnTo>
                            <a:pt x="167" y="218"/>
                          </a:lnTo>
                          <a:lnTo>
                            <a:pt x="98" y="209"/>
                          </a:lnTo>
                          <a:lnTo>
                            <a:pt x="42" y="199"/>
                          </a:lnTo>
                          <a:lnTo>
                            <a:pt x="13" y="171"/>
                          </a:lnTo>
                          <a:lnTo>
                            <a:pt x="2" y="151"/>
                          </a:lnTo>
                          <a:lnTo>
                            <a:pt x="0" y="134"/>
                          </a:lnTo>
                          <a:lnTo>
                            <a:pt x="31" y="10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64" name="Freeform 109"/>
                    <p:cNvSpPr>
                      <a:spLocks/>
                    </p:cNvSpPr>
                    <p:nvPr/>
                  </p:nvSpPr>
                  <p:spPr bwMode="auto">
                    <a:xfrm>
                      <a:off x="2885" y="3311"/>
                      <a:ext cx="31" cy="195"/>
                    </a:xfrm>
                    <a:custGeom>
                      <a:avLst/>
                      <a:gdLst>
                        <a:gd name="T0" fmla="*/ 31 w 215"/>
                        <a:gd name="T1" fmla="*/ 0 h 1166"/>
                        <a:gd name="T2" fmla="*/ 19 w 215"/>
                        <a:gd name="T3" fmla="*/ 29 h 1166"/>
                        <a:gd name="T4" fmla="*/ 11 w 215"/>
                        <a:gd name="T5" fmla="*/ 60 h 1166"/>
                        <a:gd name="T6" fmla="*/ 4 w 215"/>
                        <a:gd name="T7" fmla="*/ 92 h 1166"/>
                        <a:gd name="T8" fmla="*/ 1 w 215"/>
                        <a:gd name="T9" fmla="*/ 124 h 1166"/>
                        <a:gd name="T10" fmla="*/ 0 w 215"/>
                        <a:gd name="T11" fmla="*/ 156 h 1166"/>
                        <a:gd name="T12" fmla="*/ 2 w 215"/>
                        <a:gd name="T13" fmla="*/ 188 h 1166"/>
                        <a:gd name="T14" fmla="*/ 3 w 215"/>
                        <a:gd name="T15" fmla="*/ 195 h 1166"/>
                        <a:gd name="T16" fmla="*/ 0 60000 65536"/>
                        <a:gd name="T17" fmla="*/ 0 60000 65536"/>
                        <a:gd name="T18" fmla="*/ 0 60000 65536"/>
                        <a:gd name="T19" fmla="*/ 0 60000 65536"/>
                        <a:gd name="T20" fmla="*/ 0 60000 65536"/>
                        <a:gd name="T21" fmla="*/ 0 60000 65536"/>
                        <a:gd name="T22" fmla="*/ 0 60000 65536"/>
                        <a:gd name="T23" fmla="*/ 0 60000 65536"/>
                        <a:gd name="T24" fmla="*/ 0 w 215"/>
                        <a:gd name="T25" fmla="*/ 0 h 1166"/>
                        <a:gd name="T26" fmla="*/ 215 w 215"/>
                        <a:gd name="T27" fmla="*/ 1166 h 1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5" h="1166">
                          <a:moveTo>
                            <a:pt x="215" y="0"/>
                          </a:moveTo>
                          <a:lnTo>
                            <a:pt x="134" y="175"/>
                          </a:lnTo>
                          <a:lnTo>
                            <a:pt x="73" y="359"/>
                          </a:lnTo>
                          <a:lnTo>
                            <a:pt x="30" y="548"/>
                          </a:lnTo>
                          <a:lnTo>
                            <a:pt x="6" y="739"/>
                          </a:lnTo>
                          <a:lnTo>
                            <a:pt x="0" y="932"/>
                          </a:lnTo>
                          <a:lnTo>
                            <a:pt x="13" y="1126"/>
                          </a:lnTo>
                          <a:lnTo>
                            <a:pt x="21" y="116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65" name="Freeform 110"/>
                    <p:cNvSpPr>
                      <a:spLocks/>
                    </p:cNvSpPr>
                    <p:nvPr/>
                  </p:nvSpPr>
                  <p:spPr bwMode="auto">
                    <a:xfrm>
                      <a:off x="2885" y="3311"/>
                      <a:ext cx="31" cy="195"/>
                    </a:xfrm>
                    <a:custGeom>
                      <a:avLst/>
                      <a:gdLst>
                        <a:gd name="T0" fmla="*/ 31 w 215"/>
                        <a:gd name="T1" fmla="*/ 0 h 1166"/>
                        <a:gd name="T2" fmla="*/ 19 w 215"/>
                        <a:gd name="T3" fmla="*/ 29 h 1166"/>
                        <a:gd name="T4" fmla="*/ 11 w 215"/>
                        <a:gd name="T5" fmla="*/ 60 h 1166"/>
                        <a:gd name="T6" fmla="*/ 4 w 215"/>
                        <a:gd name="T7" fmla="*/ 92 h 1166"/>
                        <a:gd name="T8" fmla="*/ 1 w 215"/>
                        <a:gd name="T9" fmla="*/ 124 h 1166"/>
                        <a:gd name="T10" fmla="*/ 0 w 215"/>
                        <a:gd name="T11" fmla="*/ 156 h 1166"/>
                        <a:gd name="T12" fmla="*/ 2 w 215"/>
                        <a:gd name="T13" fmla="*/ 188 h 1166"/>
                        <a:gd name="T14" fmla="*/ 3 w 215"/>
                        <a:gd name="T15" fmla="*/ 195 h 1166"/>
                        <a:gd name="T16" fmla="*/ 0 60000 65536"/>
                        <a:gd name="T17" fmla="*/ 0 60000 65536"/>
                        <a:gd name="T18" fmla="*/ 0 60000 65536"/>
                        <a:gd name="T19" fmla="*/ 0 60000 65536"/>
                        <a:gd name="T20" fmla="*/ 0 60000 65536"/>
                        <a:gd name="T21" fmla="*/ 0 60000 65536"/>
                        <a:gd name="T22" fmla="*/ 0 60000 65536"/>
                        <a:gd name="T23" fmla="*/ 0 60000 65536"/>
                        <a:gd name="T24" fmla="*/ 0 w 215"/>
                        <a:gd name="T25" fmla="*/ 0 h 1166"/>
                        <a:gd name="T26" fmla="*/ 215 w 215"/>
                        <a:gd name="T27" fmla="*/ 1166 h 1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5" h="1166">
                          <a:moveTo>
                            <a:pt x="215" y="0"/>
                          </a:moveTo>
                          <a:lnTo>
                            <a:pt x="134" y="175"/>
                          </a:lnTo>
                          <a:lnTo>
                            <a:pt x="73" y="359"/>
                          </a:lnTo>
                          <a:lnTo>
                            <a:pt x="30" y="548"/>
                          </a:lnTo>
                          <a:lnTo>
                            <a:pt x="6" y="739"/>
                          </a:lnTo>
                          <a:lnTo>
                            <a:pt x="0" y="932"/>
                          </a:lnTo>
                          <a:lnTo>
                            <a:pt x="13" y="1126"/>
                          </a:lnTo>
                          <a:lnTo>
                            <a:pt x="21" y="116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66" name="Freeform 111"/>
                    <p:cNvSpPr>
                      <a:spLocks/>
                    </p:cNvSpPr>
                    <p:nvPr/>
                  </p:nvSpPr>
                  <p:spPr bwMode="auto">
                    <a:xfrm>
                      <a:off x="2919" y="3949"/>
                      <a:ext cx="189" cy="144"/>
                    </a:xfrm>
                    <a:custGeom>
                      <a:avLst/>
                      <a:gdLst>
                        <a:gd name="T0" fmla="*/ 25 w 1322"/>
                        <a:gd name="T1" fmla="*/ 0 h 862"/>
                        <a:gd name="T2" fmla="*/ 28 w 1322"/>
                        <a:gd name="T3" fmla="*/ 0 h 862"/>
                        <a:gd name="T4" fmla="*/ 31 w 1322"/>
                        <a:gd name="T5" fmla="*/ 0 h 862"/>
                        <a:gd name="T6" fmla="*/ 41 w 1322"/>
                        <a:gd name="T7" fmla="*/ 7 h 862"/>
                        <a:gd name="T8" fmla="*/ 44 w 1322"/>
                        <a:gd name="T9" fmla="*/ 10 h 862"/>
                        <a:gd name="T10" fmla="*/ 47 w 1322"/>
                        <a:gd name="T11" fmla="*/ 13 h 862"/>
                        <a:gd name="T12" fmla="*/ 50 w 1322"/>
                        <a:gd name="T13" fmla="*/ 13 h 862"/>
                        <a:gd name="T14" fmla="*/ 69 w 1322"/>
                        <a:gd name="T15" fmla="*/ 19 h 862"/>
                        <a:gd name="T16" fmla="*/ 89 w 1322"/>
                        <a:gd name="T17" fmla="*/ 35 h 862"/>
                        <a:gd name="T18" fmla="*/ 103 w 1322"/>
                        <a:gd name="T19" fmla="*/ 42 h 862"/>
                        <a:gd name="T20" fmla="*/ 128 w 1322"/>
                        <a:gd name="T21" fmla="*/ 51 h 862"/>
                        <a:gd name="T22" fmla="*/ 147 w 1322"/>
                        <a:gd name="T23" fmla="*/ 61 h 862"/>
                        <a:gd name="T24" fmla="*/ 156 w 1322"/>
                        <a:gd name="T25" fmla="*/ 61 h 862"/>
                        <a:gd name="T26" fmla="*/ 170 w 1322"/>
                        <a:gd name="T27" fmla="*/ 64 h 862"/>
                        <a:gd name="T28" fmla="*/ 189 w 1322"/>
                        <a:gd name="T29" fmla="*/ 74 h 862"/>
                        <a:gd name="T30" fmla="*/ 187 w 1322"/>
                        <a:gd name="T31" fmla="*/ 112 h 862"/>
                        <a:gd name="T32" fmla="*/ 153 w 1322"/>
                        <a:gd name="T33" fmla="*/ 141 h 862"/>
                        <a:gd name="T34" fmla="*/ 128 w 1322"/>
                        <a:gd name="T35" fmla="*/ 144 h 862"/>
                        <a:gd name="T36" fmla="*/ 97 w 1322"/>
                        <a:gd name="T37" fmla="*/ 128 h 862"/>
                        <a:gd name="T38" fmla="*/ 95 w 1322"/>
                        <a:gd name="T39" fmla="*/ 122 h 862"/>
                        <a:gd name="T40" fmla="*/ 92 w 1322"/>
                        <a:gd name="T41" fmla="*/ 122 h 862"/>
                        <a:gd name="T42" fmla="*/ 91 w 1322"/>
                        <a:gd name="T43" fmla="*/ 118 h 862"/>
                        <a:gd name="T44" fmla="*/ 78 w 1322"/>
                        <a:gd name="T45" fmla="*/ 115 h 862"/>
                        <a:gd name="T46" fmla="*/ 69 w 1322"/>
                        <a:gd name="T47" fmla="*/ 109 h 862"/>
                        <a:gd name="T48" fmla="*/ 58 w 1322"/>
                        <a:gd name="T49" fmla="*/ 102 h 862"/>
                        <a:gd name="T50" fmla="*/ 36 w 1322"/>
                        <a:gd name="T51" fmla="*/ 96 h 862"/>
                        <a:gd name="T52" fmla="*/ 25 w 1322"/>
                        <a:gd name="T53" fmla="*/ 93 h 862"/>
                        <a:gd name="T54" fmla="*/ 19 w 1322"/>
                        <a:gd name="T55" fmla="*/ 89 h 862"/>
                        <a:gd name="T56" fmla="*/ 13 w 1322"/>
                        <a:gd name="T57" fmla="*/ 88 h 862"/>
                        <a:gd name="T58" fmla="*/ 8 w 1322"/>
                        <a:gd name="T59" fmla="*/ 86 h 862"/>
                        <a:gd name="T60" fmla="*/ 5 w 1322"/>
                        <a:gd name="T61" fmla="*/ 86 h 862"/>
                        <a:gd name="T62" fmla="*/ 3 w 1322"/>
                        <a:gd name="T63" fmla="*/ 86 h 862"/>
                        <a:gd name="T64" fmla="*/ 0 w 1322"/>
                        <a:gd name="T65" fmla="*/ 83 h 862"/>
                        <a:gd name="T66" fmla="*/ 3 w 1322"/>
                        <a:gd name="T67" fmla="*/ 83 h 862"/>
                        <a:gd name="T68" fmla="*/ 8 w 1322"/>
                        <a:gd name="T69" fmla="*/ 78 h 862"/>
                        <a:gd name="T70" fmla="*/ 12 w 1322"/>
                        <a:gd name="T71" fmla="*/ 71 h 862"/>
                        <a:gd name="T72" fmla="*/ 20 w 1322"/>
                        <a:gd name="T73" fmla="*/ 52 h 862"/>
                        <a:gd name="T74" fmla="*/ 25 w 1322"/>
                        <a:gd name="T75" fmla="*/ 35 h 862"/>
                        <a:gd name="T76" fmla="*/ 28 w 1322"/>
                        <a:gd name="T77" fmla="*/ 22 h 862"/>
                        <a:gd name="T78" fmla="*/ 28 w 1322"/>
                        <a:gd name="T79" fmla="*/ 16 h 862"/>
                        <a:gd name="T80" fmla="*/ 28 w 1322"/>
                        <a:gd name="T81" fmla="*/ 10 h 862"/>
                        <a:gd name="T82" fmla="*/ 28 w 1322"/>
                        <a:gd name="T83" fmla="*/ 7 h 862"/>
                        <a:gd name="T84" fmla="*/ 25 w 1322"/>
                        <a:gd name="T85" fmla="*/ 0 h 86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22"/>
                        <a:gd name="T130" fmla="*/ 0 h 862"/>
                        <a:gd name="T131" fmla="*/ 1322 w 1322"/>
                        <a:gd name="T132" fmla="*/ 862 h 86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22" h="862">
                          <a:moveTo>
                            <a:pt x="175" y="0"/>
                          </a:moveTo>
                          <a:lnTo>
                            <a:pt x="194" y="0"/>
                          </a:lnTo>
                          <a:lnTo>
                            <a:pt x="214" y="0"/>
                          </a:lnTo>
                          <a:lnTo>
                            <a:pt x="290" y="39"/>
                          </a:lnTo>
                          <a:lnTo>
                            <a:pt x="309" y="58"/>
                          </a:lnTo>
                          <a:lnTo>
                            <a:pt x="330" y="76"/>
                          </a:lnTo>
                          <a:lnTo>
                            <a:pt x="350" y="76"/>
                          </a:lnTo>
                          <a:lnTo>
                            <a:pt x="485" y="115"/>
                          </a:lnTo>
                          <a:lnTo>
                            <a:pt x="622" y="212"/>
                          </a:lnTo>
                          <a:lnTo>
                            <a:pt x="718" y="252"/>
                          </a:lnTo>
                          <a:lnTo>
                            <a:pt x="894" y="307"/>
                          </a:lnTo>
                          <a:lnTo>
                            <a:pt x="1029" y="364"/>
                          </a:lnTo>
                          <a:lnTo>
                            <a:pt x="1089" y="364"/>
                          </a:lnTo>
                          <a:lnTo>
                            <a:pt x="1187" y="384"/>
                          </a:lnTo>
                          <a:lnTo>
                            <a:pt x="1322" y="441"/>
                          </a:lnTo>
                          <a:lnTo>
                            <a:pt x="1305" y="670"/>
                          </a:lnTo>
                          <a:lnTo>
                            <a:pt x="1069" y="843"/>
                          </a:lnTo>
                          <a:lnTo>
                            <a:pt x="894" y="862"/>
                          </a:lnTo>
                          <a:lnTo>
                            <a:pt x="681" y="768"/>
                          </a:lnTo>
                          <a:lnTo>
                            <a:pt x="661" y="728"/>
                          </a:lnTo>
                          <a:lnTo>
                            <a:pt x="645" y="730"/>
                          </a:lnTo>
                          <a:lnTo>
                            <a:pt x="640" y="709"/>
                          </a:lnTo>
                          <a:lnTo>
                            <a:pt x="544" y="690"/>
                          </a:lnTo>
                          <a:lnTo>
                            <a:pt x="485" y="653"/>
                          </a:lnTo>
                          <a:lnTo>
                            <a:pt x="408" y="613"/>
                          </a:lnTo>
                          <a:lnTo>
                            <a:pt x="254" y="575"/>
                          </a:lnTo>
                          <a:lnTo>
                            <a:pt x="175" y="554"/>
                          </a:lnTo>
                          <a:lnTo>
                            <a:pt x="134" y="535"/>
                          </a:lnTo>
                          <a:lnTo>
                            <a:pt x="94" y="529"/>
                          </a:lnTo>
                          <a:lnTo>
                            <a:pt x="58" y="517"/>
                          </a:lnTo>
                          <a:lnTo>
                            <a:pt x="38" y="517"/>
                          </a:lnTo>
                          <a:lnTo>
                            <a:pt x="19" y="517"/>
                          </a:lnTo>
                          <a:lnTo>
                            <a:pt x="0" y="498"/>
                          </a:lnTo>
                          <a:lnTo>
                            <a:pt x="19" y="498"/>
                          </a:lnTo>
                          <a:lnTo>
                            <a:pt x="54" y="465"/>
                          </a:lnTo>
                          <a:lnTo>
                            <a:pt x="84" y="424"/>
                          </a:lnTo>
                          <a:lnTo>
                            <a:pt x="143" y="311"/>
                          </a:lnTo>
                          <a:lnTo>
                            <a:pt x="175" y="212"/>
                          </a:lnTo>
                          <a:lnTo>
                            <a:pt x="194" y="134"/>
                          </a:lnTo>
                          <a:lnTo>
                            <a:pt x="194" y="95"/>
                          </a:lnTo>
                          <a:lnTo>
                            <a:pt x="194" y="58"/>
                          </a:lnTo>
                          <a:lnTo>
                            <a:pt x="194" y="39"/>
                          </a:lnTo>
                          <a:lnTo>
                            <a:pt x="175" y="0"/>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267" name="Freeform 112"/>
                    <p:cNvSpPr>
                      <a:spLocks/>
                    </p:cNvSpPr>
                    <p:nvPr/>
                  </p:nvSpPr>
                  <p:spPr bwMode="auto">
                    <a:xfrm>
                      <a:off x="2919" y="3949"/>
                      <a:ext cx="189" cy="144"/>
                    </a:xfrm>
                    <a:custGeom>
                      <a:avLst/>
                      <a:gdLst>
                        <a:gd name="T0" fmla="*/ 25 w 1322"/>
                        <a:gd name="T1" fmla="*/ 0 h 862"/>
                        <a:gd name="T2" fmla="*/ 28 w 1322"/>
                        <a:gd name="T3" fmla="*/ 0 h 862"/>
                        <a:gd name="T4" fmla="*/ 31 w 1322"/>
                        <a:gd name="T5" fmla="*/ 0 h 862"/>
                        <a:gd name="T6" fmla="*/ 41 w 1322"/>
                        <a:gd name="T7" fmla="*/ 7 h 862"/>
                        <a:gd name="T8" fmla="*/ 44 w 1322"/>
                        <a:gd name="T9" fmla="*/ 10 h 862"/>
                        <a:gd name="T10" fmla="*/ 47 w 1322"/>
                        <a:gd name="T11" fmla="*/ 13 h 862"/>
                        <a:gd name="T12" fmla="*/ 50 w 1322"/>
                        <a:gd name="T13" fmla="*/ 13 h 862"/>
                        <a:gd name="T14" fmla="*/ 69 w 1322"/>
                        <a:gd name="T15" fmla="*/ 19 h 862"/>
                        <a:gd name="T16" fmla="*/ 89 w 1322"/>
                        <a:gd name="T17" fmla="*/ 35 h 862"/>
                        <a:gd name="T18" fmla="*/ 103 w 1322"/>
                        <a:gd name="T19" fmla="*/ 42 h 862"/>
                        <a:gd name="T20" fmla="*/ 128 w 1322"/>
                        <a:gd name="T21" fmla="*/ 51 h 862"/>
                        <a:gd name="T22" fmla="*/ 147 w 1322"/>
                        <a:gd name="T23" fmla="*/ 61 h 862"/>
                        <a:gd name="T24" fmla="*/ 156 w 1322"/>
                        <a:gd name="T25" fmla="*/ 61 h 862"/>
                        <a:gd name="T26" fmla="*/ 170 w 1322"/>
                        <a:gd name="T27" fmla="*/ 64 h 862"/>
                        <a:gd name="T28" fmla="*/ 189 w 1322"/>
                        <a:gd name="T29" fmla="*/ 74 h 862"/>
                        <a:gd name="T30" fmla="*/ 187 w 1322"/>
                        <a:gd name="T31" fmla="*/ 112 h 862"/>
                        <a:gd name="T32" fmla="*/ 153 w 1322"/>
                        <a:gd name="T33" fmla="*/ 141 h 862"/>
                        <a:gd name="T34" fmla="*/ 128 w 1322"/>
                        <a:gd name="T35" fmla="*/ 144 h 862"/>
                        <a:gd name="T36" fmla="*/ 97 w 1322"/>
                        <a:gd name="T37" fmla="*/ 128 h 862"/>
                        <a:gd name="T38" fmla="*/ 95 w 1322"/>
                        <a:gd name="T39" fmla="*/ 122 h 862"/>
                        <a:gd name="T40" fmla="*/ 92 w 1322"/>
                        <a:gd name="T41" fmla="*/ 122 h 862"/>
                        <a:gd name="T42" fmla="*/ 91 w 1322"/>
                        <a:gd name="T43" fmla="*/ 118 h 862"/>
                        <a:gd name="T44" fmla="*/ 78 w 1322"/>
                        <a:gd name="T45" fmla="*/ 115 h 862"/>
                        <a:gd name="T46" fmla="*/ 69 w 1322"/>
                        <a:gd name="T47" fmla="*/ 109 h 862"/>
                        <a:gd name="T48" fmla="*/ 58 w 1322"/>
                        <a:gd name="T49" fmla="*/ 102 h 862"/>
                        <a:gd name="T50" fmla="*/ 36 w 1322"/>
                        <a:gd name="T51" fmla="*/ 96 h 862"/>
                        <a:gd name="T52" fmla="*/ 25 w 1322"/>
                        <a:gd name="T53" fmla="*/ 93 h 862"/>
                        <a:gd name="T54" fmla="*/ 19 w 1322"/>
                        <a:gd name="T55" fmla="*/ 89 h 862"/>
                        <a:gd name="T56" fmla="*/ 13 w 1322"/>
                        <a:gd name="T57" fmla="*/ 88 h 862"/>
                        <a:gd name="T58" fmla="*/ 8 w 1322"/>
                        <a:gd name="T59" fmla="*/ 86 h 862"/>
                        <a:gd name="T60" fmla="*/ 5 w 1322"/>
                        <a:gd name="T61" fmla="*/ 86 h 862"/>
                        <a:gd name="T62" fmla="*/ 3 w 1322"/>
                        <a:gd name="T63" fmla="*/ 86 h 862"/>
                        <a:gd name="T64" fmla="*/ 0 w 1322"/>
                        <a:gd name="T65" fmla="*/ 83 h 862"/>
                        <a:gd name="T66" fmla="*/ 3 w 1322"/>
                        <a:gd name="T67" fmla="*/ 83 h 862"/>
                        <a:gd name="T68" fmla="*/ 8 w 1322"/>
                        <a:gd name="T69" fmla="*/ 78 h 862"/>
                        <a:gd name="T70" fmla="*/ 12 w 1322"/>
                        <a:gd name="T71" fmla="*/ 71 h 862"/>
                        <a:gd name="T72" fmla="*/ 20 w 1322"/>
                        <a:gd name="T73" fmla="*/ 52 h 862"/>
                        <a:gd name="T74" fmla="*/ 25 w 1322"/>
                        <a:gd name="T75" fmla="*/ 35 h 862"/>
                        <a:gd name="T76" fmla="*/ 28 w 1322"/>
                        <a:gd name="T77" fmla="*/ 22 h 862"/>
                        <a:gd name="T78" fmla="*/ 28 w 1322"/>
                        <a:gd name="T79" fmla="*/ 16 h 862"/>
                        <a:gd name="T80" fmla="*/ 28 w 1322"/>
                        <a:gd name="T81" fmla="*/ 10 h 862"/>
                        <a:gd name="T82" fmla="*/ 28 w 1322"/>
                        <a:gd name="T83" fmla="*/ 7 h 862"/>
                        <a:gd name="T84" fmla="*/ 25 w 1322"/>
                        <a:gd name="T85" fmla="*/ 0 h 86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22"/>
                        <a:gd name="T130" fmla="*/ 0 h 862"/>
                        <a:gd name="T131" fmla="*/ 1322 w 1322"/>
                        <a:gd name="T132" fmla="*/ 862 h 86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22" h="862">
                          <a:moveTo>
                            <a:pt x="175" y="0"/>
                          </a:moveTo>
                          <a:lnTo>
                            <a:pt x="194" y="0"/>
                          </a:lnTo>
                          <a:lnTo>
                            <a:pt x="214" y="0"/>
                          </a:lnTo>
                          <a:lnTo>
                            <a:pt x="290" y="39"/>
                          </a:lnTo>
                          <a:lnTo>
                            <a:pt x="309" y="58"/>
                          </a:lnTo>
                          <a:lnTo>
                            <a:pt x="330" y="76"/>
                          </a:lnTo>
                          <a:lnTo>
                            <a:pt x="350" y="76"/>
                          </a:lnTo>
                          <a:lnTo>
                            <a:pt x="485" y="115"/>
                          </a:lnTo>
                          <a:lnTo>
                            <a:pt x="622" y="212"/>
                          </a:lnTo>
                          <a:lnTo>
                            <a:pt x="718" y="252"/>
                          </a:lnTo>
                          <a:lnTo>
                            <a:pt x="894" y="307"/>
                          </a:lnTo>
                          <a:lnTo>
                            <a:pt x="1029" y="364"/>
                          </a:lnTo>
                          <a:lnTo>
                            <a:pt x="1089" y="364"/>
                          </a:lnTo>
                          <a:lnTo>
                            <a:pt x="1187" y="384"/>
                          </a:lnTo>
                          <a:lnTo>
                            <a:pt x="1322" y="441"/>
                          </a:lnTo>
                          <a:lnTo>
                            <a:pt x="1305" y="670"/>
                          </a:lnTo>
                          <a:lnTo>
                            <a:pt x="1069" y="843"/>
                          </a:lnTo>
                          <a:lnTo>
                            <a:pt x="894" y="862"/>
                          </a:lnTo>
                          <a:lnTo>
                            <a:pt x="681" y="768"/>
                          </a:lnTo>
                          <a:lnTo>
                            <a:pt x="661" y="728"/>
                          </a:lnTo>
                          <a:lnTo>
                            <a:pt x="645" y="730"/>
                          </a:lnTo>
                          <a:lnTo>
                            <a:pt x="640" y="709"/>
                          </a:lnTo>
                          <a:lnTo>
                            <a:pt x="544" y="690"/>
                          </a:lnTo>
                          <a:lnTo>
                            <a:pt x="485" y="653"/>
                          </a:lnTo>
                          <a:lnTo>
                            <a:pt x="408" y="613"/>
                          </a:lnTo>
                          <a:lnTo>
                            <a:pt x="254" y="575"/>
                          </a:lnTo>
                          <a:lnTo>
                            <a:pt x="175" y="554"/>
                          </a:lnTo>
                          <a:lnTo>
                            <a:pt x="134" y="535"/>
                          </a:lnTo>
                          <a:lnTo>
                            <a:pt x="94" y="529"/>
                          </a:lnTo>
                          <a:lnTo>
                            <a:pt x="58" y="517"/>
                          </a:lnTo>
                          <a:lnTo>
                            <a:pt x="38" y="517"/>
                          </a:lnTo>
                          <a:lnTo>
                            <a:pt x="19" y="517"/>
                          </a:lnTo>
                          <a:lnTo>
                            <a:pt x="0" y="498"/>
                          </a:lnTo>
                          <a:lnTo>
                            <a:pt x="19" y="498"/>
                          </a:lnTo>
                          <a:lnTo>
                            <a:pt x="54" y="465"/>
                          </a:lnTo>
                          <a:lnTo>
                            <a:pt x="84" y="424"/>
                          </a:lnTo>
                          <a:lnTo>
                            <a:pt x="143" y="311"/>
                          </a:lnTo>
                          <a:lnTo>
                            <a:pt x="175" y="212"/>
                          </a:lnTo>
                          <a:lnTo>
                            <a:pt x="194" y="134"/>
                          </a:lnTo>
                          <a:lnTo>
                            <a:pt x="194" y="95"/>
                          </a:lnTo>
                          <a:lnTo>
                            <a:pt x="194" y="58"/>
                          </a:lnTo>
                          <a:lnTo>
                            <a:pt x="194" y="39"/>
                          </a:lnTo>
                          <a:lnTo>
                            <a:pt x="17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68" name="Freeform 113"/>
                    <p:cNvSpPr>
                      <a:spLocks/>
                    </p:cNvSpPr>
                    <p:nvPr/>
                  </p:nvSpPr>
                  <p:spPr bwMode="auto">
                    <a:xfrm>
                      <a:off x="2877" y="4065"/>
                      <a:ext cx="184" cy="159"/>
                    </a:xfrm>
                    <a:custGeom>
                      <a:avLst/>
                      <a:gdLst>
                        <a:gd name="T0" fmla="*/ 39 w 1286"/>
                        <a:gd name="T1" fmla="*/ 0 h 953"/>
                        <a:gd name="T2" fmla="*/ 45 w 1286"/>
                        <a:gd name="T3" fmla="*/ 1 h 953"/>
                        <a:gd name="T4" fmla="*/ 47 w 1286"/>
                        <a:gd name="T5" fmla="*/ 4 h 953"/>
                        <a:gd name="T6" fmla="*/ 53 w 1286"/>
                        <a:gd name="T7" fmla="*/ 10 h 953"/>
                        <a:gd name="T8" fmla="*/ 59 w 1286"/>
                        <a:gd name="T9" fmla="*/ 16 h 953"/>
                        <a:gd name="T10" fmla="*/ 64 w 1286"/>
                        <a:gd name="T11" fmla="*/ 22 h 953"/>
                        <a:gd name="T12" fmla="*/ 73 w 1286"/>
                        <a:gd name="T13" fmla="*/ 31 h 953"/>
                        <a:gd name="T14" fmla="*/ 84 w 1286"/>
                        <a:gd name="T15" fmla="*/ 41 h 953"/>
                        <a:gd name="T16" fmla="*/ 95 w 1286"/>
                        <a:gd name="T17" fmla="*/ 44 h 953"/>
                        <a:gd name="T18" fmla="*/ 103 w 1286"/>
                        <a:gd name="T19" fmla="*/ 51 h 953"/>
                        <a:gd name="T20" fmla="*/ 111 w 1286"/>
                        <a:gd name="T21" fmla="*/ 57 h 953"/>
                        <a:gd name="T22" fmla="*/ 123 w 1286"/>
                        <a:gd name="T23" fmla="*/ 63 h 953"/>
                        <a:gd name="T24" fmla="*/ 131 w 1286"/>
                        <a:gd name="T25" fmla="*/ 63 h 953"/>
                        <a:gd name="T26" fmla="*/ 140 w 1286"/>
                        <a:gd name="T27" fmla="*/ 67 h 953"/>
                        <a:gd name="T28" fmla="*/ 145 w 1286"/>
                        <a:gd name="T29" fmla="*/ 70 h 953"/>
                        <a:gd name="T30" fmla="*/ 148 w 1286"/>
                        <a:gd name="T31" fmla="*/ 70 h 953"/>
                        <a:gd name="T32" fmla="*/ 153 w 1286"/>
                        <a:gd name="T33" fmla="*/ 73 h 953"/>
                        <a:gd name="T34" fmla="*/ 159 w 1286"/>
                        <a:gd name="T35" fmla="*/ 76 h 953"/>
                        <a:gd name="T36" fmla="*/ 164 w 1286"/>
                        <a:gd name="T37" fmla="*/ 80 h 953"/>
                        <a:gd name="T38" fmla="*/ 184 w 1286"/>
                        <a:gd name="T39" fmla="*/ 92 h 953"/>
                        <a:gd name="T40" fmla="*/ 184 w 1286"/>
                        <a:gd name="T41" fmla="*/ 111 h 953"/>
                        <a:gd name="T42" fmla="*/ 170 w 1286"/>
                        <a:gd name="T43" fmla="*/ 146 h 953"/>
                        <a:gd name="T44" fmla="*/ 145 w 1286"/>
                        <a:gd name="T45" fmla="*/ 159 h 953"/>
                        <a:gd name="T46" fmla="*/ 120 w 1286"/>
                        <a:gd name="T47" fmla="*/ 156 h 953"/>
                        <a:gd name="T48" fmla="*/ 114 w 1286"/>
                        <a:gd name="T49" fmla="*/ 149 h 953"/>
                        <a:gd name="T50" fmla="*/ 103 w 1286"/>
                        <a:gd name="T51" fmla="*/ 140 h 953"/>
                        <a:gd name="T52" fmla="*/ 86 w 1286"/>
                        <a:gd name="T53" fmla="*/ 134 h 953"/>
                        <a:gd name="T54" fmla="*/ 61 w 1286"/>
                        <a:gd name="T55" fmla="*/ 124 h 953"/>
                        <a:gd name="T56" fmla="*/ 51 w 1286"/>
                        <a:gd name="T57" fmla="*/ 120 h 953"/>
                        <a:gd name="T58" fmla="*/ 45 w 1286"/>
                        <a:gd name="T59" fmla="*/ 114 h 953"/>
                        <a:gd name="T60" fmla="*/ 43 w 1286"/>
                        <a:gd name="T61" fmla="*/ 112 h 953"/>
                        <a:gd name="T62" fmla="*/ 38 w 1286"/>
                        <a:gd name="T63" fmla="*/ 114 h 953"/>
                        <a:gd name="T64" fmla="*/ 32 w 1286"/>
                        <a:gd name="T65" fmla="*/ 113 h 953"/>
                        <a:gd name="T66" fmla="*/ 28 w 1286"/>
                        <a:gd name="T67" fmla="*/ 105 h 953"/>
                        <a:gd name="T68" fmla="*/ 22 w 1286"/>
                        <a:gd name="T69" fmla="*/ 99 h 953"/>
                        <a:gd name="T70" fmla="*/ 15 w 1286"/>
                        <a:gd name="T71" fmla="*/ 98 h 953"/>
                        <a:gd name="T72" fmla="*/ 6 w 1286"/>
                        <a:gd name="T73" fmla="*/ 97 h 953"/>
                        <a:gd name="T74" fmla="*/ 3 w 1286"/>
                        <a:gd name="T75" fmla="*/ 95 h 953"/>
                        <a:gd name="T76" fmla="*/ 0 w 1286"/>
                        <a:gd name="T77" fmla="*/ 89 h 953"/>
                        <a:gd name="T78" fmla="*/ 5 w 1286"/>
                        <a:gd name="T79" fmla="*/ 89 h 953"/>
                        <a:gd name="T80" fmla="*/ 10 w 1286"/>
                        <a:gd name="T81" fmla="*/ 86 h 953"/>
                        <a:gd name="T82" fmla="*/ 20 w 1286"/>
                        <a:gd name="T83" fmla="*/ 75 h 953"/>
                        <a:gd name="T84" fmla="*/ 32 w 1286"/>
                        <a:gd name="T85" fmla="*/ 51 h 953"/>
                        <a:gd name="T86" fmla="*/ 38 w 1286"/>
                        <a:gd name="T87" fmla="*/ 35 h 953"/>
                        <a:gd name="T88" fmla="*/ 40 w 1286"/>
                        <a:gd name="T89" fmla="*/ 25 h 953"/>
                        <a:gd name="T90" fmla="*/ 41 w 1286"/>
                        <a:gd name="T91" fmla="*/ 16 h 953"/>
                        <a:gd name="T92" fmla="*/ 41 w 1286"/>
                        <a:gd name="T93" fmla="*/ 9 h 953"/>
                        <a:gd name="T94" fmla="*/ 39 w 1286"/>
                        <a:gd name="T95" fmla="*/ 0 h 9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86"/>
                        <a:gd name="T145" fmla="*/ 0 h 953"/>
                        <a:gd name="T146" fmla="*/ 1286 w 1286"/>
                        <a:gd name="T147" fmla="*/ 953 h 9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86" h="953">
                          <a:moveTo>
                            <a:pt x="271" y="0"/>
                          </a:moveTo>
                          <a:lnTo>
                            <a:pt x="313" y="5"/>
                          </a:lnTo>
                          <a:lnTo>
                            <a:pt x="331" y="22"/>
                          </a:lnTo>
                          <a:lnTo>
                            <a:pt x="369" y="62"/>
                          </a:lnTo>
                          <a:lnTo>
                            <a:pt x="410" y="93"/>
                          </a:lnTo>
                          <a:lnTo>
                            <a:pt x="449" y="131"/>
                          </a:lnTo>
                          <a:lnTo>
                            <a:pt x="508" y="188"/>
                          </a:lnTo>
                          <a:lnTo>
                            <a:pt x="584" y="246"/>
                          </a:lnTo>
                          <a:lnTo>
                            <a:pt x="662" y="265"/>
                          </a:lnTo>
                          <a:lnTo>
                            <a:pt x="721" y="304"/>
                          </a:lnTo>
                          <a:lnTo>
                            <a:pt x="779" y="342"/>
                          </a:lnTo>
                          <a:lnTo>
                            <a:pt x="859" y="378"/>
                          </a:lnTo>
                          <a:lnTo>
                            <a:pt x="916" y="378"/>
                          </a:lnTo>
                          <a:lnTo>
                            <a:pt x="975" y="399"/>
                          </a:lnTo>
                          <a:lnTo>
                            <a:pt x="1014" y="420"/>
                          </a:lnTo>
                          <a:lnTo>
                            <a:pt x="1036" y="420"/>
                          </a:lnTo>
                          <a:lnTo>
                            <a:pt x="1072" y="437"/>
                          </a:lnTo>
                          <a:lnTo>
                            <a:pt x="1111" y="458"/>
                          </a:lnTo>
                          <a:lnTo>
                            <a:pt x="1149" y="477"/>
                          </a:lnTo>
                          <a:lnTo>
                            <a:pt x="1286" y="551"/>
                          </a:lnTo>
                          <a:lnTo>
                            <a:pt x="1286" y="667"/>
                          </a:lnTo>
                          <a:lnTo>
                            <a:pt x="1188" y="878"/>
                          </a:lnTo>
                          <a:lnTo>
                            <a:pt x="1014" y="953"/>
                          </a:lnTo>
                          <a:lnTo>
                            <a:pt x="838" y="936"/>
                          </a:lnTo>
                          <a:lnTo>
                            <a:pt x="800" y="895"/>
                          </a:lnTo>
                          <a:lnTo>
                            <a:pt x="721" y="839"/>
                          </a:lnTo>
                          <a:lnTo>
                            <a:pt x="603" y="802"/>
                          </a:lnTo>
                          <a:lnTo>
                            <a:pt x="428" y="742"/>
                          </a:lnTo>
                          <a:lnTo>
                            <a:pt x="354" y="719"/>
                          </a:lnTo>
                          <a:lnTo>
                            <a:pt x="313" y="686"/>
                          </a:lnTo>
                          <a:lnTo>
                            <a:pt x="303" y="671"/>
                          </a:lnTo>
                          <a:lnTo>
                            <a:pt x="263" y="684"/>
                          </a:lnTo>
                          <a:lnTo>
                            <a:pt x="223" y="679"/>
                          </a:lnTo>
                          <a:lnTo>
                            <a:pt x="198" y="628"/>
                          </a:lnTo>
                          <a:lnTo>
                            <a:pt x="157" y="595"/>
                          </a:lnTo>
                          <a:lnTo>
                            <a:pt x="106" y="589"/>
                          </a:lnTo>
                          <a:lnTo>
                            <a:pt x="42" y="581"/>
                          </a:lnTo>
                          <a:lnTo>
                            <a:pt x="21" y="571"/>
                          </a:lnTo>
                          <a:lnTo>
                            <a:pt x="0" y="533"/>
                          </a:lnTo>
                          <a:lnTo>
                            <a:pt x="32" y="532"/>
                          </a:lnTo>
                          <a:lnTo>
                            <a:pt x="72" y="515"/>
                          </a:lnTo>
                          <a:lnTo>
                            <a:pt x="139" y="452"/>
                          </a:lnTo>
                          <a:lnTo>
                            <a:pt x="223" y="304"/>
                          </a:lnTo>
                          <a:lnTo>
                            <a:pt x="263" y="208"/>
                          </a:lnTo>
                          <a:lnTo>
                            <a:pt x="282" y="151"/>
                          </a:lnTo>
                          <a:lnTo>
                            <a:pt x="290" y="95"/>
                          </a:lnTo>
                          <a:lnTo>
                            <a:pt x="290" y="54"/>
                          </a:lnTo>
                          <a:lnTo>
                            <a:pt x="271" y="0"/>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269" name="Freeform 114"/>
                    <p:cNvSpPr>
                      <a:spLocks/>
                    </p:cNvSpPr>
                    <p:nvPr/>
                  </p:nvSpPr>
                  <p:spPr bwMode="auto">
                    <a:xfrm>
                      <a:off x="2877" y="4065"/>
                      <a:ext cx="184" cy="159"/>
                    </a:xfrm>
                    <a:custGeom>
                      <a:avLst/>
                      <a:gdLst>
                        <a:gd name="T0" fmla="*/ 39 w 1286"/>
                        <a:gd name="T1" fmla="*/ 0 h 953"/>
                        <a:gd name="T2" fmla="*/ 45 w 1286"/>
                        <a:gd name="T3" fmla="*/ 1 h 953"/>
                        <a:gd name="T4" fmla="*/ 47 w 1286"/>
                        <a:gd name="T5" fmla="*/ 4 h 953"/>
                        <a:gd name="T6" fmla="*/ 53 w 1286"/>
                        <a:gd name="T7" fmla="*/ 10 h 953"/>
                        <a:gd name="T8" fmla="*/ 59 w 1286"/>
                        <a:gd name="T9" fmla="*/ 16 h 953"/>
                        <a:gd name="T10" fmla="*/ 64 w 1286"/>
                        <a:gd name="T11" fmla="*/ 22 h 953"/>
                        <a:gd name="T12" fmla="*/ 73 w 1286"/>
                        <a:gd name="T13" fmla="*/ 31 h 953"/>
                        <a:gd name="T14" fmla="*/ 84 w 1286"/>
                        <a:gd name="T15" fmla="*/ 41 h 953"/>
                        <a:gd name="T16" fmla="*/ 95 w 1286"/>
                        <a:gd name="T17" fmla="*/ 44 h 953"/>
                        <a:gd name="T18" fmla="*/ 103 w 1286"/>
                        <a:gd name="T19" fmla="*/ 51 h 953"/>
                        <a:gd name="T20" fmla="*/ 111 w 1286"/>
                        <a:gd name="T21" fmla="*/ 57 h 953"/>
                        <a:gd name="T22" fmla="*/ 123 w 1286"/>
                        <a:gd name="T23" fmla="*/ 63 h 953"/>
                        <a:gd name="T24" fmla="*/ 131 w 1286"/>
                        <a:gd name="T25" fmla="*/ 63 h 953"/>
                        <a:gd name="T26" fmla="*/ 140 w 1286"/>
                        <a:gd name="T27" fmla="*/ 67 h 953"/>
                        <a:gd name="T28" fmla="*/ 145 w 1286"/>
                        <a:gd name="T29" fmla="*/ 70 h 953"/>
                        <a:gd name="T30" fmla="*/ 148 w 1286"/>
                        <a:gd name="T31" fmla="*/ 70 h 953"/>
                        <a:gd name="T32" fmla="*/ 153 w 1286"/>
                        <a:gd name="T33" fmla="*/ 73 h 953"/>
                        <a:gd name="T34" fmla="*/ 159 w 1286"/>
                        <a:gd name="T35" fmla="*/ 76 h 953"/>
                        <a:gd name="T36" fmla="*/ 164 w 1286"/>
                        <a:gd name="T37" fmla="*/ 80 h 953"/>
                        <a:gd name="T38" fmla="*/ 184 w 1286"/>
                        <a:gd name="T39" fmla="*/ 92 h 953"/>
                        <a:gd name="T40" fmla="*/ 184 w 1286"/>
                        <a:gd name="T41" fmla="*/ 111 h 953"/>
                        <a:gd name="T42" fmla="*/ 170 w 1286"/>
                        <a:gd name="T43" fmla="*/ 146 h 953"/>
                        <a:gd name="T44" fmla="*/ 145 w 1286"/>
                        <a:gd name="T45" fmla="*/ 159 h 953"/>
                        <a:gd name="T46" fmla="*/ 120 w 1286"/>
                        <a:gd name="T47" fmla="*/ 156 h 953"/>
                        <a:gd name="T48" fmla="*/ 114 w 1286"/>
                        <a:gd name="T49" fmla="*/ 149 h 953"/>
                        <a:gd name="T50" fmla="*/ 103 w 1286"/>
                        <a:gd name="T51" fmla="*/ 140 h 953"/>
                        <a:gd name="T52" fmla="*/ 86 w 1286"/>
                        <a:gd name="T53" fmla="*/ 134 h 953"/>
                        <a:gd name="T54" fmla="*/ 61 w 1286"/>
                        <a:gd name="T55" fmla="*/ 124 h 953"/>
                        <a:gd name="T56" fmla="*/ 51 w 1286"/>
                        <a:gd name="T57" fmla="*/ 120 h 953"/>
                        <a:gd name="T58" fmla="*/ 45 w 1286"/>
                        <a:gd name="T59" fmla="*/ 114 h 953"/>
                        <a:gd name="T60" fmla="*/ 43 w 1286"/>
                        <a:gd name="T61" fmla="*/ 112 h 953"/>
                        <a:gd name="T62" fmla="*/ 38 w 1286"/>
                        <a:gd name="T63" fmla="*/ 114 h 953"/>
                        <a:gd name="T64" fmla="*/ 32 w 1286"/>
                        <a:gd name="T65" fmla="*/ 113 h 953"/>
                        <a:gd name="T66" fmla="*/ 28 w 1286"/>
                        <a:gd name="T67" fmla="*/ 105 h 953"/>
                        <a:gd name="T68" fmla="*/ 22 w 1286"/>
                        <a:gd name="T69" fmla="*/ 99 h 953"/>
                        <a:gd name="T70" fmla="*/ 15 w 1286"/>
                        <a:gd name="T71" fmla="*/ 98 h 953"/>
                        <a:gd name="T72" fmla="*/ 6 w 1286"/>
                        <a:gd name="T73" fmla="*/ 97 h 953"/>
                        <a:gd name="T74" fmla="*/ 3 w 1286"/>
                        <a:gd name="T75" fmla="*/ 95 h 953"/>
                        <a:gd name="T76" fmla="*/ 0 w 1286"/>
                        <a:gd name="T77" fmla="*/ 89 h 953"/>
                        <a:gd name="T78" fmla="*/ 5 w 1286"/>
                        <a:gd name="T79" fmla="*/ 89 h 953"/>
                        <a:gd name="T80" fmla="*/ 10 w 1286"/>
                        <a:gd name="T81" fmla="*/ 86 h 953"/>
                        <a:gd name="T82" fmla="*/ 20 w 1286"/>
                        <a:gd name="T83" fmla="*/ 75 h 953"/>
                        <a:gd name="T84" fmla="*/ 32 w 1286"/>
                        <a:gd name="T85" fmla="*/ 51 h 953"/>
                        <a:gd name="T86" fmla="*/ 38 w 1286"/>
                        <a:gd name="T87" fmla="*/ 35 h 953"/>
                        <a:gd name="T88" fmla="*/ 40 w 1286"/>
                        <a:gd name="T89" fmla="*/ 25 h 953"/>
                        <a:gd name="T90" fmla="*/ 41 w 1286"/>
                        <a:gd name="T91" fmla="*/ 16 h 953"/>
                        <a:gd name="T92" fmla="*/ 41 w 1286"/>
                        <a:gd name="T93" fmla="*/ 9 h 953"/>
                        <a:gd name="T94" fmla="*/ 39 w 1286"/>
                        <a:gd name="T95" fmla="*/ 0 h 9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86"/>
                        <a:gd name="T145" fmla="*/ 0 h 953"/>
                        <a:gd name="T146" fmla="*/ 1286 w 1286"/>
                        <a:gd name="T147" fmla="*/ 953 h 9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86" h="953">
                          <a:moveTo>
                            <a:pt x="271" y="0"/>
                          </a:moveTo>
                          <a:lnTo>
                            <a:pt x="313" y="5"/>
                          </a:lnTo>
                          <a:lnTo>
                            <a:pt x="331" y="22"/>
                          </a:lnTo>
                          <a:lnTo>
                            <a:pt x="369" y="62"/>
                          </a:lnTo>
                          <a:lnTo>
                            <a:pt x="410" y="93"/>
                          </a:lnTo>
                          <a:lnTo>
                            <a:pt x="449" y="131"/>
                          </a:lnTo>
                          <a:lnTo>
                            <a:pt x="508" y="188"/>
                          </a:lnTo>
                          <a:lnTo>
                            <a:pt x="584" y="246"/>
                          </a:lnTo>
                          <a:lnTo>
                            <a:pt x="662" y="265"/>
                          </a:lnTo>
                          <a:lnTo>
                            <a:pt x="721" y="304"/>
                          </a:lnTo>
                          <a:lnTo>
                            <a:pt x="779" y="342"/>
                          </a:lnTo>
                          <a:lnTo>
                            <a:pt x="859" y="378"/>
                          </a:lnTo>
                          <a:lnTo>
                            <a:pt x="916" y="378"/>
                          </a:lnTo>
                          <a:lnTo>
                            <a:pt x="975" y="399"/>
                          </a:lnTo>
                          <a:lnTo>
                            <a:pt x="1014" y="420"/>
                          </a:lnTo>
                          <a:lnTo>
                            <a:pt x="1036" y="420"/>
                          </a:lnTo>
                          <a:lnTo>
                            <a:pt x="1072" y="437"/>
                          </a:lnTo>
                          <a:lnTo>
                            <a:pt x="1111" y="458"/>
                          </a:lnTo>
                          <a:lnTo>
                            <a:pt x="1149" y="477"/>
                          </a:lnTo>
                          <a:lnTo>
                            <a:pt x="1286" y="551"/>
                          </a:lnTo>
                          <a:lnTo>
                            <a:pt x="1286" y="667"/>
                          </a:lnTo>
                          <a:lnTo>
                            <a:pt x="1188" y="878"/>
                          </a:lnTo>
                          <a:lnTo>
                            <a:pt x="1014" y="953"/>
                          </a:lnTo>
                          <a:lnTo>
                            <a:pt x="838" y="936"/>
                          </a:lnTo>
                          <a:lnTo>
                            <a:pt x="800" y="895"/>
                          </a:lnTo>
                          <a:lnTo>
                            <a:pt x="721" y="839"/>
                          </a:lnTo>
                          <a:lnTo>
                            <a:pt x="603" y="802"/>
                          </a:lnTo>
                          <a:lnTo>
                            <a:pt x="428" y="742"/>
                          </a:lnTo>
                          <a:lnTo>
                            <a:pt x="354" y="719"/>
                          </a:lnTo>
                          <a:lnTo>
                            <a:pt x="313" y="686"/>
                          </a:lnTo>
                          <a:lnTo>
                            <a:pt x="303" y="671"/>
                          </a:lnTo>
                          <a:lnTo>
                            <a:pt x="263" y="684"/>
                          </a:lnTo>
                          <a:lnTo>
                            <a:pt x="223" y="679"/>
                          </a:lnTo>
                          <a:lnTo>
                            <a:pt x="198" y="628"/>
                          </a:lnTo>
                          <a:lnTo>
                            <a:pt x="157" y="595"/>
                          </a:lnTo>
                          <a:lnTo>
                            <a:pt x="106" y="589"/>
                          </a:lnTo>
                          <a:lnTo>
                            <a:pt x="42" y="581"/>
                          </a:lnTo>
                          <a:lnTo>
                            <a:pt x="21" y="571"/>
                          </a:lnTo>
                          <a:lnTo>
                            <a:pt x="0" y="533"/>
                          </a:lnTo>
                          <a:lnTo>
                            <a:pt x="32" y="532"/>
                          </a:lnTo>
                          <a:lnTo>
                            <a:pt x="72" y="515"/>
                          </a:lnTo>
                          <a:lnTo>
                            <a:pt x="139" y="452"/>
                          </a:lnTo>
                          <a:lnTo>
                            <a:pt x="223" y="304"/>
                          </a:lnTo>
                          <a:lnTo>
                            <a:pt x="263" y="208"/>
                          </a:lnTo>
                          <a:lnTo>
                            <a:pt x="282" y="151"/>
                          </a:lnTo>
                          <a:lnTo>
                            <a:pt x="290" y="95"/>
                          </a:lnTo>
                          <a:lnTo>
                            <a:pt x="290" y="54"/>
                          </a:lnTo>
                          <a:lnTo>
                            <a:pt x="271"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70" name="Freeform 115"/>
                    <p:cNvSpPr>
                      <a:spLocks/>
                    </p:cNvSpPr>
                    <p:nvPr/>
                  </p:nvSpPr>
                  <p:spPr bwMode="auto">
                    <a:xfrm>
                      <a:off x="2373" y="3404"/>
                      <a:ext cx="51" cy="94"/>
                    </a:xfrm>
                    <a:custGeom>
                      <a:avLst/>
                      <a:gdLst>
                        <a:gd name="T0" fmla="*/ 41 w 360"/>
                        <a:gd name="T1" fmla="*/ 39 h 563"/>
                        <a:gd name="T2" fmla="*/ 41 w 360"/>
                        <a:gd name="T3" fmla="*/ 39 h 563"/>
                        <a:gd name="T4" fmla="*/ 44 w 360"/>
                        <a:gd name="T5" fmla="*/ 51 h 563"/>
                        <a:gd name="T6" fmla="*/ 44 w 360"/>
                        <a:gd name="T7" fmla="*/ 63 h 563"/>
                        <a:gd name="T8" fmla="*/ 43 w 360"/>
                        <a:gd name="T9" fmla="*/ 73 h 563"/>
                        <a:gd name="T10" fmla="*/ 39 w 360"/>
                        <a:gd name="T11" fmla="*/ 79 h 563"/>
                        <a:gd name="T12" fmla="*/ 33 w 360"/>
                        <a:gd name="T13" fmla="*/ 83 h 563"/>
                        <a:gd name="T14" fmla="*/ 26 w 360"/>
                        <a:gd name="T15" fmla="*/ 83 h 563"/>
                        <a:gd name="T16" fmla="*/ 18 w 360"/>
                        <a:gd name="T17" fmla="*/ 77 h 563"/>
                        <a:gd name="T18" fmla="*/ 15 w 360"/>
                        <a:gd name="T19" fmla="*/ 70 h 563"/>
                        <a:gd name="T20" fmla="*/ 15 w 360"/>
                        <a:gd name="T21" fmla="*/ 64 h 563"/>
                        <a:gd name="T22" fmla="*/ 12 w 360"/>
                        <a:gd name="T23" fmla="*/ 58 h 563"/>
                        <a:gd name="T24" fmla="*/ 10 w 360"/>
                        <a:gd name="T25" fmla="*/ 52 h 563"/>
                        <a:gd name="T26" fmla="*/ 6 w 360"/>
                        <a:gd name="T27" fmla="*/ 38 h 563"/>
                        <a:gd name="T28" fmla="*/ 4 w 360"/>
                        <a:gd name="T29" fmla="*/ 30 h 563"/>
                        <a:gd name="T30" fmla="*/ 3 w 360"/>
                        <a:gd name="T31" fmla="*/ 25 h 563"/>
                        <a:gd name="T32" fmla="*/ 4 w 360"/>
                        <a:gd name="T33" fmla="*/ 18 h 563"/>
                        <a:gd name="T34" fmla="*/ 9 w 360"/>
                        <a:gd name="T35" fmla="*/ 12 h 563"/>
                        <a:gd name="T36" fmla="*/ 15 w 360"/>
                        <a:gd name="T37" fmla="*/ 11 h 563"/>
                        <a:gd name="T38" fmla="*/ 23 w 360"/>
                        <a:gd name="T39" fmla="*/ 13 h 563"/>
                        <a:gd name="T40" fmla="*/ 30 w 360"/>
                        <a:gd name="T41" fmla="*/ 19 h 563"/>
                        <a:gd name="T42" fmla="*/ 36 w 360"/>
                        <a:gd name="T43" fmla="*/ 27 h 563"/>
                        <a:gd name="T44" fmla="*/ 41 w 360"/>
                        <a:gd name="T45" fmla="*/ 39 h 563"/>
                        <a:gd name="T46" fmla="*/ 47 w 360"/>
                        <a:gd name="T47" fmla="*/ 36 h 563"/>
                        <a:gd name="T48" fmla="*/ 41 w 360"/>
                        <a:gd name="T49" fmla="*/ 24 h 563"/>
                        <a:gd name="T50" fmla="*/ 34 w 360"/>
                        <a:gd name="T51" fmla="*/ 13 h 563"/>
                        <a:gd name="T52" fmla="*/ 26 w 360"/>
                        <a:gd name="T53" fmla="*/ 6 h 563"/>
                        <a:gd name="T54" fmla="*/ 18 w 360"/>
                        <a:gd name="T55" fmla="*/ 1 h 563"/>
                        <a:gd name="T56" fmla="*/ 10 w 360"/>
                        <a:gd name="T57" fmla="*/ 0 h 563"/>
                        <a:gd name="T58" fmla="*/ 3 w 360"/>
                        <a:gd name="T59" fmla="*/ 4 h 563"/>
                        <a:gd name="T60" fmla="*/ 1 w 360"/>
                        <a:gd name="T61" fmla="*/ 8 h 563"/>
                        <a:gd name="T62" fmla="*/ 0 w 360"/>
                        <a:gd name="T63" fmla="*/ 13 h 563"/>
                        <a:gd name="T64" fmla="*/ 2 w 360"/>
                        <a:gd name="T65" fmla="*/ 21 h 563"/>
                        <a:gd name="T66" fmla="*/ 5 w 360"/>
                        <a:gd name="T67" fmla="*/ 37 h 563"/>
                        <a:gd name="T68" fmla="*/ 10 w 360"/>
                        <a:gd name="T69" fmla="*/ 49 h 563"/>
                        <a:gd name="T70" fmla="*/ 14 w 360"/>
                        <a:gd name="T71" fmla="*/ 64 h 563"/>
                        <a:gd name="T72" fmla="*/ 18 w 360"/>
                        <a:gd name="T73" fmla="*/ 79 h 563"/>
                        <a:gd name="T74" fmla="*/ 19 w 360"/>
                        <a:gd name="T75" fmla="*/ 81 h 563"/>
                        <a:gd name="T76" fmla="*/ 19 w 360"/>
                        <a:gd name="T77" fmla="*/ 84 h 563"/>
                        <a:gd name="T78" fmla="*/ 22 w 360"/>
                        <a:gd name="T79" fmla="*/ 88 h 563"/>
                        <a:gd name="T80" fmla="*/ 23 w 360"/>
                        <a:gd name="T81" fmla="*/ 88 h 563"/>
                        <a:gd name="T82" fmla="*/ 26 w 360"/>
                        <a:gd name="T83" fmla="*/ 91 h 563"/>
                        <a:gd name="T84" fmla="*/ 29 w 360"/>
                        <a:gd name="T85" fmla="*/ 94 h 563"/>
                        <a:gd name="T86" fmla="*/ 37 w 360"/>
                        <a:gd name="T87" fmla="*/ 93 h 563"/>
                        <a:gd name="T88" fmla="*/ 43 w 360"/>
                        <a:gd name="T89" fmla="*/ 89 h 563"/>
                        <a:gd name="T90" fmla="*/ 48 w 360"/>
                        <a:gd name="T91" fmla="*/ 81 h 563"/>
                        <a:gd name="T92" fmla="*/ 51 w 360"/>
                        <a:gd name="T93" fmla="*/ 71 h 563"/>
                        <a:gd name="T94" fmla="*/ 51 w 360"/>
                        <a:gd name="T95" fmla="*/ 58 h 563"/>
                        <a:gd name="T96" fmla="*/ 49 w 360"/>
                        <a:gd name="T97" fmla="*/ 44 h 563"/>
                        <a:gd name="T98" fmla="*/ 47 w 360"/>
                        <a:gd name="T99" fmla="*/ 36 h 563"/>
                        <a:gd name="T100" fmla="*/ 41 w 360"/>
                        <a:gd name="T101" fmla="*/ 39 h 56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0"/>
                        <a:gd name="T154" fmla="*/ 0 h 563"/>
                        <a:gd name="T155" fmla="*/ 360 w 360"/>
                        <a:gd name="T156" fmla="*/ 563 h 56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0" h="563">
                          <a:moveTo>
                            <a:pt x="291" y="232"/>
                          </a:moveTo>
                          <a:lnTo>
                            <a:pt x="292" y="236"/>
                          </a:lnTo>
                          <a:lnTo>
                            <a:pt x="312" y="306"/>
                          </a:lnTo>
                          <a:lnTo>
                            <a:pt x="314" y="376"/>
                          </a:lnTo>
                          <a:lnTo>
                            <a:pt x="301" y="435"/>
                          </a:lnTo>
                          <a:lnTo>
                            <a:pt x="276" y="476"/>
                          </a:lnTo>
                          <a:lnTo>
                            <a:pt x="233" y="500"/>
                          </a:lnTo>
                          <a:lnTo>
                            <a:pt x="181" y="496"/>
                          </a:lnTo>
                          <a:lnTo>
                            <a:pt x="124" y="461"/>
                          </a:lnTo>
                          <a:lnTo>
                            <a:pt x="103" y="422"/>
                          </a:lnTo>
                          <a:lnTo>
                            <a:pt x="103" y="382"/>
                          </a:lnTo>
                          <a:lnTo>
                            <a:pt x="83" y="348"/>
                          </a:lnTo>
                          <a:lnTo>
                            <a:pt x="70" y="313"/>
                          </a:lnTo>
                          <a:lnTo>
                            <a:pt x="42" y="229"/>
                          </a:lnTo>
                          <a:lnTo>
                            <a:pt x="27" y="180"/>
                          </a:lnTo>
                          <a:lnTo>
                            <a:pt x="22" y="148"/>
                          </a:lnTo>
                          <a:lnTo>
                            <a:pt x="31" y="107"/>
                          </a:lnTo>
                          <a:lnTo>
                            <a:pt x="62" y="73"/>
                          </a:lnTo>
                          <a:lnTo>
                            <a:pt x="106" y="63"/>
                          </a:lnTo>
                          <a:lnTo>
                            <a:pt x="160" y="78"/>
                          </a:lnTo>
                          <a:lnTo>
                            <a:pt x="210" y="111"/>
                          </a:lnTo>
                          <a:lnTo>
                            <a:pt x="255" y="163"/>
                          </a:lnTo>
                          <a:lnTo>
                            <a:pt x="291" y="232"/>
                          </a:lnTo>
                          <a:lnTo>
                            <a:pt x="329" y="215"/>
                          </a:lnTo>
                          <a:lnTo>
                            <a:pt x="289" y="141"/>
                          </a:lnTo>
                          <a:lnTo>
                            <a:pt x="240" y="78"/>
                          </a:lnTo>
                          <a:lnTo>
                            <a:pt x="183" y="33"/>
                          </a:lnTo>
                          <a:lnTo>
                            <a:pt x="124" y="7"/>
                          </a:lnTo>
                          <a:lnTo>
                            <a:pt x="69" y="0"/>
                          </a:lnTo>
                          <a:lnTo>
                            <a:pt x="19" y="25"/>
                          </a:lnTo>
                          <a:lnTo>
                            <a:pt x="4" y="49"/>
                          </a:lnTo>
                          <a:lnTo>
                            <a:pt x="0" y="75"/>
                          </a:lnTo>
                          <a:lnTo>
                            <a:pt x="17" y="126"/>
                          </a:lnTo>
                          <a:lnTo>
                            <a:pt x="35" y="219"/>
                          </a:lnTo>
                          <a:lnTo>
                            <a:pt x="70" y="296"/>
                          </a:lnTo>
                          <a:lnTo>
                            <a:pt x="97" y="382"/>
                          </a:lnTo>
                          <a:lnTo>
                            <a:pt x="130" y="471"/>
                          </a:lnTo>
                          <a:lnTo>
                            <a:pt x="134" y="484"/>
                          </a:lnTo>
                          <a:lnTo>
                            <a:pt x="137" y="502"/>
                          </a:lnTo>
                          <a:lnTo>
                            <a:pt x="155" y="525"/>
                          </a:lnTo>
                          <a:lnTo>
                            <a:pt x="163" y="529"/>
                          </a:lnTo>
                          <a:lnTo>
                            <a:pt x="184" y="548"/>
                          </a:lnTo>
                          <a:lnTo>
                            <a:pt x="205" y="563"/>
                          </a:lnTo>
                          <a:lnTo>
                            <a:pt x="260" y="560"/>
                          </a:lnTo>
                          <a:lnTo>
                            <a:pt x="306" y="533"/>
                          </a:lnTo>
                          <a:lnTo>
                            <a:pt x="340" y="485"/>
                          </a:lnTo>
                          <a:lnTo>
                            <a:pt x="359" y="423"/>
                          </a:lnTo>
                          <a:lnTo>
                            <a:pt x="360" y="345"/>
                          </a:lnTo>
                          <a:lnTo>
                            <a:pt x="345" y="264"/>
                          </a:lnTo>
                          <a:lnTo>
                            <a:pt x="329" y="215"/>
                          </a:lnTo>
                          <a:lnTo>
                            <a:pt x="291" y="232"/>
                          </a:lnTo>
                          <a:close/>
                        </a:path>
                      </a:pathLst>
                    </a:custGeom>
                    <a:solidFill>
                      <a:srgbClr val="40C2FF"/>
                    </a:solidFill>
                    <a:ln w="9525">
                      <a:noFill/>
                      <a:round/>
                      <a:headEnd/>
                      <a:tailEnd/>
                    </a:ln>
                  </p:spPr>
                  <p:txBody>
                    <a:bodyPr/>
                    <a:lstStyle/>
                    <a:p>
                      <a:endParaRPr lang="de-DE">
                        <a:solidFill>
                          <a:prstClr val="black"/>
                        </a:solidFill>
                        <a:latin typeface="Calibri"/>
                      </a:endParaRPr>
                    </a:p>
                  </p:txBody>
                </p:sp>
                <p:sp>
                  <p:nvSpPr>
                    <p:cNvPr id="44271" name="Freeform 116"/>
                    <p:cNvSpPr>
                      <a:spLocks/>
                    </p:cNvSpPr>
                    <p:nvPr/>
                  </p:nvSpPr>
                  <p:spPr bwMode="auto">
                    <a:xfrm>
                      <a:off x="2373" y="3404"/>
                      <a:ext cx="51" cy="94"/>
                    </a:xfrm>
                    <a:custGeom>
                      <a:avLst/>
                      <a:gdLst>
                        <a:gd name="T0" fmla="*/ 41 w 360"/>
                        <a:gd name="T1" fmla="*/ 39 h 563"/>
                        <a:gd name="T2" fmla="*/ 41 w 360"/>
                        <a:gd name="T3" fmla="*/ 39 h 563"/>
                        <a:gd name="T4" fmla="*/ 44 w 360"/>
                        <a:gd name="T5" fmla="*/ 51 h 563"/>
                        <a:gd name="T6" fmla="*/ 44 w 360"/>
                        <a:gd name="T7" fmla="*/ 63 h 563"/>
                        <a:gd name="T8" fmla="*/ 43 w 360"/>
                        <a:gd name="T9" fmla="*/ 73 h 563"/>
                        <a:gd name="T10" fmla="*/ 39 w 360"/>
                        <a:gd name="T11" fmla="*/ 79 h 563"/>
                        <a:gd name="T12" fmla="*/ 33 w 360"/>
                        <a:gd name="T13" fmla="*/ 83 h 563"/>
                        <a:gd name="T14" fmla="*/ 26 w 360"/>
                        <a:gd name="T15" fmla="*/ 83 h 563"/>
                        <a:gd name="T16" fmla="*/ 18 w 360"/>
                        <a:gd name="T17" fmla="*/ 77 h 563"/>
                        <a:gd name="T18" fmla="*/ 15 w 360"/>
                        <a:gd name="T19" fmla="*/ 70 h 563"/>
                        <a:gd name="T20" fmla="*/ 15 w 360"/>
                        <a:gd name="T21" fmla="*/ 64 h 563"/>
                        <a:gd name="T22" fmla="*/ 12 w 360"/>
                        <a:gd name="T23" fmla="*/ 58 h 563"/>
                        <a:gd name="T24" fmla="*/ 10 w 360"/>
                        <a:gd name="T25" fmla="*/ 52 h 563"/>
                        <a:gd name="T26" fmla="*/ 6 w 360"/>
                        <a:gd name="T27" fmla="*/ 38 h 563"/>
                        <a:gd name="T28" fmla="*/ 4 w 360"/>
                        <a:gd name="T29" fmla="*/ 30 h 563"/>
                        <a:gd name="T30" fmla="*/ 3 w 360"/>
                        <a:gd name="T31" fmla="*/ 25 h 563"/>
                        <a:gd name="T32" fmla="*/ 4 w 360"/>
                        <a:gd name="T33" fmla="*/ 18 h 563"/>
                        <a:gd name="T34" fmla="*/ 9 w 360"/>
                        <a:gd name="T35" fmla="*/ 12 h 563"/>
                        <a:gd name="T36" fmla="*/ 15 w 360"/>
                        <a:gd name="T37" fmla="*/ 11 h 563"/>
                        <a:gd name="T38" fmla="*/ 23 w 360"/>
                        <a:gd name="T39" fmla="*/ 13 h 563"/>
                        <a:gd name="T40" fmla="*/ 30 w 360"/>
                        <a:gd name="T41" fmla="*/ 19 h 563"/>
                        <a:gd name="T42" fmla="*/ 36 w 360"/>
                        <a:gd name="T43" fmla="*/ 27 h 563"/>
                        <a:gd name="T44" fmla="*/ 41 w 360"/>
                        <a:gd name="T45" fmla="*/ 39 h 563"/>
                        <a:gd name="T46" fmla="*/ 47 w 360"/>
                        <a:gd name="T47" fmla="*/ 36 h 563"/>
                        <a:gd name="T48" fmla="*/ 41 w 360"/>
                        <a:gd name="T49" fmla="*/ 24 h 563"/>
                        <a:gd name="T50" fmla="*/ 34 w 360"/>
                        <a:gd name="T51" fmla="*/ 13 h 563"/>
                        <a:gd name="T52" fmla="*/ 26 w 360"/>
                        <a:gd name="T53" fmla="*/ 6 h 563"/>
                        <a:gd name="T54" fmla="*/ 18 w 360"/>
                        <a:gd name="T55" fmla="*/ 1 h 563"/>
                        <a:gd name="T56" fmla="*/ 10 w 360"/>
                        <a:gd name="T57" fmla="*/ 0 h 563"/>
                        <a:gd name="T58" fmla="*/ 3 w 360"/>
                        <a:gd name="T59" fmla="*/ 4 h 563"/>
                        <a:gd name="T60" fmla="*/ 1 w 360"/>
                        <a:gd name="T61" fmla="*/ 8 h 563"/>
                        <a:gd name="T62" fmla="*/ 0 w 360"/>
                        <a:gd name="T63" fmla="*/ 13 h 563"/>
                        <a:gd name="T64" fmla="*/ 2 w 360"/>
                        <a:gd name="T65" fmla="*/ 21 h 563"/>
                        <a:gd name="T66" fmla="*/ 5 w 360"/>
                        <a:gd name="T67" fmla="*/ 37 h 563"/>
                        <a:gd name="T68" fmla="*/ 10 w 360"/>
                        <a:gd name="T69" fmla="*/ 49 h 563"/>
                        <a:gd name="T70" fmla="*/ 14 w 360"/>
                        <a:gd name="T71" fmla="*/ 64 h 563"/>
                        <a:gd name="T72" fmla="*/ 18 w 360"/>
                        <a:gd name="T73" fmla="*/ 79 h 563"/>
                        <a:gd name="T74" fmla="*/ 19 w 360"/>
                        <a:gd name="T75" fmla="*/ 81 h 563"/>
                        <a:gd name="T76" fmla="*/ 19 w 360"/>
                        <a:gd name="T77" fmla="*/ 84 h 563"/>
                        <a:gd name="T78" fmla="*/ 22 w 360"/>
                        <a:gd name="T79" fmla="*/ 88 h 563"/>
                        <a:gd name="T80" fmla="*/ 23 w 360"/>
                        <a:gd name="T81" fmla="*/ 88 h 563"/>
                        <a:gd name="T82" fmla="*/ 26 w 360"/>
                        <a:gd name="T83" fmla="*/ 91 h 563"/>
                        <a:gd name="T84" fmla="*/ 29 w 360"/>
                        <a:gd name="T85" fmla="*/ 94 h 563"/>
                        <a:gd name="T86" fmla="*/ 37 w 360"/>
                        <a:gd name="T87" fmla="*/ 93 h 563"/>
                        <a:gd name="T88" fmla="*/ 43 w 360"/>
                        <a:gd name="T89" fmla="*/ 89 h 563"/>
                        <a:gd name="T90" fmla="*/ 48 w 360"/>
                        <a:gd name="T91" fmla="*/ 81 h 563"/>
                        <a:gd name="T92" fmla="*/ 51 w 360"/>
                        <a:gd name="T93" fmla="*/ 71 h 563"/>
                        <a:gd name="T94" fmla="*/ 51 w 360"/>
                        <a:gd name="T95" fmla="*/ 58 h 563"/>
                        <a:gd name="T96" fmla="*/ 49 w 360"/>
                        <a:gd name="T97" fmla="*/ 44 h 563"/>
                        <a:gd name="T98" fmla="*/ 47 w 360"/>
                        <a:gd name="T99" fmla="*/ 36 h 563"/>
                        <a:gd name="T100" fmla="*/ 41 w 360"/>
                        <a:gd name="T101" fmla="*/ 39 h 56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0"/>
                        <a:gd name="T154" fmla="*/ 0 h 563"/>
                        <a:gd name="T155" fmla="*/ 360 w 360"/>
                        <a:gd name="T156" fmla="*/ 563 h 56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0" h="563">
                          <a:moveTo>
                            <a:pt x="291" y="232"/>
                          </a:moveTo>
                          <a:lnTo>
                            <a:pt x="292" y="236"/>
                          </a:lnTo>
                          <a:lnTo>
                            <a:pt x="312" y="306"/>
                          </a:lnTo>
                          <a:lnTo>
                            <a:pt x="314" y="376"/>
                          </a:lnTo>
                          <a:lnTo>
                            <a:pt x="301" y="435"/>
                          </a:lnTo>
                          <a:lnTo>
                            <a:pt x="276" y="476"/>
                          </a:lnTo>
                          <a:lnTo>
                            <a:pt x="233" y="500"/>
                          </a:lnTo>
                          <a:lnTo>
                            <a:pt x="181" y="496"/>
                          </a:lnTo>
                          <a:lnTo>
                            <a:pt x="124" y="461"/>
                          </a:lnTo>
                          <a:lnTo>
                            <a:pt x="103" y="422"/>
                          </a:lnTo>
                          <a:lnTo>
                            <a:pt x="103" y="382"/>
                          </a:lnTo>
                          <a:lnTo>
                            <a:pt x="83" y="348"/>
                          </a:lnTo>
                          <a:lnTo>
                            <a:pt x="70" y="313"/>
                          </a:lnTo>
                          <a:lnTo>
                            <a:pt x="42" y="229"/>
                          </a:lnTo>
                          <a:lnTo>
                            <a:pt x="27" y="180"/>
                          </a:lnTo>
                          <a:lnTo>
                            <a:pt x="22" y="148"/>
                          </a:lnTo>
                          <a:lnTo>
                            <a:pt x="31" y="107"/>
                          </a:lnTo>
                          <a:lnTo>
                            <a:pt x="62" y="73"/>
                          </a:lnTo>
                          <a:lnTo>
                            <a:pt x="106" y="63"/>
                          </a:lnTo>
                          <a:lnTo>
                            <a:pt x="160" y="78"/>
                          </a:lnTo>
                          <a:lnTo>
                            <a:pt x="210" y="111"/>
                          </a:lnTo>
                          <a:lnTo>
                            <a:pt x="255" y="163"/>
                          </a:lnTo>
                          <a:lnTo>
                            <a:pt x="291" y="232"/>
                          </a:lnTo>
                          <a:lnTo>
                            <a:pt x="329" y="215"/>
                          </a:lnTo>
                          <a:lnTo>
                            <a:pt x="289" y="141"/>
                          </a:lnTo>
                          <a:lnTo>
                            <a:pt x="240" y="78"/>
                          </a:lnTo>
                          <a:lnTo>
                            <a:pt x="183" y="33"/>
                          </a:lnTo>
                          <a:lnTo>
                            <a:pt x="124" y="7"/>
                          </a:lnTo>
                          <a:lnTo>
                            <a:pt x="69" y="0"/>
                          </a:lnTo>
                          <a:lnTo>
                            <a:pt x="19" y="25"/>
                          </a:lnTo>
                          <a:lnTo>
                            <a:pt x="4" y="49"/>
                          </a:lnTo>
                          <a:lnTo>
                            <a:pt x="0" y="75"/>
                          </a:lnTo>
                          <a:lnTo>
                            <a:pt x="17" y="126"/>
                          </a:lnTo>
                          <a:lnTo>
                            <a:pt x="35" y="219"/>
                          </a:lnTo>
                          <a:lnTo>
                            <a:pt x="70" y="296"/>
                          </a:lnTo>
                          <a:lnTo>
                            <a:pt x="97" y="382"/>
                          </a:lnTo>
                          <a:lnTo>
                            <a:pt x="130" y="471"/>
                          </a:lnTo>
                          <a:lnTo>
                            <a:pt x="134" y="484"/>
                          </a:lnTo>
                          <a:lnTo>
                            <a:pt x="137" y="502"/>
                          </a:lnTo>
                          <a:lnTo>
                            <a:pt x="155" y="525"/>
                          </a:lnTo>
                          <a:lnTo>
                            <a:pt x="163" y="529"/>
                          </a:lnTo>
                          <a:lnTo>
                            <a:pt x="184" y="548"/>
                          </a:lnTo>
                          <a:lnTo>
                            <a:pt x="205" y="563"/>
                          </a:lnTo>
                          <a:lnTo>
                            <a:pt x="260" y="560"/>
                          </a:lnTo>
                          <a:lnTo>
                            <a:pt x="306" y="533"/>
                          </a:lnTo>
                          <a:lnTo>
                            <a:pt x="340" y="485"/>
                          </a:lnTo>
                          <a:lnTo>
                            <a:pt x="359" y="423"/>
                          </a:lnTo>
                          <a:lnTo>
                            <a:pt x="360" y="345"/>
                          </a:lnTo>
                          <a:lnTo>
                            <a:pt x="345" y="264"/>
                          </a:lnTo>
                          <a:lnTo>
                            <a:pt x="329" y="215"/>
                          </a:lnTo>
                          <a:lnTo>
                            <a:pt x="291" y="23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72" name="Freeform 117"/>
                    <p:cNvSpPr>
                      <a:spLocks/>
                    </p:cNvSpPr>
                    <p:nvPr/>
                  </p:nvSpPr>
                  <p:spPr bwMode="auto">
                    <a:xfrm>
                      <a:off x="2378" y="3385"/>
                      <a:ext cx="40" cy="101"/>
                    </a:xfrm>
                    <a:custGeom>
                      <a:avLst/>
                      <a:gdLst>
                        <a:gd name="T0" fmla="*/ 11 w 281"/>
                        <a:gd name="T1" fmla="*/ 61 h 608"/>
                        <a:gd name="T2" fmla="*/ 10 w 281"/>
                        <a:gd name="T3" fmla="*/ 33 h 608"/>
                        <a:gd name="T4" fmla="*/ 12 w 281"/>
                        <a:gd name="T5" fmla="*/ 28 h 608"/>
                        <a:gd name="T6" fmla="*/ 21 w 281"/>
                        <a:gd name="T7" fmla="*/ 11 h 608"/>
                        <a:gd name="T8" fmla="*/ 22 w 281"/>
                        <a:gd name="T9" fmla="*/ 13 h 608"/>
                        <a:gd name="T10" fmla="*/ 24 w 281"/>
                        <a:gd name="T11" fmla="*/ 15 h 608"/>
                        <a:gd name="T12" fmla="*/ 27 w 281"/>
                        <a:gd name="T13" fmla="*/ 11 h 608"/>
                        <a:gd name="T14" fmla="*/ 32 w 281"/>
                        <a:gd name="T15" fmla="*/ 5 h 608"/>
                        <a:gd name="T16" fmla="*/ 27 w 281"/>
                        <a:gd name="T17" fmla="*/ 25 h 608"/>
                        <a:gd name="T18" fmla="*/ 35 w 281"/>
                        <a:gd name="T19" fmla="*/ 16 h 608"/>
                        <a:gd name="T20" fmla="*/ 37 w 281"/>
                        <a:gd name="T21" fmla="*/ 19 h 608"/>
                        <a:gd name="T22" fmla="*/ 38 w 281"/>
                        <a:gd name="T23" fmla="*/ 25 h 608"/>
                        <a:gd name="T24" fmla="*/ 38 w 281"/>
                        <a:gd name="T25" fmla="*/ 30 h 608"/>
                        <a:gd name="T26" fmla="*/ 38 w 281"/>
                        <a:gd name="T27" fmla="*/ 36 h 608"/>
                        <a:gd name="T28" fmla="*/ 32 w 281"/>
                        <a:gd name="T29" fmla="*/ 50 h 608"/>
                        <a:gd name="T30" fmla="*/ 30 w 281"/>
                        <a:gd name="T31" fmla="*/ 71 h 608"/>
                        <a:gd name="T32" fmla="*/ 26 w 281"/>
                        <a:gd name="T33" fmla="*/ 78 h 608"/>
                        <a:gd name="T34" fmla="*/ 28 w 281"/>
                        <a:gd name="T35" fmla="*/ 81 h 608"/>
                        <a:gd name="T36" fmla="*/ 35 w 281"/>
                        <a:gd name="T37" fmla="*/ 79 h 608"/>
                        <a:gd name="T38" fmla="*/ 38 w 281"/>
                        <a:gd name="T39" fmla="*/ 81 h 608"/>
                        <a:gd name="T40" fmla="*/ 32 w 281"/>
                        <a:gd name="T41" fmla="*/ 87 h 608"/>
                        <a:gd name="T42" fmla="*/ 26 w 281"/>
                        <a:gd name="T43" fmla="*/ 88 h 608"/>
                        <a:gd name="T44" fmla="*/ 33 w 281"/>
                        <a:gd name="T45" fmla="*/ 99 h 608"/>
                        <a:gd name="T46" fmla="*/ 36 w 281"/>
                        <a:gd name="T47" fmla="*/ 100 h 608"/>
                        <a:gd name="T48" fmla="*/ 32 w 281"/>
                        <a:gd name="T49" fmla="*/ 100 h 608"/>
                        <a:gd name="T50" fmla="*/ 29 w 281"/>
                        <a:gd name="T51" fmla="*/ 99 h 608"/>
                        <a:gd name="T52" fmla="*/ 25 w 281"/>
                        <a:gd name="T53" fmla="*/ 95 h 608"/>
                        <a:gd name="T54" fmla="*/ 29 w 281"/>
                        <a:gd name="T55" fmla="*/ 101 h 608"/>
                        <a:gd name="T56" fmla="*/ 23 w 281"/>
                        <a:gd name="T57" fmla="*/ 98 h 608"/>
                        <a:gd name="T58" fmla="*/ 11 w 281"/>
                        <a:gd name="T59" fmla="*/ 90 h 608"/>
                        <a:gd name="T60" fmla="*/ 7 w 281"/>
                        <a:gd name="T61" fmla="*/ 80 h 608"/>
                        <a:gd name="T62" fmla="*/ 4 w 281"/>
                        <a:gd name="T63" fmla="*/ 68 h 608"/>
                        <a:gd name="T64" fmla="*/ 3 w 281"/>
                        <a:gd name="T65" fmla="*/ 59 h 608"/>
                        <a:gd name="T66" fmla="*/ 10 w 281"/>
                        <a:gd name="T67" fmla="*/ 69 h 6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608"/>
                        <a:gd name="T104" fmla="*/ 281 w 281"/>
                        <a:gd name="T105" fmla="*/ 608 h 6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608">
                          <a:moveTo>
                            <a:pt x="68" y="417"/>
                          </a:moveTo>
                          <a:lnTo>
                            <a:pt x="77" y="366"/>
                          </a:lnTo>
                          <a:lnTo>
                            <a:pt x="77" y="277"/>
                          </a:lnTo>
                          <a:lnTo>
                            <a:pt x="71" y="197"/>
                          </a:lnTo>
                          <a:lnTo>
                            <a:pt x="86" y="123"/>
                          </a:lnTo>
                          <a:lnTo>
                            <a:pt x="85" y="166"/>
                          </a:lnTo>
                          <a:lnTo>
                            <a:pt x="122" y="127"/>
                          </a:lnTo>
                          <a:lnTo>
                            <a:pt x="146" y="68"/>
                          </a:lnTo>
                          <a:lnTo>
                            <a:pt x="159" y="0"/>
                          </a:lnTo>
                          <a:lnTo>
                            <a:pt x="156" y="81"/>
                          </a:lnTo>
                          <a:lnTo>
                            <a:pt x="140" y="157"/>
                          </a:lnTo>
                          <a:lnTo>
                            <a:pt x="171" y="91"/>
                          </a:lnTo>
                          <a:lnTo>
                            <a:pt x="185" y="14"/>
                          </a:lnTo>
                          <a:lnTo>
                            <a:pt x="188" y="67"/>
                          </a:lnTo>
                          <a:lnTo>
                            <a:pt x="182" y="128"/>
                          </a:lnTo>
                          <a:lnTo>
                            <a:pt x="226" y="32"/>
                          </a:lnTo>
                          <a:lnTo>
                            <a:pt x="223" y="70"/>
                          </a:lnTo>
                          <a:lnTo>
                            <a:pt x="192" y="150"/>
                          </a:lnTo>
                          <a:lnTo>
                            <a:pt x="249" y="62"/>
                          </a:lnTo>
                          <a:lnTo>
                            <a:pt x="243" y="99"/>
                          </a:lnTo>
                          <a:lnTo>
                            <a:pt x="213" y="162"/>
                          </a:lnTo>
                          <a:lnTo>
                            <a:pt x="260" y="114"/>
                          </a:lnTo>
                          <a:lnTo>
                            <a:pt x="225" y="169"/>
                          </a:lnTo>
                          <a:lnTo>
                            <a:pt x="268" y="152"/>
                          </a:lnTo>
                          <a:lnTo>
                            <a:pt x="235" y="189"/>
                          </a:lnTo>
                          <a:lnTo>
                            <a:pt x="267" y="182"/>
                          </a:lnTo>
                          <a:lnTo>
                            <a:pt x="235" y="205"/>
                          </a:lnTo>
                          <a:lnTo>
                            <a:pt x="268" y="215"/>
                          </a:lnTo>
                          <a:lnTo>
                            <a:pt x="243" y="243"/>
                          </a:lnTo>
                          <a:lnTo>
                            <a:pt x="223" y="300"/>
                          </a:lnTo>
                          <a:lnTo>
                            <a:pt x="216" y="386"/>
                          </a:lnTo>
                          <a:lnTo>
                            <a:pt x="209" y="429"/>
                          </a:lnTo>
                          <a:lnTo>
                            <a:pt x="197" y="455"/>
                          </a:lnTo>
                          <a:lnTo>
                            <a:pt x="186" y="467"/>
                          </a:lnTo>
                          <a:lnTo>
                            <a:pt x="171" y="475"/>
                          </a:lnTo>
                          <a:lnTo>
                            <a:pt x="199" y="486"/>
                          </a:lnTo>
                          <a:lnTo>
                            <a:pt x="225" y="485"/>
                          </a:lnTo>
                          <a:lnTo>
                            <a:pt x="249" y="474"/>
                          </a:lnTo>
                          <a:lnTo>
                            <a:pt x="281" y="451"/>
                          </a:lnTo>
                          <a:lnTo>
                            <a:pt x="269" y="490"/>
                          </a:lnTo>
                          <a:lnTo>
                            <a:pt x="254" y="513"/>
                          </a:lnTo>
                          <a:lnTo>
                            <a:pt x="228" y="525"/>
                          </a:lnTo>
                          <a:lnTo>
                            <a:pt x="206" y="530"/>
                          </a:lnTo>
                          <a:lnTo>
                            <a:pt x="184" y="528"/>
                          </a:lnTo>
                          <a:lnTo>
                            <a:pt x="220" y="567"/>
                          </a:lnTo>
                          <a:lnTo>
                            <a:pt x="230" y="594"/>
                          </a:lnTo>
                          <a:lnTo>
                            <a:pt x="241" y="599"/>
                          </a:lnTo>
                          <a:lnTo>
                            <a:pt x="254" y="600"/>
                          </a:lnTo>
                          <a:lnTo>
                            <a:pt x="243" y="606"/>
                          </a:lnTo>
                          <a:lnTo>
                            <a:pt x="227" y="600"/>
                          </a:lnTo>
                          <a:lnTo>
                            <a:pt x="216" y="597"/>
                          </a:lnTo>
                          <a:lnTo>
                            <a:pt x="207" y="595"/>
                          </a:lnTo>
                          <a:lnTo>
                            <a:pt x="184" y="575"/>
                          </a:lnTo>
                          <a:lnTo>
                            <a:pt x="174" y="574"/>
                          </a:lnTo>
                          <a:lnTo>
                            <a:pt x="185" y="594"/>
                          </a:lnTo>
                          <a:lnTo>
                            <a:pt x="204" y="608"/>
                          </a:lnTo>
                          <a:lnTo>
                            <a:pt x="189" y="605"/>
                          </a:lnTo>
                          <a:lnTo>
                            <a:pt x="161" y="587"/>
                          </a:lnTo>
                          <a:lnTo>
                            <a:pt x="111" y="546"/>
                          </a:lnTo>
                          <a:lnTo>
                            <a:pt x="77" y="541"/>
                          </a:lnTo>
                          <a:lnTo>
                            <a:pt x="65" y="512"/>
                          </a:lnTo>
                          <a:lnTo>
                            <a:pt x="50" y="480"/>
                          </a:lnTo>
                          <a:lnTo>
                            <a:pt x="42" y="460"/>
                          </a:lnTo>
                          <a:lnTo>
                            <a:pt x="25" y="409"/>
                          </a:lnTo>
                          <a:lnTo>
                            <a:pt x="0" y="343"/>
                          </a:lnTo>
                          <a:lnTo>
                            <a:pt x="19" y="355"/>
                          </a:lnTo>
                          <a:lnTo>
                            <a:pt x="45" y="394"/>
                          </a:lnTo>
                          <a:lnTo>
                            <a:pt x="68" y="417"/>
                          </a:lnTo>
                          <a:close/>
                        </a:path>
                      </a:pathLst>
                    </a:custGeom>
                    <a:solidFill>
                      <a:srgbClr val="050585"/>
                    </a:solidFill>
                    <a:ln w="9525">
                      <a:noFill/>
                      <a:round/>
                      <a:headEnd/>
                      <a:tailEnd/>
                    </a:ln>
                  </p:spPr>
                  <p:txBody>
                    <a:bodyPr/>
                    <a:lstStyle/>
                    <a:p>
                      <a:endParaRPr lang="de-DE">
                        <a:solidFill>
                          <a:prstClr val="black"/>
                        </a:solidFill>
                        <a:latin typeface="Calibri"/>
                      </a:endParaRPr>
                    </a:p>
                  </p:txBody>
                </p:sp>
                <p:sp>
                  <p:nvSpPr>
                    <p:cNvPr id="44273" name="Freeform 118"/>
                    <p:cNvSpPr>
                      <a:spLocks/>
                    </p:cNvSpPr>
                    <p:nvPr/>
                  </p:nvSpPr>
                  <p:spPr bwMode="auto">
                    <a:xfrm>
                      <a:off x="2378" y="3385"/>
                      <a:ext cx="40" cy="101"/>
                    </a:xfrm>
                    <a:custGeom>
                      <a:avLst/>
                      <a:gdLst>
                        <a:gd name="T0" fmla="*/ 11 w 281"/>
                        <a:gd name="T1" fmla="*/ 61 h 608"/>
                        <a:gd name="T2" fmla="*/ 10 w 281"/>
                        <a:gd name="T3" fmla="*/ 33 h 608"/>
                        <a:gd name="T4" fmla="*/ 12 w 281"/>
                        <a:gd name="T5" fmla="*/ 28 h 608"/>
                        <a:gd name="T6" fmla="*/ 21 w 281"/>
                        <a:gd name="T7" fmla="*/ 11 h 608"/>
                        <a:gd name="T8" fmla="*/ 22 w 281"/>
                        <a:gd name="T9" fmla="*/ 13 h 608"/>
                        <a:gd name="T10" fmla="*/ 24 w 281"/>
                        <a:gd name="T11" fmla="*/ 15 h 608"/>
                        <a:gd name="T12" fmla="*/ 27 w 281"/>
                        <a:gd name="T13" fmla="*/ 11 h 608"/>
                        <a:gd name="T14" fmla="*/ 32 w 281"/>
                        <a:gd name="T15" fmla="*/ 5 h 608"/>
                        <a:gd name="T16" fmla="*/ 27 w 281"/>
                        <a:gd name="T17" fmla="*/ 25 h 608"/>
                        <a:gd name="T18" fmla="*/ 35 w 281"/>
                        <a:gd name="T19" fmla="*/ 16 h 608"/>
                        <a:gd name="T20" fmla="*/ 37 w 281"/>
                        <a:gd name="T21" fmla="*/ 19 h 608"/>
                        <a:gd name="T22" fmla="*/ 38 w 281"/>
                        <a:gd name="T23" fmla="*/ 25 h 608"/>
                        <a:gd name="T24" fmla="*/ 38 w 281"/>
                        <a:gd name="T25" fmla="*/ 30 h 608"/>
                        <a:gd name="T26" fmla="*/ 38 w 281"/>
                        <a:gd name="T27" fmla="*/ 36 h 608"/>
                        <a:gd name="T28" fmla="*/ 32 w 281"/>
                        <a:gd name="T29" fmla="*/ 50 h 608"/>
                        <a:gd name="T30" fmla="*/ 30 w 281"/>
                        <a:gd name="T31" fmla="*/ 71 h 608"/>
                        <a:gd name="T32" fmla="*/ 26 w 281"/>
                        <a:gd name="T33" fmla="*/ 78 h 608"/>
                        <a:gd name="T34" fmla="*/ 28 w 281"/>
                        <a:gd name="T35" fmla="*/ 81 h 608"/>
                        <a:gd name="T36" fmla="*/ 35 w 281"/>
                        <a:gd name="T37" fmla="*/ 79 h 608"/>
                        <a:gd name="T38" fmla="*/ 38 w 281"/>
                        <a:gd name="T39" fmla="*/ 81 h 608"/>
                        <a:gd name="T40" fmla="*/ 32 w 281"/>
                        <a:gd name="T41" fmla="*/ 87 h 608"/>
                        <a:gd name="T42" fmla="*/ 26 w 281"/>
                        <a:gd name="T43" fmla="*/ 88 h 608"/>
                        <a:gd name="T44" fmla="*/ 33 w 281"/>
                        <a:gd name="T45" fmla="*/ 99 h 608"/>
                        <a:gd name="T46" fmla="*/ 36 w 281"/>
                        <a:gd name="T47" fmla="*/ 100 h 608"/>
                        <a:gd name="T48" fmla="*/ 32 w 281"/>
                        <a:gd name="T49" fmla="*/ 100 h 608"/>
                        <a:gd name="T50" fmla="*/ 29 w 281"/>
                        <a:gd name="T51" fmla="*/ 99 h 608"/>
                        <a:gd name="T52" fmla="*/ 25 w 281"/>
                        <a:gd name="T53" fmla="*/ 95 h 608"/>
                        <a:gd name="T54" fmla="*/ 29 w 281"/>
                        <a:gd name="T55" fmla="*/ 101 h 608"/>
                        <a:gd name="T56" fmla="*/ 23 w 281"/>
                        <a:gd name="T57" fmla="*/ 98 h 608"/>
                        <a:gd name="T58" fmla="*/ 11 w 281"/>
                        <a:gd name="T59" fmla="*/ 90 h 608"/>
                        <a:gd name="T60" fmla="*/ 7 w 281"/>
                        <a:gd name="T61" fmla="*/ 80 h 608"/>
                        <a:gd name="T62" fmla="*/ 4 w 281"/>
                        <a:gd name="T63" fmla="*/ 68 h 608"/>
                        <a:gd name="T64" fmla="*/ 3 w 281"/>
                        <a:gd name="T65" fmla="*/ 59 h 608"/>
                        <a:gd name="T66" fmla="*/ 10 w 281"/>
                        <a:gd name="T67" fmla="*/ 69 h 6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608"/>
                        <a:gd name="T104" fmla="*/ 281 w 281"/>
                        <a:gd name="T105" fmla="*/ 608 h 60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608">
                          <a:moveTo>
                            <a:pt x="68" y="417"/>
                          </a:moveTo>
                          <a:lnTo>
                            <a:pt x="77" y="366"/>
                          </a:lnTo>
                          <a:lnTo>
                            <a:pt x="77" y="277"/>
                          </a:lnTo>
                          <a:lnTo>
                            <a:pt x="71" y="197"/>
                          </a:lnTo>
                          <a:lnTo>
                            <a:pt x="86" y="123"/>
                          </a:lnTo>
                          <a:lnTo>
                            <a:pt x="85" y="166"/>
                          </a:lnTo>
                          <a:lnTo>
                            <a:pt x="122" y="127"/>
                          </a:lnTo>
                          <a:lnTo>
                            <a:pt x="146" y="68"/>
                          </a:lnTo>
                          <a:lnTo>
                            <a:pt x="159" y="0"/>
                          </a:lnTo>
                          <a:lnTo>
                            <a:pt x="156" y="81"/>
                          </a:lnTo>
                          <a:lnTo>
                            <a:pt x="140" y="157"/>
                          </a:lnTo>
                          <a:lnTo>
                            <a:pt x="171" y="91"/>
                          </a:lnTo>
                          <a:lnTo>
                            <a:pt x="185" y="14"/>
                          </a:lnTo>
                          <a:lnTo>
                            <a:pt x="188" y="67"/>
                          </a:lnTo>
                          <a:lnTo>
                            <a:pt x="182" y="128"/>
                          </a:lnTo>
                          <a:lnTo>
                            <a:pt x="226" y="32"/>
                          </a:lnTo>
                          <a:lnTo>
                            <a:pt x="223" y="70"/>
                          </a:lnTo>
                          <a:lnTo>
                            <a:pt x="192" y="150"/>
                          </a:lnTo>
                          <a:lnTo>
                            <a:pt x="249" y="62"/>
                          </a:lnTo>
                          <a:lnTo>
                            <a:pt x="243" y="99"/>
                          </a:lnTo>
                          <a:lnTo>
                            <a:pt x="213" y="162"/>
                          </a:lnTo>
                          <a:lnTo>
                            <a:pt x="260" y="114"/>
                          </a:lnTo>
                          <a:lnTo>
                            <a:pt x="225" y="169"/>
                          </a:lnTo>
                          <a:lnTo>
                            <a:pt x="268" y="152"/>
                          </a:lnTo>
                          <a:lnTo>
                            <a:pt x="235" y="189"/>
                          </a:lnTo>
                          <a:lnTo>
                            <a:pt x="267" y="182"/>
                          </a:lnTo>
                          <a:lnTo>
                            <a:pt x="235" y="205"/>
                          </a:lnTo>
                          <a:lnTo>
                            <a:pt x="268" y="215"/>
                          </a:lnTo>
                          <a:lnTo>
                            <a:pt x="243" y="243"/>
                          </a:lnTo>
                          <a:lnTo>
                            <a:pt x="223" y="300"/>
                          </a:lnTo>
                          <a:lnTo>
                            <a:pt x="216" y="386"/>
                          </a:lnTo>
                          <a:lnTo>
                            <a:pt x="209" y="429"/>
                          </a:lnTo>
                          <a:lnTo>
                            <a:pt x="197" y="455"/>
                          </a:lnTo>
                          <a:lnTo>
                            <a:pt x="186" y="467"/>
                          </a:lnTo>
                          <a:lnTo>
                            <a:pt x="171" y="475"/>
                          </a:lnTo>
                          <a:lnTo>
                            <a:pt x="199" y="486"/>
                          </a:lnTo>
                          <a:lnTo>
                            <a:pt x="225" y="485"/>
                          </a:lnTo>
                          <a:lnTo>
                            <a:pt x="249" y="474"/>
                          </a:lnTo>
                          <a:lnTo>
                            <a:pt x="281" y="451"/>
                          </a:lnTo>
                          <a:lnTo>
                            <a:pt x="269" y="490"/>
                          </a:lnTo>
                          <a:lnTo>
                            <a:pt x="254" y="513"/>
                          </a:lnTo>
                          <a:lnTo>
                            <a:pt x="228" y="525"/>
                          </a:lnTo>
                          <a:lnTo>
                            <a:pt x="206" y="530"/>
                          </a:lnTo>
                          <a:lnTo>
                            <a:pt x="184" y="528"/>
                          </a:lnTo>
                          <a:lnTo>
                            <a:pt x="220" y="567"/>
                          </a:lnTo>
                          <a:lnTo>
                            <a:pt x="230" y="594"/>
                          </a:lnTo>
                          <a:lnTo>
                            <a:pt x="241" y="599"/>
                          </a:lnTo>
                          <a:lnTo>
                            <a:pt x="254" y="600"/>
                          </a:lnTo>
                          <a:lnTo>
                            <a:pt x="243" y="606"/>
                          </a:lnTo>
                          <a:lnTo>
                            <a:pt x="227" y="600"/>
                          </a:lnTo>
                          <a:lnTo>
                            <a:pt x="216" y="597"/>
                          </a:lnTo>
                          <a:lnTo>
                            <a:pt x="207" y="595"/>
                          </a:lnTo>
                          <a:lnTo>
                            <a:pt x="184" y="575"/>
                          </a:lnTo>
                          <a:lnTo>
                            <a:pt x="174" y="574"/>
                          </a:lnTo>
                          <a:lnTo>
                            <a:pt x="185" y="594"/>
                          </a:lnTo>
                          <a:lnTo>
                            <a:pt x="204" y="608"/>
                          </a:lnTo>
                          <a:lnTo>
                            <a:pt x="189" y="605"/>
                          </a:lnTo>
                          <a:lnTo>
                            <a:pt x="161" y="587"/>
                          </a:lnTo>
                          <a:lnTo>
                            <a:pt x="111" y="546"/>
                          </a:lnTo>
                          <a:lnTo>
                            <a:pt x="77" y="541"/>
                          </a:lnTo>
                          <a:lnTo>
                            <a:pt x="65" y="512"/>
                          </a:lnTo>
                          <a:lnTo>
                            <a:pt x="50" y="480"/>
                          </a:lnTo>
                          <a:lnTo>
                            <a:pt x="42" y="460"/>
                          </a:lnTo>
                          <a:lnTo>
                            <a:pt x="25" y="409"/>
                          </a:lnTo>
                          <a:lnTo>
                            <a:pt x="0" y="343"/>
                          </a:lnTo>
                          <a:lnTo>
                            <a:pt x="19" y="355"/>
                          </a:lnTo>
                          <a:lnTo>
                            <a:pt x="45" y="394"/>
                          </a:lnTo>
                          <a:lnTo>
                            <a:pt x="68" y="41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74" name="Freeform 119"/>
                    <p:cNvSpPr>
                      <a:spLocks/>
                    </p:cNvSpPr>
                    <p:nvPr/>
                  </p:nvSpPr>
                  <p:spPr bwMode="auto">
                    <a:xfrm>
                      <a:off x="2513" y="3361"/>
                      <a:ext cx="193" cy="228"/>
                    </a:xfrm>
                    <a:custGeom>
                      <a:avLst/>
                      <a:gdLst>
                        <a:gd name="T0" fmla="*/ 1 w 1348"/>
                        <a:gd name="T1" fmla="*/ 87 h 1372"/>
                        <a:gd name="T2" fmla="*/ 4 w 1348"/>
                        <a:gd name="T3" fmla="*/ 66 h 1372"/>
                        <a:gd name="T4" fmla="*/ 4 w 1348"/>
                        <a:gd name="T5" fmla="*/ 46 h 1372"/>
                        <a:gd name="T6" fmla="*/ 8 w 1348"/>
                        <a:gd name="T7" fmla="*/ 33 h 1372"/>
                        <a:gd name="T8" fmla="*/ 14 w 1348"/>
                        <a:gd name="T9" fmla="*/ 26 h 1372"/>
                        <a:gd name="T10" fmla="*/ 39 w 1348"/>
                        <a:gd name="T11" fmla="*/ 6 h 1372"/>
                        <a:gd name="T12" fmla="*/ 50 w 1348"/>
                        <a:gd name="T13" fmla="*/ 0 h 1372"/>
                        <a:gd name="T14" fmla="*/ 73 w 1348"/>
                        <a:gd name="T15" fmla="*/ 5 h 1372"/>
                        <a:gd name="T16" fmla="*/ 92 w 1348"/>
                        <a:gd name="T17" fmla="*/ 5 h 1372"/>
                        <a:gd name="T18" fmla="*/ 118 w 1348"/>
                        <a:gd name="T19" fmla="*/ 56 h 1372"/>
                        <a:gd name="T20" fmla="*/ 129 w 1348"/>
                        <a:gd name="T21" fmla="*/ 89 h 1372"/>
                        <a:gd name="T22" fmla="*/ 129 w 1348"/>
                        <a:gd name="T23" fmla="*/ 113 h 1372"/>
                        <a:gd name="T24" fmla="*/ 113 w 1348"/>
                        <a:gd name="T25" fmla="*/ 126 h 1372"/>
                        <a:gd name="T26" fmla="*/ 99 w 1348"/>
                        <a:gd name="T27" fmla="*/ 136 h 1372"/>
                        <a:gd name="T28" fmla="*/ 92 w 1348"/>
                        <a:gd name="T29" fmla="*/ 147 h 1372"/>
                        <a:gd name="T30" fmla="*/ 96 w 1348"/>
                        <a:gd name="T31" fmla="*/ 159 h 1372"/>
                        <a:gd name="T32" fmla="*/ 105 w 1348"/>
                        <a:gd name="T33" fmla="*/ 171 h 1372"/>
                        <a:gd name="T34" fmla="*/ 122 w 1348"/>
                        <a:gd name="T35" fmla="*/ 171 h 1372"/>
                        <a:gd name="T36" fmla="*/ 147 w 1348"/>
                        <a:gd name="T37" fmla="*/ 157 h 1372"/>
                        <a:gd name="T38" fmla="*/ 162 w 1348"/>
                        <a:gd name="T39" fmla="*/ 141 h 1372"/>
                        <a:gd name="T40" fmla="*/ 170 w 1348"/>
                        <a:gd name="T41" fmla="*/ 129 h 1372"/>
                        <a:gd name="T42" fmla="*/ 180 w 1348"/>
                        <a:gd name="T43" fmla="*/ 140 h 1372"/>
                        <a:gd name="T44" fmla="*/ 193 w 1348"/>
                        <a:gd name="T45" fmla="*/ 168 h 1372"/>
                        <a:gd name="T46" fmla="*/ 169 w 1348"/>
                        <a:gd name="T47" fmla="*/ 186 h 1372"/>
                        <a:gd name="T48" fmla="*/ 164 w 1348"/>
                        <a:gd name="T49" fmla="*/ 195 h 1372"/>
                        <a:gd name="T50" fmla="*/ 153 w 1348"/>
                        <a:gd name="T51" fmla="*/ 199 h 1372"/>
                        <a:gd name="T52" fmla="*/ 138 w 1348"/>
                        <a:gd name="T53" fmla="*/ 213 h 1372"/>
                        <a:gd name="T54" fmla="*/ 124 w 1348"/>
                        <a:gd name="T55" fmla="*/ 223 h 1372"/>
                        <a:gd name="T56" fmla="*/ 105 w 1348"/>
                        <a:gd name="T57" fmla="*/ 219 h 1372"/>
                        <a:gd name="T58" fmla="*/ 95 w 1348"/>
                        <a:gd name="T59" fmla="*/ 204 h 1372"/>
                        <a:gd name="T60" fmla="*/ 70 w 1348"/>
                        <a:gd name="T61" fmla="*/ 175 h 1372"/>
                        <a:gd name="T62" fmla="*/ 63 w 1348"/>
                        <a:gd name="T63" fmla="*/ 166 h 1372"/>
                        <a:gd name="T64" fmla="*/ 61 w 1348"/>
                        <a:gd name="T65" fmla="*/ 144 h 1372"/>
                        <a:gd name="T66" fmla="*/ 63 w 1348"/>
                        <a:gd name="T67" fmla="*/ 105 h 1372"/>
                        <a:gd name="T68" fmla="*/ 83 w 1348"/>
                        <a:gd name="T69" fmla="*/ 89 h 1372"/>
                        <a:gd name="T70" fmla="*/ 70 w 1348"/>
                        <a:gd name="T71" fmla="*/ 56 h 1372"/>
                        <a:gd name="T72" fmla="*/ 64 w 1348"/>
                        <a:gd name="T73" fmla="*/ 46 h 1372"/>
                        <a:gd name="T74" fmla="*/ 56 w 1348"/>
                        <a:gd name="T75" fmla="*/ 44 h 1372"/>
                        <a:gd name="T76" fmla="*/ 39 w 1348"/>
                        <a:gd name="T77" fmla="*/ 51 h 1372"/>
                        <a:gd name="T78" fmla="*/ 32 w 1348"/>
                        <a:gd name="T79" fmla="*/ 66 h 1372"/>
                        <a:gd name="T80" fmla="*/ 35 w 1348"/>
                        <a:gd name="T81" fmla="*/ 81 h 1372"/>
                        <a:gd name="T82" fmla="*/ 33 w 1348"/>
                        <a:gd name="T83" fmla="*/ 99 h 137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48"/>
                        <a:gd name="T127" fmla="*/ 0 h 1372"/>
                        <a:gd name="T128" fmla="*/ 1348 w 1348"/>
                        <a:gd name="T129" fmla="*/ 1372 h 137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48" h="1372">
                          <a:moveTo>
                            <a:pt x="63" y="603"/>
                          </a:moveTo>
                          <a:lnTo>
                            <a:pt x="29" y="552"/>
                          </a:lnTo>
                          <a:lnTo>
                            <a:pt x="10" y="521"/>
                          </a:lnTo>
                          <a:lnTo>
                            <a:pt x="4" y="499"/>
                          </a:lnTo>
                          <a:lnTo>
                            <a:pt x="0" y="487"/>
                          </a:lnTo>
                          <a:lnTo>
                            <a:pt x="25" y="395"/>
                          </a:lnTo>
                          <a:lnTo>
                            <a:pt x="29" y="324"/>
                          </a:lnTo>
                          <a:lnTo>
                            <a:pt x="29" y="296"/>
                          </a:lnTo>
                          <a:lnTo>
                            <a:pt x="29" y="279"/>
                          </a:lnTo>
                          <a:lnTo>
                            <a:pt x="0" y="279"/>
                          </a:lnTo>
                          <a:lnTo>
                            <a:pt x="36" y="227"/>
                          </a:lnTo>
                          <a:lnTo>
                            <a:pt x="54" y="198"/>
                          </a:lnTo>
                          <a:lnTo>
                            <a:pt x="69" y="181"/>
                          </a:lnTo>
                          <a:lnTo>
                            <a:pt x="83" y="168"/>
                          </a:lnTo>
                          <a:lnTo>
                            <a:pt x="95" y="158"/>
                          </a:lnTo>
                          <a:lnTo>
                            <a:pt x="169" y="106"/>
                          </a:lnTo>
                          <a:lnTo>
                            <a:pt x="222" y="64"/>
                          </a:lnTo>
                          <a:lnTo>
                            <a:pt x="269" y="35"/>
                          </a:lnTo>
                          <a:lnTo>
                            <a:pt x="313" y="23"/>
                          </a:lnTo>
                          <a:lnTo>
                            <a:pt x="328" y="11"/>
                          </a:lnTo>
                          <a:lnTo>
                            <a:pt x="348" y="0"/>
                          </a:lnTo>
                          <a:lnTo>
                            <a:pt x="395" y="7"/>
                          </a:lnTo>
                          <a:lnTo>
                            <a:pt x="440" y="23"/>
                          </a:lnTo>
                          <a:lnTo>
                            <a:pt x="512" y="29"/>
                          </a:lnTo>
                          <a:lnTo>
                            <a:pt x="545" y="29"/>
                          </a:lnTo>
                          <a:lnTo>
                            <a:pt x="606" y="29"/>
                          </a:lnTo>
                          <a:lnTo>
                            <a:pt x="640" y="29"/>
                          </a:lnTo>
                          <a:lnTo>
                            <a:pt x="653" y="35"/>
                          </a:lnTo>
                          <a:lnTo>
                            <a:pt x="784" y="296"/>
                          </a:lnTo>
                          <a:lnTo>
                            <a:pt x="823" y="335"/>
                          </a:lnTo>
                          <a:lnTo>
                            <a:pt x="882" y="422"/>
                          </a:lnTo>
                          <a:lnTo>
                            <a:pt x="900" y="454"/>
                          </a:lnTo>
                          <a:lnTo>
                            <a:pt x="900" y="533"/>
                          </a:lnTo>
                          <a:lnTo>
                            <a:pt x="912" y="569"/>
                          </a:lnTo>
                          <a:lnTo>
                            <a:pt x="918" y="631"/>
                          </a:lnTo>
                          <a:lnTo>
                            <a:pt x="904" y="678"/>
                          </a:lnTo>
                          <a:lnTo>
                            <a:pt x="890" y="699"/>
                          </a:lnTo>
                          <a:lnTo>
                            <a:pt x="823" y="729"/>
                          </a:lnTo>
                          <a:lnTo>
                            <a:pt x="790" y="760"/>
                          </a:lnTo>
                          <a:lnTo>
                            <a:pt x="765" y="782"/>
                          </a:lnTo>
                          <a:lnTo>
                            <a:pt x="743" y="798"/>
                          </a:lnTo>
                          <a:lnTo>
                            <a:pt x="694" y="818"/>
                          </a:lnTo>
                          <a:lnTo>
                            <a:pt x="665" y="830"/>
                          </a:lnTo>
                          <a:lnTo>
                            <a:pt x="653" y="845"/>
                          </a:lnTo>
                          <a:lnTo>
                            <a:pt x="640" y="887"/>
                          </a:lnTo>
                          <a:lnTo>
                            <a:pt x="640" y="915"/>
                          </a:lnTo>
                          <a:lnTo>
                            <a:pt x="647" y="938"/>
                          </a:lnTo>
                          <a:lnTo>
                            <a:pt x="673" y="955"/>
                          </a:lnTo>
                          <a:lnTo>
                            <a:pt x="705" y="992"/>
                          </a:lnTo>
                          <a:lnTo>
                            <a:pt x="725" y="1013"/>
                          </a:lnTo>
                          <a:lnTo>
                            <a:pt x="736" y="1031"/>
                          </a:lnTo>
                          <a:lnTo>
                            <a:pt x="757" y="1054"/>
                          </a:lnTo>
                          <a:lnTo>
                            <a:pt x="784" y="1079"/>
                          </a:lnTo>
                          <a:lnTo>
                            <a:pt x="853" y="1031"/>
                          </a:lnTo>
                          <a:lnTo>
                            <a:pt x="918" y="1001"/>
                          </a:lnTo>
                          <a:lnTo>
                            <a:pt x="989" y="973"/>
                          </a:lnTo>
                          <a:lnTo>
                            <a:pt x="1030" y="946"/>
                          </a:lnTo>
                          <a:lnTo>
                            <a:pt x="1077" y="915"/>
                          </a:lnTo>
                          <a:lnTo>
                            <a:pt x="1108" y="881"/>
                          </a:lnTo>
                          <a:lnTo>
                            <a:pt x="1130" y="851"/>
                          </a:lnTo>
                          <a:lnTo>
                            <a:pt x="1124" y="823"/>
                          </a:lnTo>
                          <a:lnTo>
                            <a:pt x="1165" y="793"/>
                          </a:lnTo>
                          <a:lnTo>
                            <a:pt x="1189" y="776"/>
                          </a:lnTo>
                          <a:lnTo>
                            <a:pt x="1206" y="772"/>
                          </a:lnTo>
                          <a:lnTo>
                            <a:pt x="1213" y="772"/>
                          </a:lnTo>
                          <a:lnTo>
                            <a:pt x="1259" y="840"/>
                          </a:lnTo>
                          <a:lnTo>
                            <a:pt x="1294" y="910"/>
                          </a:lnTo>
                          <a:lnTo>
                            <a:pt x="1329" y="973"/>
                          </a:lnTo>
                          <a:lnTo>
                            <a:pt x="1348" y="1013"/>
                          </a:lnTo>
                          <a:lnTo>
                            <a:pt x="1259" y="1079"/>
                          </a:lnTo>
                          <a:lnTo>
                            <a:pt x="1213" y="1100"/>
                          </a:lnTo>
                          <a:lnTo>
                            <a:pt x="1177" y="1118"/>
                          </a:lnTo>
                          <a:lnTo>
                            <a:pt x="1160" y="1130"/>
                          </a:lnTo>
                          <a:lnTo>
                            <a:pt x="1136" y="1148"/>
                          </a:lnTo>
                          <a:lnTo>
                            <a:pt x="1143" y="1171"/>
                          </a:lnTo>
                          <a:lnTo>
                            <a:pt x="1130" y="1186"/>
                          </a:lnTo>
                          <a:lnTo>
                            <a:pt x="1108" y="1186"/>
                          </a:lnTo>
                          <a:lnTo>
                            <a:pt x="1071" y="1199"/>
                          </a:lnTo>
                          <a:lnTo>
                            <a:pt x="1030" y="1228"/>
                          </a:lnTo>
                          <a:lnTo>
                            <a:pt x="994" y="1257"/>
                          </a:lnTo>
                          <a:lnTo>
                            <a:pt x="964" y="1281"/>
                          </a:lnTo>
                          <a:lnTo>
                            <a:pt x="924" y="1315"/>
                          </a:lnTo>
                          <a:lnTo>
                            <a:pt x="895" y="1326"/>
                          </a:lnTo>
                          <a:lnTo>
                            <a:pt x="864" y="1344"/>
                          </a:lnTo>
                          <a:lnTo>
                            <a:pt x="829" y="1368"/>
                          </a:lnTo>
                          <a:lnTo>
                            <a:pt x="805" y="1372"/>
                          </a:lnTo>
                          <a:lnTo>
                            <a:pt x="736" y="1315"/>
                          </a:lnTo>
                          <a:lnTo>
                            <a:pt x="712" y="1298"/>
                          </a:lnTo>
                          <a:lnTo>
                            <a:pt x="688" y="1263"/>
                          </a:lnTo>
                          <a:lnTo>
                            <a:pt x="665" y="1228"/>
                          </a:lnTo>
                          <a:lnTo>
                            <a:pt x="606" y="1182"/>
                          </a:lnTo>
                          <a:lnTo>
                            <a:pt x="535" y="1118"/>
                          </a:lnTo>
                          <a:lnTo>
                            <a:pt x="488" y="1054"/>
                          </a:lnTo>
                          <a:lnTo>
                            <a:pt x="471" y="1038"/>
                          </a:lnTo>
                          <a:lnTo>
                            <a:pt x="456" y="1020"/>
                          </a:lnTo>
                          <a:lnTo>
                            <a:pt x="440" y="1001"/>
                          </a:lnTo>
                          <a:lnTo>
                            <a:pt x="435" y="973"/>
                          </a:lnTo>
                          <a:lnTo>
                            <a:pt x="428" y="938"/>
                          </a:lnTo>
                          <a:lnTo>
                            <a:pt x="423" y="864"/>
                          </a:lnTo>
                          <a:lnTo>
                            <a:pt x="418" y="782"/>
                          </a:lnTo>
                          <a:lnTo>
                            <a:pt x="423" y="672"/>
                          </a:lnTo>
                          <a:lnTo>
                            <a:pt x="440" y="631"/>
                          </a:lnTo>
                          <a:lnTo>
                            <a:pt x="499" y="608"/>
                          </a:lnTo>
                          <a:lnTo>
                            <a:pt x="545" y="557"/>
                          </a:lnTo>
                          <a:lnTo>
                            <a:pt x="583" y="533"/>
                          </a:lnTo>
                          <a:lnTo>
                            <a:pt x="577" y="479"/>
                          </a:lnTo>
                          <a:lnTo>
                            <a:pt x="512" y="370"/>
                          </a:lnTo>
                          <a:lnTo>
                            <a:pt x="492" y="335"/>
                          </a:lnTo>
                          <a:lnTo>
                            <a:pt x="471" y="307"/>
                          </a:lnTo>
                          <a:lnTo>
                            <a:pt x="460" y="282"/>
                          </a:lnTo>
                          <a:lnTo>
                            <a:pt x="446" y="279"/>
                          </a:lnTo>
                          <a:lnTo>
                            <a:pt x="423" y="267"/>
                          </a:lnTo>
                          <a:lnTo>
                            <a:pt x="412" y="267"/>
                          </a:lnTo>
                          <a:lnTo>
                            <a:pt x="388" y="267"/>
                          </a:lnTo>
                          <a:lnTo>
                            <a:pt x="348" y="273"/>
                          </a:lnTo>
                          <a:lnTo>
                            <a:pt x="319" y="282"/>
                          </a:lnTo>
                          <a:lnTo>
                            <a:pt x="275" y="307"/>
                          </a:lnTo>
                          <a:lnTo>
                            <a:pt x="236" y="342"/>
                          </a:lnTo>
                          <a:lnTo>
                            <a:pt x="222" y="366"/>
                          </a:lnTo>
                          <a:lnTo>
                            <a:pt x="222" y="395"/>
                          </a:lnTo>
                          <a:lnTo>
                            <a:pt x="227" y="416"/>
                          </a:lnTo>
                          <a:lnTo>
                            <a:pt x="227" y="454"/>
                          </a:lnTo>
                          <a:lnTo>
                            <a:pt x="242" y="487"/>
                          </a:lnTo>
                          <a:lnTo>
                            <a:pt x="259" y="510"/>
                          </a:lnTo>
                          <a:lnTo>
                            <a:pt x="275" y="527"/>
                          </a:lnTo>
                          <a:lnTo>
                            <a:pt x="227" y="595"/>
                          </a:lnTo>
                          <a:lnTo>
                            <a:pt x="184" y="619"/>
                          </a:lnTo>
                          <a:lnTo>
                            <a:pt x="63" y="603"/>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275" name="Freeform 120"/>
                    <p:cNvSpPr>
                      <a:spLocks/>
                    </p:cNvSpPr>
                    <p:nvPr/>
                  </p:nvSpPr>
                  <p:spPr bwMode="auto">
                    <a:xfrm>
                      <a:off x="2513" y="3361"/>
                      <a:ext cx="193" cy="228"/>
                    </a:xfrm>
                    <a:custGeom>
                      <a:avLst/>
                      <a:gdLst>
                        <a:gd name="T0" fmla="*/ 1 w 1348"/>
                        <a:gd name="T1" fmla="*/ 87 h 1372"/>
                        <a:gd name="T2" fmla="*/ 4 w 1348"/>
                        <a:gd name="T3" fmla="*/ 66 h 1372"/>
                        <a:gd name="T4" fmla="*/ 4 w 1348"/>
                        <a:gd name="T5" fmla="*/ 46 h 1372"/>
                        <a:gd name="T6" fmla="*/ 8 w 1348"/>
                        <a:gd name="T7" fmla="*/ 33 h 1372"/>
                        <a:gd name="T8" fmla="*/ 14 w 1348"/>
                        <a:gd name="T9" fmla="*/ 26 h 1372"/>
                        <a:gd name="T10" fmla="*/ 39 w 1348"/>
                        <a:gd name="T11" fmla="*/ 6 h 1372"/>
                        <a:gd name="T12" fmla="*/ 50 w 1348"/>
                        <a:gd name="T13" fmla="*/ 0 h 1372"/>
                        <a:gd name="T14" fmla="*/ 73 w 1348"/>
                        <a:gd name="T15" fmla="*/ 5 h 1372"/>
                        <a:gd name="T16" fmla="*/ 92 w 1348"/>
                        <a:gd name="T17" fmla="*/ 5 h 1372"/>
                        <a:gd name="T18" fmla="*/ 118 w 1348"/>
                        <a:gd name="T19" fmla="*/ 56 h 1372"/>
                        <a:gd name="T20" fmla="*/ 129 w 1348"/>
                        <a:gd name="T21" fmla="*/ 89 h 1372"/>
                        <a:gd name="T22" fmla="*/ 129 w 1348"/>
                        <a:gd name="T23" fmla="*/ 113 h 1372"/>
                        <a:gd name="T24" fmla="*/ 113 w 1348"/>
                        <a:gd name="T25" fmla="*/ 126 h 1372"/>
                        <a:gd name="T26" fmla="*/ 99 w 1348"/>
                        <a:gd name="T27" fmla="*/ 136 h 1372"/>
                        <a:gd name="T28" fmla="*/ 92 w 1348"/>
                        <a:gd name="T29" fmla="*/ 147 h 1372"/>
                        <a:gd name="T30" fmla="*/ 96 w 1348"/>
                        <a:gd name="T31" fmla="*/ 159 h 1372"/>
                        <a:gd name="T32" fmla="*/ 105 w 1348"/>
                        <a:gd name="T33" fmla="*/ 171 h 1372"/>
                        <a:gd name="T34" fmla="*/ 122 w 1348"/>
                        <a:gd name="T35" fmla="*/ 171 h 1372"/>
                        <a:gd name="T36" fmla="*/ 147 w 1348"/>
                        <a:gd name="T37" fmla="*/ 157 h 1372"/>
                        <a:gd name="T38" fmla="*/ 162 w 1348"/>
                        <a:gd name="T39" fmla="*/ 141 h 1372"/>
                        <a:gd name="T40" fmla="*/ 170 w 1348"/>
                        <a:gd name="T41" fmla="*/ 129 h 1372"/>
                        <a:gd name="T42" fmla="*/ 180 w 1348"/>
                        <a:gd name="T43" fmla="*/ 140 h 1372"/>
                        <a:gd name="T44" fmla="*/ 193 w 1348"/>
                        <a:gd name="T45" fmla="*/ 168 h 1372"/>
                        <a:gd name="T46" fmla="*/ 169 w 1348"/>
                        <a:gd name="T47" fmla="*/ 186 h 1372"/>
                        <a:gd name="T48" fmla="*/ 164 w 1348"/>
                        <a:gd name="T49" fmla="*/ 195 h 1372"/>
                        <a:gd name="T50" fmla="*/ 153 w 1348"/>
                        <a:gd name="T51" fmla="*/ 199 h 1372"/>
                        <a:gd name="T52" fmla="*/ 138 w 1348"/>
                        <a:gd name="T53" fmla="*/ 213 h 1372"/>
                        <a:gd name="T54" fmla="*/ 124 w 1348"/>
                        <a:gd name="T55" fmla="*/ 223 h 1372"/>
                        <a:gd name="T56" fmla="*/ 105 w 1348"/>
                        <a:gd name="T57" fmla="*/ 219 h 1372"/>
                        <a:gd name="T58" fmla="*/ 95 w 1348"/>
                        <a:gd name="T59" fmla="*/ 204 h 1372"/>
                        <a:gd name="T60" fmla="*/ 70 w 1348"/>
                        <a:gd name="T61" fmla="*/ 175 h 1372"/>
                        <a:gd name="T62" fmla="*/ 63 w 1348"/>
                        <a:gd name="T63" fmla="*/ 166 h 1372"/>
                        <a:gd name="T64" fmla="*/ 61 w 1348"/>
                        <a:gd name="T65" fmla="*/ 144 h 1372"/>
                        <a:gd name="T66" fmla="*/ 63 w 1348"/>
                        <a:gd name="T67" fmla="*/ 105 h 1372"/>
                        <a:gd name="T68" fmla="*/ 83 w 1348"/>
                        <a:gd name="T69" fmla="*/ 89 h 1372"/>
                        <a:gd name="T70" fmla="*/ 70 w 1348"/>
                        <a:gd name="T71" fmla="*/ 56 h 1372"/>
                        <a:gd name="T72" fmla="*/ 64 w 1348"/>
                        <a:gd name="T73" fmla="*/ 46 h 1372"/>
                        <a:gd name="T74" fmla="*/ 56 w 1348"/>
                        <a:gd name="T75" fmla="*/ 44 h 1372"/>
                        <a:gd name="T76" fmla="*/ 39 w 1348"/>
                        <a:gd name="T77" fmla="*/ 51 h 1372"/>
                        <a:gd name="T78" fmla="*/ 32 w 1348"/>
                        <a:gd name="T79" fmla="*/ 66 h 1372"/>
                        <a:gd name="T80" fmla="*/ 35 w 1348"/>
                        <a:gd name="T81" fmla="*/ 81 h 1372"/>
                        <a:gd name="T82" fmla="*/ 33 w 1348"/>
                        <a:gd name="T83" fmla="*/ 99 h 137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48"/>
                        <a:gd name="T127" fmla="*/ 0 h 1372"/>
                        <a:gd name="T128" fmla="*/ 1348 w 1348"/>
                        <a:gd name="T129" fmla="*/ 1372 h 137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48" h="1372">
                          <a:moveTo>
                            <a:pt x="63" y="603"/>
                          </a:moveTo>
                          <a:lnTo>
                            <a:pt x="29" y="552"/>
                          </a:lnTo>
                          <a:lnTo>
                            <a:pt x="10" y="521"/>
                          </a:lnTo>
                          <a:lnTo>
                            <a:pt x="4" y="499"/>
                          </a:lnTo>
                          <a:lnTo>
                            <a:pt x="0" y="487"/>
                          </a:lnTo>
                          <a:lnTo>
                            <a:pt x="25" y="395"/>
                          </a:lnTo>
                          <a:lnTo>
                            <a:pt x="29" y="324"/>
                          </a:lnTo>
                          <a:lnTo>
                            <a:pt x="29" y="296"/>
                          </a:lnTo>
                          <a:lnTo>
                            <a:pt x="29" y="279"/>
                          </a:lnTo>
                          <a:lnTo>
                            <a:pt x="0" y="279"/>
                          </a:lnTo>
                          <a:lnTo>
                            <a:pt x="36" y="227"/>
                          </a:lnTo>
                          <a:lnTo>
                            <a:pt x="54" y="198"/>
                          </a:lnTo>
                          <a:lnTo>
                            <a:pt x="69" y="181"/>
                          </a:lnTo>
                          <a:lnTo>
                            <a:pt x="83" y="168"/>
                          </a:lnTo>
                          <a:lnTo>
                            <a:pt x="95" y="158"/>
                          </a:lnTo>
                          <a:lnTo>
                            <a:pt x="169" y="106"/>
                          </a:lnTo>
                          <a:lnTo>
                            <a:pt x="222" y="64"/>
                          </a:lnTo>
                          <a:lnTo>
                            <a:pt x="269" y="35"/>
                          </a:lnTo>
                          <a:lnTo>
                            <a:pt x="313" y="23"/>
                          </a:lnTo>
                          <a:lnTo>
                            <a:pt x="328" y="11"/>
                          </a:lnTo>
                          <a:lnTo>
                            <a:pt x="348" y="0"/>
                          </a:lnTo>
                          <a:lnTo>
                            <a:pt x="395" y="7"/>
                          </a:lnTo>
                          <a:lnTo>
                            <a:pt x="440" y="23"/>
                          </a:lnTo>
                          <a:lnTo>
                            <a:pt x="512" y="29"/>
                          </a:lnTo>
                          <a:lnTo>
                            <a:pt x="545" y="29"/>
                          </a:lnTo>
                          <a:lnTo>
                            <a:pt x="606" y="29"/>
                          </a:lnTo>
                          <a:lnTo>
                            <a:pt x="640" y="29"/>
                          </a:lnTo>
                          <a:lnTo>
                            <a:pt x="653" y="35"/>
                          </a:lnTo>
                          <a:lnTo>
                            <a:pt x="784" y="296"/>
                          </a:lnTo>
                          <a:lnTo>
                            <a:pt x="823" y="335"/>
                          </a:lnTo>
                          <a:lnTo>
                            <a:pt x="882" y="422"/>
                          </a:lnTo>
                          <a:lnTo>
                            <a:pt x="900" y="454"/>
                          </a:lnTo>
                          <a:lnTo>
                            <a:pt x="900" y="533"/>
                          </a:lnTo>
                          <a:lnTo>
                            <a:pt x="912" y="569"/>
                          </a:lnTo>
                          <a:lnTo>
                            <a:pt x="918" y="631"/>
                          </a:lnTo>
                          <a:lnTo>
                            <a:pt x="904" y="678"/>
                          </a:lnTo>
                          <a:lnTo>
                            <a:pt x="890" y="699"/>
                          </a:lnTo>
                          <a:lnTo>
                            <a:pt x="823" y="729"/>
                          </a:lnTo>
                          <a:lnTo>
                            <a:pt x="790" y="760"/>
                          </a:lnTo>
                          <a:lnTo>
                            <a:pt x="765" y="782"/>
                          </a:lnTo>
                          <a:lnTo>
                            <a:pt x="743" y="798"/>
                          </a:lnTo>
                          <a:lnTo>
                            <a:pt x="694" y="818"/>
                          </a:lnTo>
                          <a:lnTo>
                            <a:pt x="665" y="830"/>
                          </a:lnTo>
                          <a:lnTo>
                            <a:pt x="653" y="845"/>
                          </a:lnTo>
                          <a:lnTo>
                            <a:pt x="640" y="887"/>
                          </a:lnTo>
                          <a:lnTo>
                            <a:pt x="640" y="915"/>
                          </a:lnTo>
                          <a:lnTo>
                            <a:pt x="647" y="938"/>
                          </a:lnTo>
                          <a:lnTo>
                            <a:pt x="673" y="955"/>
                          </a:lnTo>
                          <a:lnTo>
                            <a:pt x="705" y="992"/>
                          </a:lnTo>
                          <a:lnTo>
                            <a:pt x="725" y="1013"/>
                          </a:lnTo>
                          <a:lnTo>
                            <a:pt x="736" y="1031"/>
                          </a:lnTo>
                          <a:lnTo>
                            <a:pt x="757" y="1054"/>
                          </a:lnTo>
                          <a:lnTo>
                            <a:pt x="784" y="1079"/>
                          </a:lnTo>
                          <a:lnTo>
                            <a:pt x="853" y="1031"/>
                          </a:lnTo>
                          <a:lnTo>
                            <a:pt x="918" y="1001"/>
                          </a:lnTo>
                          <a:lnTo>
                            <a:pt x="989" y="973"/>
                          </a:lnTo>
                          <a:lnTo>
                            <a:pt x="1030" y="946"/>
                          </a:lnTo>
                          <a:lnTo>
                            <a:pt x="1077" y="915"/>
                          </a:lnTo>
                          <a:lnTo>
                            <a:pt x="1108" y="881"/>
                          </a:lnTo>
                          <a:lnTo>
                            <a:pt x="1130" y="851"/>
                          </a:lnTo>
                          <a:lnTo>
                            <a:pt x="1124" y="823"/>
                          </a:lnTo>
                          <a:lnTo>
                            <a:pt x="1165" y="793"/>
                          </a:lnTo>
                          <a:lnTo>
                            <a:pt x="1189" y="776"/>
                          </a:lnTo>
                          <a:lnTo>
                            <a:pt x="1206" y="772"/>
                          </a:lnTo>
                          <a:lnTo>
                            <a:pt x="1213" y="772"/>
                          </a:lnTo>
                          <a:lnTo>
                            <a:pt x="1259" y="840"/>
                          </a:lnTo>
                          <a:lnTo>
                            <a:pt x="1294" y="910"/>
                          </a:lnTo>
                          <a:lnTo>
                            <a:pt x="1329" y="973"/>
                          </a:lnTo>
                          <a:lnTo>
                            <a:pt x="1348" y="1013"/>
                          </a:lnTo>
                          <a:lnTo>
                            <a:pt x="1259" y="1079"/>
                          </a:lnTo>
                          <a:lnTo>
                            <a:pt x="1213" y="1100"/>
                          </a:lnTo>
                          <a:lnTo>
                            <a:pt x="1177" y="1118"/>
                          </a:lnTo>
                          <a:lnTo>
                            <a:pt x="1160" y="1130"/>
                          </a:lnTo>
                          <a:lnTo>
                            <a:pt x="1136" y="1148"/>
                          </a:lnTo>
                          <a:lnTo>
                            <a:pt x="1143" y="1171"/>
                          </a:lnTo>
                          <a:lnTo>
                            <a:pt x="1130" y="1186"/>
                          </a:lnTo>
                          <a:lnTo>
                            <a:pt x="1108" y="1186"/>
                          </a:lnTo>
                          <a:lnTo>
                            <a:pt x="1071" y="1199"/>
                          </a:lnTo>
                          <a:lnTo>
                            <a:pt x="1030" y="1228"/>
                          </a:lnTo>
                          <a:lnTo>
                            <a:pt x="994" y="1257"/>
                          </a:lnTo>
                          <a:lnTo>
                            <a:pt x="964" y="1281"/>
                          </a:lnTo>
                          <a:lnTo>
                            <a:pt x="924" y="1315"/>
                          </a:lnTo>
                          <a:lnTo>
                            <a:pt x="895" y="1326"/>
                          </a:lnTo>
                          <a:lnTo>
                            <a:pt x="864" y="1344"/>
                          </a:lnTo>
                          <a:lnTo>
                            <a:pt x="829" y="1368"/>
                          </a:lnTo>
                          <a:lnTo>
                            <a:pt x="805" y="1372"/>
                          </a:lnTo>
                          <a:lnTo>
                            <a:pt x="736" y="1315"/>
                          </a:lnTo>
                          <a:lnTo>
                            <a:pt x="712" y="1298"/>
                          </a:lnTo>
                          <a:lnTo>
                            <a:pt x="688" y="1263"/>
                          </a:lnTo>
                          <a:lnTo>
                            <a:pt x="665" y="1228"/>
                          </a:lnTo>
                          <a:lnTo>
                            <a:pt x="606" y="1182"/>
                          </a:lnTo>
                          <a:lnTo>
                            <a:pt x="535" y="1118"/>
                          </a:lnTo>
                          <a:lnTo>
                            <a:pt x="488" y="1054"/>
                          </a:lnTo>
                          <a:lnTo>
                            <a:pt x="471" y="1038"/>
                          </a:lnTo>
                          <a:lnTo>
                            <a:pt x="456" y="1020"/>
                          </a:lnTo>
                          <a:lnTo>
                            <a:pt x="440" y="1001"/>
                          </a:lnTo>
                          <a:lnTo>
                            <a:pt x="435" y="973"/>
                          </a:lnTo>
                          <a:lnTo>
                            <a:pt x="428" y="938"/>
                          </a:lnTo>
                          <a:lnTo>
                            <a:pt x="423" y="864"/>
                          </a:lnTo>
                          <a:lnTo>
                            <a:pt x="418" y="782"/>
                          </a:lnTo>
                          <a:lnTo>
                            <a:pt x="423" y="672"/>
                          </a:lnTo>
                          <a:lnTo>
                            <a:pt x="440" y="631"/>
                          </a:lnTo>
                          <a:lnTo>
                            <a:pt x="499" y="608"/>
                          </a:lnTo>
                          <a:lnTo>
                            <a:pt x="545" y="557"/>
                          </a:lnTo>
                          <a:lnTo>
                            <a:pt x="583" y="533"/>
                          </a:lnTo>
                          <a:lnTo>
                            <a:pt x="577" y="479"/>
                          </a:lnTo>
                          <a:lnTo>
                            <a:pt x="512" y="370"/>
                          </a:lnTo>
                          <a:lnTo>
                            <a:pt x="492" y="335"/>
                          </a:lnTo>
                          <a:lnTo>
                            <a:pt x="471" y="307"/>
                          </a:lnTo>
                          <a:lnTo>
                            <a:pt x="460" y="282"/>
                          </a:lnTo>
                          <a:lnTo>
                            <a:pt x="446" y="279"/>
                          </a:lnTo>
                          <a:lnTo>
                            <a:pt x="423" y="267"/>
                          </a:lnTo>
                          <a:lnTo>
                            <a:pt x="412" y="267"/>
                          </a:lnTo>
                          <a:lnTo>
                            <a:pt x="388" y="267"/>
                          </a:lnTo>
                          <a:lnTo>
                            <a:pt x="348" y="273"/>
                          </a:lnTo>
                          <a:lnTo>
                            <a:pt x="319" y="282"/>
                          </a:lnTo>
                          <a:lnTo>
                            <a:pt x="275" y="307"/>
                          </a:lnTo>
                          <a:lnTo>
                            <a:pt x="236" y="342"/>
                          </a:lnTo>
                          <a:lnTo>
                            <a:pt x="222" y="366"/>
                          </a:lnTo>
                          <a:lnTo>
                            <a:pt x="222" y="395"/>
                          </a:lnTo>
                          <a:lnTo>
                            <a:pt x="227" y="416"/>
                          </a:lnTo>
                          <a:lnTo>
                            <a:pt x="227" y="454"/>
                          </a:lnTo>
                          <a:lnTo>
                            <a:pt x="242" y="487"/>
                          </a:lnTo>
                          <a:lnTo>
                            <a:pt x="259" y="510"/>
                          </a:lnTo>
                          <a:lnTo>
                            <a:pt x="275" y="527"/>
                          </a:lnTo>
                          <a:lnTo>
                            <a:pt x="227" y="595"/>
                          </a:lnTo>
                          <a:lnTo>
                            <a:pt x="184" y="619"/>
                          </a:lnTo>
                          <a:lnTo>
                            <a:pt x="63" y="60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76" name="Freeform 121"/>
                    <p:cNvSpPr>
                      <a:spLocks/>
                    </p:cNvSpPr>
                    <p:nvPr/>
                  </p:nvSpPr>
                  <p:spPr bwMode="auto">
                    <a:xfrm>
                      <a:off x="2521" y="3370"/>
                      <a:ext cx="174" cy="211"/>
                    </a:xfrm>
                    <a:custGeom>
                      <a:avLst/>
                      <a:gdLst>
                        <a:gd name="T0" fmla="*/ 3 w 1218"/>
                        <a:gd name="T1" fmla="*/ 80 h 1262"/>
                        <a:gd name="T2" fmla="*/ 0 w 1218"/>
                        <a:gd name="T3" fmla="*/ 73 h 1262"/>
                        <a:gd name="T4" fmla="*/ 3 w 1218"/>
                        <a:gd name="T5" fmla="*/ 37 h 1262"/>
                        <a:gd name="T6" fmla="*/ 3 w 1218"/>
                        <a:gd name="T7" fmla="*/ 33 h 1262"/>
                        <a:gd name="T8" fmla="*/ 7 w 1218"/>
                        <a:gd name="T9" fmla="*/ 27 h 1262"/>
                        <a:gd name="T10" fmla="*/ 29 w 1218"/>
                        <a:gd name="T11" fmla="*/ 11 h 1262"/>
                        <a:gd name="T12" fmla="*/ 39 w 1218"/>
                        <a:gd name="T13" fmla="*/ 0 h 1262"/>
                        <a:gd name="T14" fmla="*/ 67 w 1218"/>
                        <a:gd name="T15" fmla="*/ 3 h 1262"/>
                        <a:gd name="T16" fmla="*/ 81 w 1218"/>
                        <a:gd name="T17" fmla="*/ 7 h 1262"/>
                        <a:gd name="T18" fmla="*/ 103 w 1218"/>
                        <a:gd name="T19" fmla="*/ 60 h 1262"/>
                        <a:gd name="T20" fmla="*/ 111 w 1218"/>
                        <a:gd name="T21" fmla="*/ 74 h 1262"/>
                        <a:gd name="T22" fmla="*/ 112 w 1218"/>
                        <a:gd name="T23" fmla="*/ 97 h 1262"/>
                        <a:gd name="T24" fmla="*/ 98 w 1218"/>
                        <a:gd name="T25" fmla="*/ 110 h 1262"/>
                        <a:gd name="T26" fmla="*/ 86 w 1218"/>
                        <a:gd name="T27" fmla="*/ 117 h 1262"/>
                        <a:gd name="T28" fmla="*/ 80 w 1218"/>
                        <a:gd name="T29" fmla="*/ 128 h 1262"/>
                        <a:gd name="T30" fmla="*/ 76 w 1218"/>
                        <a:gd name="T31" fmla="*/ 143 h 1262"/>
                        <a:gd name="T32" fmla="*/ 85 w 1218"/>
                        <a:gd name="T33" fmla="*/ 159 h 1262"/>
                        <a:gd name="T34" fmla="*/ 97 w 1218"/>
                        <a:gd name="T35" fmla="*/ 175 h 1262"/>
                        <a:gd name="T36" fmla="*/ 102 w 1218"/>
                        <a:gd name="T37" fmla="*/ 181 h 1262"/>
                        <a:gd name="T38" fmla="*/ 121 w 1218"/>
                        <a:gd name="T39" fmla="*/ 170 h 1262"/>
                        <a:gd name="T40" fmla="*/ 137 w 1218"/>
                        <a:gd name="T41" fmla="*/ 158 h 1262"/>
                        <a:gd name="T42" fmla="*/ 151 w 1218"/>
                        <a:gd name="T43" fmla="*/ 147 h 1262"/>
                        <a:gd name="T44" fmla="*/ 154 w 1218"/>
                        <a:gd name="T45" fmla="*/ 139 h 1262"/>
                        <a:gd name="T46" fmla="*/ 160 w 1218"/>
                        <a:gd name="T47" fmla="*/ 134 h 1262"/>
                        <a:gd name="T48" fmla="*/ 168 w 1218"/>
                        <a:gd name="T49" fmla="*/ 144 h 1262"/>
                        <a:gd name="T50" fmla="*/ 174 w 1218"/>
                        <a:gd name="T51" fmla="*/ 156 h 1262"/>
                        <a:gd name="T52" fmla="*/ 162 w 1218"/>
                        <a:gd name="T53" fmla="*/ 166 h 1262"/>
                        <a:gd name="T54" fmla="*/ 156 w 1218"/>
                        <a:gd name="T55" fmla="*/ 171 h 1262"/>
                        <a:gd name="T56" fmla="*/ 151 w 1218"/>
                        <a:gd name="T57" fmla="*/ 179 h 1262"/>
                        <a:gd name="T58" fmla="*/ 138 w 1218"/>
                        <a:gd name="T59" fmla="*/ 187 h 1262"/>
                        <a:gd name="T60" fmla="*/ 128 w 1218"/>
                        <a:gd name="T61" fmla="*/ 197 h 1262"/>
                        <a:gd name="T62" fmla="*/ 121 w 1218"/>
                        <a:gd name="T63" fmla="*/ 204 h 1262"/>
                        <a:gd name="T64" fmla="*/ 107 w 1218"/>
                        <a:gd name="T65" fmla="*/ 211 h 1262"/>
                        <a:gd name="T66" fmla="*/ 92 w 1218"/>
                        <a:gd name="T67" fmla="*/ 195 h 1262"/>
                        <a:gd name="T68" fmla="*/ 91 w 1218"/>
                        <a:gd name="T69" fmla="*/ 189 h 1262"/>
                        <a:gd name="T70" fmla="*/ 84 w 1218"/>
                        <a:gd name="T71" fmla="*/ 184 h 1262"/>
                        <a:gd name="T72" fmla="*/ 72 w 1218"/>
                        <a:gd name="T73" fmla="*/ 171 h 1262"/>
                        <a:gd name="T74" fmla="*/ 65 w 1218"/>
                        <a:gd name="T75" fmla="*/ 159 h 1262"/>
                        <a:gd name="T76" fmla="*/ 62 w 1218"/>
                        <a:gd name="T77" fmla="*/ 154 h 1262"/>
                        <a:gd name="T78" fmla="*/ 60 w 1218"/>
                        <a:gd name="T79" fmla="*/ 134 h 1262"/>
                        <a:gd name="T80" fmla="*/ 62 w 1218"/>
                        <a:gd name="T81" fmla="*/ 111 h 1262"/>
                        <a:gd name="T82" fmla="*/ 76 w 1218"/>
                        <a:gd name="T83" fmla="*/ 92 h 1262"/>
                        <a:gd name="T84" fmla="*/ 86 w 1218"/>
                        <a:gd name="T85" fmla="*/ 83 h 1262"/>
                        <a:gd name="T86" fmla="*/ 81 w 1218"/>
                        <a:gd name="T87" fmla="*/ 59 h 1262"/>
                        <a:gd name="T88" fmla="*/ 66 w 1218"/>
                        <a:gd name="T89" fmla="*/ 36 h 1262"/>
                        <a:gd name="T90" fmla="*/ 60 w 1218"/>
                        <a:gd name="T91" fmla="*/ 28 h 1262"/>
                        <a:gd name="T92" fmla="*/ 52 w 1218"/>
                        <a:gd name="T93" fmla="*/ 26 h 1262"/>
                        <a:gd name="T94" fmla="*/ 44 w 1218"/>
                        <a:gd name="T95" fmla="*/ 27 h 1262"/>
                        <a:gd name="T96" fmla="*/ 34 w 1218"/>
                        <a:gd name="T97" fmla="*/ 31 h 1262"/>
                        <a:gd name="T98" fmla="*/ 29 w 1218"/>
                        <a:gd name="T99" fmla="*/ 37 h 1262"/>
                        <a:gd name="T100" fmla="*/ 21 w 1218"/>
                        <a:gd name="T101" fmla="*/ 44 h 1262"/>
                        <a:gd name="T102" fmla="*/ 19 w 1218"/>
                        <a:gd name="T103" fmla="*/ 50 h 1262"/>
                        <a:gd name="T104" fmla="*/ 19 w 1218"/>
                        <a:gd name="T105" fmla="*/ 59 h 1262"/>
                        <a:gd name="T106" fmla="*/ 20 w 1218"/>
                        <a:gd name="T107" fmla="*/ 70 h 1262"/>
                        <a:gd name="T108" fmla="*/ 23 w 1218"/>
                        <a:gd name="T109" fmla="*/ 74 h 126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18"/>
                        <a:gd name="T166" fmla="*/ 0 h 1262"/>
                        <a:gd name="T167" fmla="*/ 1218 w 1218"/>
                        <a:gd name="T168" fmla="*/ 1262 h 126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18" h="1262">
                          <a:moveTo>
                            <a:pt x="51" y="521"/>
                          </a:moveTo>
                          <a:lnTo>
                            <a:pt x="24" y="480"/>
                          </a:lnTo>
                          <a:lnTo>
                            <a:pt x="9" y="452"/>
                          </a:lnTo>
                          <a:lnTo>
                            <a:pt x="0" y="438"/>
                          </a:lnTo>
                          <a:lnTo>
                            <a:pt x="24" y="325"/>
                          </a:lnTo>
                          <a:lnTo>
                            <a:pt x="24" y="221"/>
                          </a:lnTo>
                          <a:lnTo>
                            <a:pt x="4" y="221"/>
                          </a:lnTo>
                          <a:lnTo>
                            <a:pt x="24" y="197"/>
                          </a:lnTo>
                          <a:lnTo>
                            <a:pt x="35" y="180"/>
                          </a:lnTo>
                          <a:lnTo>
                            <a:pt x="51" y="163"/>
                          </a:lnTo>
                          <a:lnTo>
                            <a:pt x="109" y="117"/>
                          </a:lnTo>
                          <a:lnTo>
                            <a:pt x="205" y="64"/>
                          </a:lnTo>
                          <a:lnTo>
                            <a:pt x="259" y="23"/>
                          </a:lnTo>
                          <a:lnTo>
                            <a:pt x="274" y="0"/>
                          </a:lnTo>
                          <a:lnTo>
                            <a:pt x="341" y="11"/>
                          </a:lnTo>
                          <a:lnTo>
                            <a:pt x="470" y="16"/>
                          </a:lnTo>
                          <a:lnTo>
                            <a:pt x="529" y="29"/>
                          </a:lnTo>
                          <a:lnTo>
                            <a:pt x="566" y="41"/>
                          </a:lnTo>
                          <a:lnTo>
                            <a:pt x="664" y="238"/>
                          </a:lnTo>
                          <a:lnTo>
                            <a:pt x="722" y="358"/>
                          </a:lnTo>
                          <a:lnTo>
                            <a:pt x="751" y="421"/>
                          </a:lnTo>
                          <a:lnTo>
                            <a:pt x="775" y="441"/>
                          </a:lnTo>
                          <a:lnTo>
                            <a:pt x="783" y="521"/>
                          </a:lnTo>
                          <a:lnTo>
                            <a:pt x="783" y="579"/>
                          </a:lnTo>
                          <a:lnTo>
                            <a:pt x="764" y="598"/>
                          </a:lnTo>
                          <a:lnTo>
                            <a:pt x="689" y="656"/>
                          </a:lnTo>
                          <a:lnTo>
                            <a:pt x="623" y="683"/>
                          </a:lnTo>
                          <a:lnTo>
                            <a:pt x="599" y="702"/>
                          </a:lnTo>
                          <a:lnTo>
                            <a:pt x="581" y="735"/>
                          </a:lnTo>
                          <a:lnTo>
                            <a:pt x="558" y="765"/>
                          </a:lnTo>
                          <a:lnTo>
                            <a:pt x="529" y="799"/>
                          </a:lnTo>
                          <a:lnTo>
                            <a:pt x="529" y="857"/>
                          </a:lnTo>
                          <a:lnTo>
                            <a:pt x="540" y="892"/>
                          </a:lnTo>
                          <a:lnTo>
                            <a:pt x="593" y="948"/>
                          </a:lnTo>
                          <a:lnTo>
                            <a:pt x="658" y="1021"/>
                          </a:lnTo>
                          <a:lnTo>
                            <a:pt x="682" y="1049"/>
                          </a:lnTo>
                          <a:lnTo>
                            <a:pt x="699" y="1072"/>
                          </a:lnTo>
                          <a:lnTo>
                            <a:pt x="711" y="1084"/>
                          </a:lnTo>
                          <a:lnTo>
                            <a:pt x="799" y="1037"/>
                          </a:lnTo>
                          <a:lnTo>
                            <a:pt x="850" y="1014"/>
                          </a:lnTo>
                          <a:lnTo>
                            <a:pt x="881" y="996"/>
                          </a:lnTo>
                          <a:lnTo>
                            <a:pt x="958" y="943"/>
                          </a:lnTo>
                          <a:lnTo>
                            <a:pt x="1029" y="897"/>
                          </a:lnTo>
                          <a:lnTo>
                            <a:pt x="1054" y="880"/>
                          </a:lnTo>
                          <a:lnTo>
                            <a:pt x="1076" y="869"/>
                          </a:lnTo>
                          <a:lnTo>
                            <a:pt x="1076" y="834"/>
                          </a:lnTo>
                          <a:lnTo>
                            <a:pt x="1099" y="811"/>
                          </a:lnTo>
                          <a:lnTo>
                            <a:pt x="1123" y="799"/>
                          </a:lnTo>
                          <a:lnTo>
                            <a:pt x="1142" y="793"/>
                          </a:lnTo>
                          <a:lnTo>
                            <a:pt x="1175" y="864"/>
                          </a:lnTo>
                          <a:lnTo>
                            <a:pt x="1199" y="902"/>
                          </a:lnTo>
                          <a:lnTo>
                            <a:pt x="1218" y="934"/>
                          </a:lnTo>
                          <a:lnTo>
                            <a:pt x="1164" y="980"/>
                          </a:lnTo>
                          <a:lnTo>
                            <a:pt x="1135" y="990"/>
                          </a:lnTo>
                          <a:lnTo>
                            <a:pt x="1111" y="1001"/>
                          </a:lnTo>
                          <a:lnTo>
                            <a:pt x="1089" y="1021"/>
                          </a:lnTo>
                          <a:lnTo>
                            <a:pt x="1089" y="1037"/>
                          </a:lnTo>
                          <a:lnTo>
                            <a:pt x="1054" y="1072"/>
                          </a:lnTo>
                          <a:lnTo>
                            <a:pt x="1017" y="1084"/>
                          </a:lnTo>
                          <a:lnTo>
                            <a:pt x="963" y="1120"/>
                          </a:lnTo>
                          <a:lnTo>
                            <a:pt x="935" y="1141"/>
                          </a:lnTo>
                          <a:lnTo>
                            <a:pt x="894" y="1176"/>
                          </a:lnTo>
                          <a:lnTo>
                            <a:pt x="870" y="1199"/>
                          </a:lnTo>
                          <a:lnTo>
                            <a:pt x="846" y="1223"/>
                          </a:lnTo>
                          <a:lnTo>
                            <a:pt x="804" y="1244"/>
                          </a:lnTo>
                          <a:lnTo>
                            <a:pt x="751" y="1262"/>
                          </a:lnTo>
                          <a:lnTo>
                            <a:pt x="682" y="1211"/>
                          </a:lnTo>
                          <a:lnTo>
                            <a:pt x="644" y="1165"/>
                          </a:lnTo>
                          <a:lnTo>
                            <a:pt x="640" y="1141"/>
                          </a:lnTo>
                          <a:lnTo>
                            <a:pt x="634" y="1128"/>
                          </a:lnTo>
                          <a:lnTo>
                            <a:pt x="623" y="1124"/>
                          </a:lnTo>
                          <a:lnTo>
                            <a:pt x="586" y="1102"/>
                          </a:lnTo>
                          <a:lnTo>
                            <a:pt x="552" y="1060"/>
                          </a:lnTo>
                          <a:lnTo>
                            <a:pt x="505" y="1021"/>
                          </a:lnTo>
                          <a:lnTo>
                            <a:pt x="470" y="973"/>
                          </a:lnTo>
                          <a:lnTo>
                            <a:pt x="458" y="948"/>
                          </a:lnTo>
                          <a:lnTo>
                            <a:pt x="445" y="939"/>
                          </a:lnTo>
                          <a:lnTo>
                            <a:pt x="434" y="922"/>
                          </a:lnTo>
                          <a:lnTo>
                            <a:pt x="434" y="897"/>
                          </a:lnTo>
                          <a:lnTo>
                            <a:pt x="417" y="799"/>
                          </a:lnTo>
                          <a:lnTo>
                            <a:pt x="434" y="718"/>
                          </a:lnTo>
                          <a:lnTo>
                            <a:pt x="434" y="661"/>
                          </a:lnTo>
                          <a:lnTo>
                            <a:pt x="434" y="620"/>
                          </a:lnTo>
                          <a:lnTo>
                            <a:pt x="533" y="550"/>
                          </a:lnTo>
                          <a:lnTo>
                            <a:pt x="571" y="521"/>
                          </a:lnTo>
                          <a:lnTo>
                            <a:pt x="599" y="494"/>
                          </a:lnTo>
                          <a:lnTo>
                            <a:pt x="619" y="441"/>
                          </a:lnTo>
                          <a:lnTo>
                            <a:pt x="566" y="354"/>
                          </a:lnTo>
                          <a:lnTo>
                            <a:pt x="518" y="290"/>
                          </a:lnTo>
                          <a:lnTo>
                            <a:pt x="465" y="215"/>
                          </a:lnTo>
                          <a:lnTo>
                            <a:pt x="438" y="180"/>
                          </a:lnTo>
                          <a:lnTo>
                            <a:pt x="417" y="169"/>
                          </a:lnTo>
                          <a:lnTo>
                            <a:pt x="386" y="156"/>
                          </a:lnTo>
                          <a:lnTo>
                            <a:pt x="364" y="156"/>
                          </a:lnTo>
                          <a:lnTo>
                            <a:pt x="326" y="156"/>
                          </a:lnTo>
                          <a:lnTo>
                            <a:pt x="305" y="163"/>
                          </a:lnTo>
                          <a:lnTo>
                            <a:pt x="274" y="169"/>
                          </a:lnTo>
                          <a:lnTo>
                            <a:pt x="241" y="185"/>
                          </a:lnTo>
                          <a:lnTo>
                            <a:pt x="221" y="209"/>
                          </a:lnTo>
                          <a:lnTo>
                            <a:pt x="205" y="221"/>
                          </a:lnTo>
                          <a:lnTo>
                            <a:pt x="168" y="249"/>
                          </a:lnTo>
                          <a:lnTo>
                            <a:pt x="147" y="266"/>
                          </a:lnTo>
                          <a:lnTo>
                            <a:pt x="141" y="277"/>
                          </a:lnTo>
                          <a:lnTo>
                            <a:pt x="130" y="302"/>
                          </a:lnTo>
                          <a:lnTo>
                            <a:pt x="120" y="325"/>
                          </a:lnTo>
                          <a:lnTo>
                            <a:pt x="130" y="354"/>
                          </a:lnTo>
                          <a:lnTo>
                            <a:pt x="130" y="377"/>
                          </a:lnTo>
                          <a:lnTo>
                            <a:pt x="141" y="417"/>
                          </a:lnTo>
                          <a:lnTo>
                            <a:pt x="159" y="429"/>
                          </a:lnTo>
                          <a:lnTo>
                            <a:pt x="163" y="441"/>
                          </a:lnTo>
                          <a:lnTo>
                            <a:pt x="51" y="521"/>
                          </a:lnTo>
                          <a:close/>
                        </a:path>
                      </a:pathLst>
                    </a:custGeom>
                    <a:solidFill>
                      <a:srgbClr val="40C2FF"/>
                    </a:solidFill>
                    <a:ln w="9525">
                      <a:noFill/>
                      <a:round/>
                      <a:headEnd/>
                      <a:tailEnd/>
                    </a:ln>
                  </p:spPr>
                  <p:txBody>
                    <a:bodyPr/>
                    <a:lstStyle/>
                    <a:p>
                      <a:endParaRPr lang="de-DE">
                        <a:solidFill>
                          <a:prstClr val="black"/>
                        </a:solidFill>
                        <a:latin typeface="Calibri"/>
                      </a:endParaRPr>
                    </a:p>
                  </p:txBody>
                </p:sp>
                <p:sp>
                  <p:nvSpPr>
                    <p:cNvPr id="44277" name="Freeform 122"/>
                    <p:cNvSpPr>
                      <a:spLocks/>
                    </p:cNvSpPr>
                    <p:nvPr/>
                  </p:nvSpPr>
                  <p:spPr bwMode="auto">
                    <a:xfrm>
                      <a:off x="2521" y="3370"/>
                      <a:ext cx="174" cy="211"/>
                    </a:xfrm>
                    <a:custGeom>
                      <a:avLst/>
                      <a:gdLst>
                        <a:gd name="T0" fmla="*/ 3 w 1218"/>
                        <a:gd name="T1" fmla="*/ 80 h 1262"/>
                        <a:gd name="T2" fmla="*/ 0 w 1218"/>
                        <a:gd name="T3" fmla="*/ 73 h 1262"/>
                        <a:gd name="T4" fmla="*/ 3 w 1218"/>
                        <a:gd name="T5" fmla="*/ 37 h 1262"/>
                        <a:gd name="T6" fmla="*/ 3 w 1218"/>
                        <a:gd name="T7" fmla="*/ 33 h 1262"/>
                        <a:gd name="T8" fmla="*/ 7 w 1218"/>
                        <a:gd name="T9" fmla="*/ 27 h 1262"/>
                        <a:gd name="T10" fmla="*/ 29 w 1218"/>
                        <a:gd name="T11" fmla="*/ 11 h 1262"/>
                        <a:gd name="T12" fmla="*/ 39 w 1218"/>
                        <a:gd name="T13" fmla="*/ 0 h 1262"/>
                        <a:gd name="T14" fmla="*/ 67 w 1218"/>
                        <a:gd name="T15" fmla="*/ 3 h 1262"/>
                        <a:gd name="T16" fmla="*/ 81 w 1218"/>
                        <a:gd name="T17" fmla="*/ 7 h 1262"/>
                        <a:gd name="T18" fmla="*/ 103 w 1218"/>
                        <a:gd name="T19" fmla="*/ 60 h 1262"/>
                        <a:gd name="T20" fmla="*/ 111 w 1218"/>
                        <a:gd name="T21" fmla="*/ 74 h 1262"/>
                        <a:gd name="T22" fmla="*/ 112 w 1218"/>
                        <a:gd name="T23" fmla="*/ 97 h 1262"/>
                        <a:gd name="T24" fmla="*/ 98 w 1218"/>
                        <a:gd name="T25" fmla="*/ 110 h 1262"/>
                        <a:gd name="T26" fmla="*/ 86 w 1218"/>
                        <a:gd name="T27" fmla="*/ 117 h 1262"/>
                        <a:gd name="T28" fmla="*/ 80 w 1218"/>
                        <a:gd name="T29" fmla="*/ 128 h 1262"/>
                        <a:gd name="T30" fmla="*/ 76 w 1218"/>
                        <a:gd name="T31" fmla="*/ 143 h 1262"/>
                        <a:gd name="T32" fmla="*/ 85 w 1218"/>
                        <a:gd name="T33" fmla="*/ 159 h 1262"/>
                        <a:gd name="T34" fmla="*/ 97 w 1218"/>
                        <a:gd name="T35" fmla="*/ 175 h 1262"/>
                        <a:gd name="T36" fmla="*/ 102 w 1218"/>
                        <a:gd name="T37" fmla="*/ 181 h 1262"/>
                        <a:gd name="T38" fmla="*/ 121 w 1218"/>
                        <a:gd name="T39" fmla="*/ 170 h 1262"/>
                        <a:gd name="T40" fmla="*/ 137 w 1218"/>
                        <a:gd name="T41" fmla="*/ 158 h 1262"/>
                        <a:gd name="T42" fmla="*/ 151 w 1218"/>
                        <a:gd name="T43" fmla="*/ 147 h 1262"/>
                        <a:gd name="T44" fmla="*/ 154 w 1218"/>
                        <a:gd name="T45" fmla="*/ 139 h 1262"/>
                        <a:gd name="T46" fmla="*/ 160 w 1218"/>
                        <a:gd name="T47" fmla="*/ 134 h 1262"/>
                        <a:gd name="T48" fmla="*/ 168 w 1218"/>
                        <a:gd name="T49" fmla="*/ 144 h 1262"/>
                        <a:gd name="T50" fmla="*/ 174 w 1218"/>
                        <a:gd name="T51" fmla="*/ 156 h 1262"/>
                        <a:gd name="T52" fmla="*/ 162 w 1218"/>
                        <a:gd name="T53" fmla="*/ 166 h 1262"/>
                        <a:gd name="T54" fmla="*/ 156 w 1218"/>
                        <a:gd name="T55" fmla="*/ 171 h 1262"/>
                        <a:gd name="T56" fmla="*/ 151 w 1218"/>
                        <a:gd name="T57" fmla="*/ 179 h 1262"/>
                        <a:gd name="T58" fmla="*/ 138 w 1218"/>
                        <a:gd name="T59" fmla="*/ 187 h 1262"/>
                        <a:gd name="T60" fmla="*/ 128 w 1218"/>
                        <a:gd name="T61" fmla="*/ 197 h 1262"/>
                        <a:gd name="T62" fmla="*/ 121 w 1218"/>
                        <a:gd name="T63" fmla="*/ 204 h 1262"/>
                        <a:gd name="T64" fmla="*/ 107 w 1218"/>
                        <a:gd name="T65" fmla="*/ 211 h 1262"/>
                        <a:gd name="T66" fmla="*/ 92 w 1218"/>
                        <a:gd name="T67" fmla="*/ 195 h 1262"/>
                        <a:gd name="T68" fmla="*/ 91 w 1218"/>
                        <a:gd name="T69" fmla="*/ 189 h 1262"/>
                        <a:gd name="T70" fmla="*/ 84 w 1218"/>
                        <a:gd name="T71" fmla="*/ 184 h 1262"/>
                        <a:gd name="T72" fmla="*/ 72 w 1218"/>
                        <a:gd name="T73" fmla="*/ 171 h 1262"/>
                        <a:gd name="T74" fmla="*/ 65 w 1218"/>
                        <a:gd name="T75" fmla="*/ 159 h 1262"/>
                        <a:gd name="T76" fmla="*/ 62 w 1218"/>
                        <a:gd name="T77" fmla="*/ 154 h 1262"/>
                        <a:gd name="T78" fmla="*/ 60 w 1218"/>
                        <a:gd name="T79" fmla="*/ 134 h 1262"/>
                        <a:gd name="T80" fmla="*/ 62 w 1218"/>
                        <a:gd name="T81" fmla="*/ 111 h 1262"/>
                        <a:gd name="T82" fmla="*/ 76 w 1218"/>
                        <a:gd name="T83" fmla="*/ 92 h 1262"/>
                        <a:gd name="T84" fmla="*/ 86 w 1218"/>
                        <a:gd name="T85" fmla="*/ 83 h 1262"/>
                        <a:gd name="T86" fmla="*/ 81 w 1218"/>
                        <a:gd name="T87" fmla="*/ 59 h 1262"/>
                        <a:gd name="T88" fmla="*/ 66 w 1218"/>
                        <a:gd name="T89" fmla="*/ 36 h 1262"/>
                        <a:gd name="T90" fmla="*/ 60 w 1218"/>
                        <a:gd name="T91" fmla="*/ 28 h 1262"/>
                        <a:gd name="T92" fmla="*/ 52 w 1218"/>
                        <a:gd name="T93" fmla="*/ 26 h 1262"/>
                        <a:gd name="T94" fmla="*/ 44 w 1218"/>
                        <a:gd name="T95" fmla="*/ 27 h 1262"/>
                        <a:gd name="T96" fmla="*/ 34 w 1218"/>
                        <a:gd name="T97" fmla="*/ 31 h 1262"/>
                        <a:gd name="T98" fmla="*/ 29 w 1218"/>
                        <a:gd name="T99" fmla="*/ 37 h 1262"/>
                        <a:gd name="T100" fmla="*/ 21 w 1218"/>
                        <a:gd name="T101" fmla="*/ 44 h 1262"/>
                        <a:gd name="T102" fmla="*/ 19 w 1218"/>
                        <a:gd name="T103" fmla="*/ 50 h 1262"/>
                        <a:gd name="T104" fmla="*/ 19 w 1218"/>
                        <a:gd name="T105" fmla="*/ 59 h 1262"/>
                        <a:gd name="T106" fmla="*/ 20 w 1218"/>
                        <a:gd name="T107" fmla="*/ 70 h 1262"/>
                        <a:gd name="T108" fmla="*/ 23 w 1218"/>
                        <a:gd name="T109" fmla="*/ 74 h 126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18"/>
                        <a:gd name="T166" fmla="*/ 0 h 1262"/>
                        <a:gd name="T167" fmla="*/ 1218 w 1218"/>
                        <a:gd name="T168" fmla="*/ 1262 h 126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18" h="1262">
                          <a:moveTo>
                            <a:pt x="51" y="521"/>
                          </a:moveTo>
                          <a:lnTo>
                            <a:pt x="24" y="480"/>
                          </a:lnTo>
                          <a:lnTo>
                            <a:pt x="9" y="452"/>
                          </a:lnTo>
                          <a:lnTo>
                            <a:pt x="0" y="438"/>
                          </a:lnTo>
                          <a:lnTo>
                            <a:pt x="24" y="325"/>
                          </a:lnTo>
                          <a:lnTo>
                            <a:pt x="24" y="221"/>
                          </a:lnTo>
                          <a:lnTo>
                            <a:pt x="4" y="221"/>
                          </a:lnTo>
                          <a:lnTo>
                            <a:pt x="24" y="197"/>
                          </a:lnTo>
                          <a:lnTo>
                            <a:pt x="35" y="180"/>
                          </a:lnTo>
                          <a:lnTo>
                            <a:pt x="51" y="163"/>
                          </a:lnTo>
                          <a:lnTo>
                            <a:pt x="109" y="117"/>
                          </a:lnTo>
                          <a:lnTo>
                            <a:pt x="205" y="64"/>
                          </a:lnTo>
                          <a:lnTo>
                            <a:pt x="259" y="23"/>
                          </a:lnTo>
                          <a:lnTo>
                            <a:pt x="274" y="0"/>
                          </a:lnTo>
                          <a:lnTo>
                            <a:pt x="341" y="11"/>
                          </a:lnTo>
                          <a:lnTo>
                            <a:pt x="470" y="16"/>
                          </a:lnTo>
                          <a:lnTo>
                            <a:pt x="529" y="29"/>
                          </a:lnTo>
                          <a:lnTo>
                            <a:pt x="566" y="41"/>
                          </a:lnTo>
                          <a:lnTo>
                            <a:pt x="664" y="238"/>
                          </a:lnTo>
                          <a:lnTo>
                            <a:pt x="722" y="358"/>
                          </a:lnTo>
                          <a:lnTo>
                            <a:pt x="751" y="421"/>
                          </a:lnTo>
                          <a:lnTo>
                            <a:pt x="775" y="441"/>
                          </a:lnTo>
                          <a:lnTo>
                            <a:pt x="783" y="521"/>
                          </a:lnTo>
                          <a:lnTo>
                            <a:pt x="783" y="579"/>
                          </a:lnTo>
                          <a:lnTo>
                            <a:pt x="764" y="598"/>
                          </a:lnTo>
                          <a:lnTo>
                            <a:pt x="689" y="656"/>
                          </a:lnTo>
                          <a:lnTo>
                            <a:pt x="623" y="683"/>
                          </a:lnTo>
                          <a:lnTo>
                            <a:pt x="599" y="702"/>
                          </a:lnTo>
                          <a:lnTo>
                            <a:pt x="581" y="735"/>
                          </a:lnTo>
                          <a:lnTo>
                            <a:pt x="558" y="765"/>
                          </a:lnTo>
                          <a:lnTo>
                            <a:pt x="529" y="799"/>
                          </a:lnTo>
                          <a:lnTo>
                            <a:pt x="529" y="857"/>
                          </a:lnTo>
                          <a:lnTo>
                            <a:pt x="540" y="892"/>
                          </a:lnTo>
                          <a:lnTo>
                            <a:pt x="593" y="948"/>
                          </a:lnTo>
                          <a:lnTo>
                            <a:pt x="658" y="1021"/>
                          </a:lnTo>
                          <a:lnTo>
                            <a:pt x="682" y="1049"/>
                          </a:lnTo>
                          <a:lnTo>
                            <a:pt x="699" y="1072"/>
                          </a:lnTo>
                          <a:lnTo>
                            <a:pt x="711" y="1084"/>
                          </a:lnTo>
                          <a:lnTo>
                            <a:pt x="799" y="1037"/>
                          </a:lnTo>
                          <a:lnTo>
                            <a:pt x="850" y="1014"/>
                          </a:lnTo>
                          <a:lnTo>
                            <a:pt x="881" y="996"/>
                          </a:lnTo>
                          <a:lnTo>
                            <a:pt x="958" y="943"/>
                          </a:lnTo>
                          <a:lnTo>
                            <a:pt x="1029" y="897"/>
                          </a:lnTo>
                          <a:lnTo>
                            <a:pt x="1054" y="880"/>
                          </a:lnTo>
                          <a:lnTo>
                            <a:pt x="1076" y="869"/>
                          </a:lnTo>
                          <a:lnTo>
                            <a:pt x="1076" y="834"/>
                          </a:lnTo>
                          <a:lnTo>
                            <a:pt x="1099" y="811"/>
                          </a:lnTo>
                          <a:lnTo>
                            <a:pt x="1123" y="799"/>
                          </a:lnTo>
                          <a:lnTo>
                            <a:pt x="1142" y="793"/>
                          </a:lnTo>
                          <a:lnTo>
                            <a:pt x="1175" y="864"/>
                          </a:lnTo>
                          <a:lnTo>
                            <a:pt x="1199" y="902"/>
                          </a:lnTo>
                          <a:lnTo>
                            <a:pt x="1218" y="934"/>
                          </a:lnTo>
                          <a:lnTo>
                            <a:pt x="1164" y="980"/>
                          </a:lnTo>
                          <a:lnTo>
                            <a:pt x="1135" y="990"/>
                          </a:lnTo>
                          <a:lnTo>
                            <a:pt x="1111" y="1001"/>
                          </a:lnTo>
                          <a:lnTo>
                            <a:pt x="1089" y="1021"/>
                          </a:lnTo>
                          <a:lnTo>
                            <a:pt x="1089" y="1037"/>
                          </a:lnTo>
                          <a:lnTo>
                            <a:pt x="1054" y="1072"/>
                          </a:lnTo>
                          <a:lnTo>
                            <a:pt x="1017" y="1084"/>
                          </a:lnTo>
                          <a:lnTo>
                            <a:pt x="963" y="1120"/>
                          </a:lnTo>
                          <a:lnTo>
                            <a:pt x="935" y="1141"/>
                          </a:lnTo>
                          <a:lnTo>
                            <a:pt x="894" y="1176"/>
                          </a:lnTo>
                          <a:lnTo>
                            <a:pt x="870" y="1199"/>
                          </a:lnTo>
                          <a:lnTo>
                            <a:pt x="846" y="1223"/>
                          </a:lnTo>
                          <a:lnTo>
                            <a:pt x="804" y="1244"/>
                          </a:lnTo>
                          <a:lnTo>
                            <a:pt x="751" y="1262"/>
                          </a:lnTo>
                          <a:lnTo>
                            <a:pt x="682" y="1211"/>
                          </a:lnTo>
                          <a:lnTo>
                            <a:pt x="644" y="1165"/>
                          </a:lnTo>
                          <a:lnTo>
                            <a:pt x="640" y="1141"/>
                          </a:lnTo>
                          <a:lnTo>
                            <a:pt x="634" y="1128"/>
                          </a:lnTo>
                          <a:lnTo>
                            <a:pt x="623" y="1124"/>
                          </a:lnTo>
                          <a:lnTo>
                            <a:pt x="586" y="1102"/>
                          </a:lnTo>
                          <a:lnTo>
                            <a:pt x="552" y="1060"/>
                          </a:lnTo>
                          <a:lnTo>
                            <a:pt x="505" y="1021"/>
                          </a:lnTo>
                          <a:lnTo>
                            <a:pt x="470" y="973"/>
                          </a:lnTo>
                          <a:lnTo>
                            <a:pt x="458" y="948"/>
                          </a:lnTo>
                          <a:lnTo>
                            <a:pt x="445" y="939"/>
                          </a:lnTo>
                          <a:lnTo>
                            <a:pt x="434" y="922"/>
                          </a:lnTo>
                          <a:lnTo>
                            <a:pt x="434" y="897"/>
                          </a:lnTo>
                          <a:lnTo>
                            <a:pt x="417" y="799"/>
                          </a:lnTo>
                          <a:lnTo>
                            <a:pt x="434" y="718"/>
                          </a:lnTo>
                          <a:lnTo>
                            <a:pt x="434" y="661"/>
                          </a:lnTo>
                          <a:lnTo>
                            <a:pt x="434" y="620"/>
                          </a:lnTo>
                          <a:lnTo>
                            <a:pt x="533" y="550"/>
                          </a:lnTo>
                          <a:lnTo>
                            <a:pt x="571" y="521"/>
                          </a:lnTo>
                          <a:lnTo>
                            <a:pt x="599" y="494"/>
                          </a:lnTo>
                          <a:lnTo>
                            <a:pt x="619" y="441"/>
                          </a:lnTo>
                          <a:lnTo>
                            <a:pt x="566" y="354"/>
                          </a:lnTo>
                          <a:lnTo>
                            <a:pt x="518" y="290"/>
                          </a:lnTo>
                          <a:lnTo>
                            <a:pt x="465" y="215"/>
                          </a:lnTo>
                          <a:lnTo>
                            <a:pt x="438" y="180"/>
                          </a:lnTo>
                          <a:lnTo>
                            <a:pt x="417" y="169"/>
                          </a:lnTo>
                          <a:lnTo>
                            <a:pt x="386" y="156"/>
                          </a:lnTo>
                          <a:lnTo>
                            <a:pt x="364" y="156"/>
                          </a:lnTo>
                          <a:lnTo>
                            <a:pt x="326" y="156"/>
                          </a:lnTo>
                          <a:lnTo>
                            <a:pt x="305" y="163"/>
                          </a:lnTo>
                          <a:lnTo>
                            <a:pt x="274" y="169"/>
                          </a:lnTo>
                          <a:lnTo>
                            <a:pt x="241" y="185"/>
                          </a:lnTo>
                          <a:lnTo>
                            <a:pt x="221" y="209"/>
                          </a:lnTo>
                          <a:lnTo>
                            <a:pt x="205" y="221"/>
                          </a:lnTo>
                          <a:lnTo>
                            <a:pt x="168" y="249"/>
                          </a:lnTo>
                          <a:lnTo>
                            <a:pt x="147" y="266"/>
                          </a:lnTo>
                          <a:lnTo>
                            <a:pt x="141" y="277"/>
                          </a:lnTo>
                          <a:lnTo>
                            <a:pt x="130" y="302"/>
                          </a:lnTo>
                          <a:lnTo>
                            <a:pt x="120" y="325"/>
                          </a:lnTo>
                          <a:lnTo>
                            <a:pt x="130" y="354"/>
                          </a:lnTo>
                          <a:lnTo>
                            <a:pt x="130" y="377"/>
                          </a:lnTo>
                          <a:lnTo>
                            <a:pt x="141" y="417"/>
                          </a:lnTo>
                          <a:lnTo>
                            <a:pt x="159" y="429"/>
                          </a:lnTo>
                          <a:lnTo>
                            <a:pt x="163" y="441"/>
                          </a:lnTo>
                          <a:lnTo>
                            <a:pt x="51" y="52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78" name="Freeform 123"/>
                    <p:cNvSpPr>
                      <a:spLocks/>
                    </p:cNvSpPr>
                    <p:nvPr/>
                  </p:nvSpPr>
                  <p:spPr bwMode="auto">
                    <a:xfrm>
                      <a:off x="2602" y="3311"/>
                      <a:ext cx="62" cy="122"/>
                    </a:xfrm>
                    <a:custGeom>
                      <a:avLst/>
                      <a:gdLst>
                        <a:gd name="T0" fmla="*/ 11 w 435"/>
                        <a:gd name="T1" fmla="*/ 45 h 728"/>
                        <a:gd name="T2" fmla="*/ 16 w 435"/>
                        <a:gd name="T3" fmla="*/ 35 h 728"/>
                        <a:gd name="T4" fmla="*/ 19 w 435"/>
                        <a:gd name="T5" fmla="*/ 29 h 728"/>
                        <a:gd name="T6" fmla="*/ 25 w 435"/>
                        <a:gd name="T7" fmla="*/ 22 h 728"/>
                        <a:gd name="T8" fmla="*/ 33 w 435"/>
                        <a:gd name="T9" fmla="*/ 14 h 728"/>
                        <a:gd name="T10" fmla="*/ 36 w 435"/>
                        <a:gd name="T11" fmla="*/ 9 h 728"/>
                        <a:gd name="T12" fmla="*/ 39 w 435"/>
                        <a:gd name="T13" fmla="*/ 3 h 728"/>
                        <a:gd name="T14" fmla="*/ 42 w 435"/>
                        <a:gd name="T15" fmla="*/ 0 h 728"/>
                        <a:gd name="T16" fmla="*/ 46 w 435"/>
                        <a:gd name="T17" fmla="*/ 2 h 728"/>
                        <a:gd name="T18" fmla="*/ 46 w 435"/>
                        <a:gd name="T19" fmla="*/ 7 h 728"/>
                        <a:gd name="T20" fmla="*/ 46 w 435"/>
                        <a:gd name="T21" fmla="*/ 14 h 728"/>
                        <a:gd name="T22" fmla="*/ 42 w 435"/>
                        <a:gd name="T23" fmla="*/ 19 h 728"/>
                        <a:gd name="T24" fmla="*/ 36 w 435"/>
                        <a:gd name="T25" fmla="*/ 32 h 728"/>
                        <a:gd name="T26" fmla="*/ 33 w 435"/>
                        <a:gd name="T27" fmla="*/ 32 h 728"/>
                        <a:gd name="T28" fmla="*/ 31 w 435"/>
                        <a:gd name="T29" fmla="*/ 45 h 728"/>
                        <a:gd name="T30" fmla="*/ 31 w 435"/>
                        <a:gd name="T31" fmla="*/ 48 h 728"/>
                        <a:gd name="T32" fmla="*/ 31 w 435"/>
                        <a:gd name="T33" fmla="*/ 54 h 728"/>
                        <a:gd name="T34" fmla="*/ 28 w 435"/>
                        <a:gd name="T35" fmla="*/ 61 h 728"/>
                        <a:gd name="T36" fmla="*/ 25 w 435"/>
                        <a:gd name="T37" fmla="*/ 67 h 728"/>
                        <a:gd name="T38" fmla="*/ 22 w 435"/>
                        <a:gd name="T39" fmla="*/ 74 h 728"/>
                        <a:gd name="T40" fmla="*/ 25 w 435"/>
                        <a:gd name="T41" fmla="*/ 77 h 728"/>
                        <a:gd name="T42" fmla="*/ 28 w 435"/>
                        <a:gd name="T43" fmla="*/ 80 h 728"/>
                        <a:gd name="T44" fmla="*/ 39 w 435"/>
                        <a:gd name="T45" fmla="*/ 80 h 728"/>
                        <a:gd name="T46" fmla="*/ 47 w 435"/>
                        <a:gd name="T47" fmla="*/ 78 h 728"/>
                        <a:gd name="T48" fmla="*/ 53 w 435"/>
                        <a:gd name="T49" fmla="*/ 80 h 728"/>
                        <a:gd name="T50" fmla="*/ 58 w 435"/>
                        <a:gd name="T51" fmla="*/ 81 h 728"/>
                        <a:gd name="T52" fmla="*/ 62 w 435"/>
                        <a:gd name="T53" fmla="*/ 83 h 728"/>
                        <a:gd name="T54" fmla="*/ 61 w 435"/>
                        <a:gd name="T55" fmla="*/ 89 h 728"/>
                        <a:gd name="T56" fmla="*/ 56 w 435"/>
                        <a:gd name="T57" fmla="*/ 93 h 728"/>
                        <a:gd name="T58" fmla="*/ 44 w 435"/>
                        <a:gd name="T59" fmla="*/ 94 h 728"/>
                        <a:gd name="T60" fmla="*/ 39 w 435"/>
                        <a:gd name="T61" fmla="*/ 98 h 728"/>
                        <a:gd name="T62" fmla="*/ 33 w 435"/>
                        <a:gd name="T63" fmla="*/ 99 h 728"/>
                        <a:gd name="T64" fmla="*/ 28 w 435"/>
                        <a:gd name="T65" fmla="*/ 108 h 728"/>
                        <a:gd name="T66" fmla="*/ 19 w 435"/>
                        <a:gd name="T67" fmla="*/ 112 h 728"/>
                        <a:gd name="T68" fmla="*/ 8 w 435"/>
                        <a:gd name="T69" fmla="*/ 122 h 728"/>
                        <a:gd name="T70" fmla="*/ 3 w 435"/>
                        <a:gd name="T71" fmla="*/ 115 h 728"/>
                        <a:gd name="T72" fmla="*/ 0 w 435"/>
                        <a:gd name="T73" fmla="*/ 90 h 728"/>
                        <a:gd name="T74" fmla="*/ 8 w 435"/>
                        <a:gd name="T75" fmla="*/ 67 h 728"/>
                        <a:gd name="T76" fmla="*/ 16 w 435"/>
                        <a:gd name="T77" fmla="*/ 45 h 728"/>
                        <a:gd name="T78" fmla="*/ 11 w 435"/>
                        <a:gd name="T79" fmla="*/ 45 h 7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5"/>
                        <a:gd name="T121" fmla="*/ 0 h 728"/>
                        <a:gd name="T122" fmla="*/ 435 w 435"/>
                        <a:gd name="T123" fmla="*/ 728 h 7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5" h="728">
                          <a:moveTo>
                            <a:pt x="80" y="270"/>
                          </a:moveTo>
                          <a:lnTo>
                            <a:pt x="115" y="211"/>
                          </a:lnTo>
                          <a:lnTo>
                            <a:pt x="135" y="173"/>
                          </a:lnTo>
                          <a:lnTo>
                            <a:pt x="175" y="133"/>
                          </a:lnTo>
                          <a:lnTo>
                            <a:pt x="235" y="81"/>
                          </a:lnTo>
                          <a:lnTo>
                            <a:pt x="254" y="55"/>
                          </a:lnTo>
                          <a:lnTo>
                            <a:pt x="273" y="18"/>
                          </a:lnTo>
                          <a:lnTo>
                            <a:pt x="292" y="0"/>
                          </a:lnTo>
                          <a:lnTo>
                            <a:pt x="321" y="14"/>
                          </a:lnTo>
                          <a:lnTo>
                            <a:pt x="321" y="42"/>
                          </a:lnTo>
                          <a:lnTo>
                            <a:pt x="321" y="81"/>
                          </a:lnTo>
                          <a:lnTo>
                            <a:pt x="292" y="115"/>
                          </a:lnTo>
                          <a:lnTo>
                            <a:pt x="254" y="192"/>
                          </a:lnTo>
                          <a:lnTo>
                            <a:pt x="235" y="192"/>
                          </a:lnTo>
                          <a:lnTo>
                            <a:pt x="215" y="268"/>
                          </a:lnTo>
                          <a:lnTo>
                            <a:pt x="215" y="287"/>
                          </a:lnTo>
                          <a:lnTo>
                            <a:pt x="215" y="324"/>
                          </a:lnTo>
                          <a:lnTo>
                            <a:pt x="194" y="362"/>
                          </a:lnTo>
                          <a:lnTo>
                            <a:pt x="175" y="402"/>
                          </a:lnTo>
                          <a:lnTo>
                            <a:pt x="156" y="439"/>
                          </a:lnTo>
                          <a:lnTo>
                            <a:pt x="175" y="458"/>
                          </a:lnTo>
                          <a:lnTo>
                            <a:pt x="194" y="477"/>
                          </a:lnTo>
                          <a:lnTo>
                            <a:pt x="273" y="477"/>
                          </a:lnTo>
                          <a:lnTo>
                            <a:pt x="329" y="467"/>
                          </a:lnTo>
                          <a:lnTo>
                            <a:pt x="370" y="477"/>
                          </a:lnTo>
                          <a:lnTo>
                            <a:pt x="406" y="486"/>
                          </a:lnTo>
                          <a:lnTo>
                            <a:pt x="435" y="496"/>
                          </a:lnTo>
                          <a:lnTo>
                            <a:pt x="425" y="534"/>
                          </a:lnTo>
                          <a:lnTo>
                            <a:pt x="396" y="553"/>
                          </a:lnTo>
                          <a:lnTo>
                            <a:pt x="311" y="562"/>
                          </a:lnTo>
                          <a:lnTo>
                            <a:pt x="273" y="584"/>
                          </a:lnTo>
                          <a:lnTo>
                            <a:pt x="235" y="591"/>
                          </a:lnTo>
                          <a:lnTo>
                            <a:pt x="196" y="646"/>
                          </a:lnTo>
                          <a:lnTo>
                            <a:pt x="135" y="669"/>
                          </a:lnTo>
                          <a:lnTo>
                            <a:pt x="59" y="728"/>
                          </a:lnTo>
                          <a:lnTo>
                            <a:pt x="19" y="689"/>
                          </a:lnTo>
                          <a:lnTo>
                            <a:pt x="0" y="535"/>
                          </a:lnTo>
                          <a:lnTo>
                            <a:pt x="59" y="402"/>
                          </a:lnTo>
                          <a:lnTo>
                            <a:pt x="115" y="268"/>
                          </a:lnTo>
                          <a:lnTo>
                            <a:pt x="80" y="270"/>
                          </a:lnTo>
                          <a:close/>
                        </a:path>
                      </a:pathLst>
                    </a:custGeom>
                    <a:solidFill>
                      <a:srgbClr val="854505"/>
                    </a:solidFill>
                    <a:ln w="9525">
                      <a:noFill/>
                      <a:round/>
                      <a:headEnd/>
                      <a:tailEnd/>
                    </a:ln>
                  </p:spPr>
                  <p:txBody>
                    <a:bodyPr/>
                    <a:lstStyle/>
                    <a:p>
                      <a:endParaRPr lang="de-DE">
                        <a:solidFill>
                          <a:prstClr val="black"/>
                        </a:solidFill>
                        <a:latin typeface="Calibri"/>
                      </a:endParaRPr>
                    </a:p>
                  </p:txBody>
                </p:sp>
                <p:sp>
                  <p:nvSpPr>
                    <p:cNvPr id="44279" name="Freeform 124"/>
                    <p:cNvSpPr>
                      <a:spLocks/>
                    </p:cNvSpPr>
                    <p:nvPr/>
                  </p:nvSpPr>
                  <p:spPr bwMode="auto">
                    <a:xfrm>
                      <a:off x="2602" y="3311"/>
                      <a:ext cx="62" cy="122"/>
                    </a:xfrm>
                    <a:custGeom>
                      <a:avLst/>
                      <a:gdLst>
                        <a:gd name="T0" fmla="*/ 11 w 435"/>
                        <a:gd name="T1" fmla="*/ 45 h 728"/>
                        <a:gd name="T2" fmla="*/ 16 w 435"/>
                        <a:gd name="T3" fmla="*/ 35 h 728"/>
                        <a:gd name="T4" fmla="*/ 19 w 435"/>
                        <a:gd name="T5" fmla="*/ 29 h 728"/>
                        <a:gd name="T6" fmla="*/ 25 w 435"/>
                        <a:gd name="T7" fmla="*/ 22 h 728"/>
                        <a:gd name="T8" fmla="*/ 33 w 435"/>
                        <a:gd name="T9" fmla="*/ 14 h 728"/>
                        <a:gd name="T10" fmla="*/ 36 w 435"/>
                        <a:gd name="T11" fmla="*/ 9 h 728"/>
                        <a:gd name="T12" fmla="*/ 39 w 435"/>
                        <a:gd name="T13" fmla="*/ 3 h 728"/>
                        <a:gd name="T14" fmla="*/ 42 w 435"/>
                        <a:gd name="T15" fmla="*/ 0 h 728"/>
                        <a:gd name="T16" fmla="*/ 46 w 435"/>
                        <a:gd name="T17" fmla="*/ 2 h 728"/>
                        <a:gd name="T18" fmla="*/ 46 w 435"/>
                        <a:gd name="T19" fmla="*/ 7 h 728"/>
                        <a:gd name="T20" fmla="*/ 46 w 435"/>
                        <a:gd name="T21" fmla="*/ 14 h 728"/>
                        <a:gd name="T22" fmla="*/ 42 w 435"/>
                        <a:gd name="T23" fmla="*/ 19 h 728"/>
                        <a:gd name="T24" fmla="*/ 36 w 435"/>
                        <a:gd name="T25" fmla="*/ 32 h 728"/>
                        <a:gd name="T26" fmla="*/ 33 w 435"/>
                        <a:gd name="T27" fmla="*/ 32 h 728"/>
                        <a:gd name="T28" fmla="*/ 31 w 435"/>
                        <a:gd name="T29" fmla="*/ 45 h 728"/>
                        <a:gd name="T30" fmla="*/ 31 w 435"/>
                        <a:gd name="T31" fmla="*/ 48 h 728"/>
                        <a:gd name="T32" fmla="*/ 31 w 435"/>
                        <a:gd name="T33" fmla="*/ 54 h 728"/>
                        <a:gd name="T34" fmla="*/ 28 w 435"/>
                        <a:gd name="T35" fmla="*/ 61 h 728"/>
                        <a:gd name="T36" fmla="*/ 25 w 435"/>
                        <a:gd name="T37" fmla="*/ 67 h 728"/>
                        <a:gd name="T38" fmla="*/ 22 w 435"/>
                        <a:gd name="T39" fmla="*/ 74 h 728"/>
                        <a:gd name="T40" fmla="*/ 25 w 435"/>
                        <a:gd name="T41" fmla="*/ 77 h 728"/>
                        <a:gd name="T42" fmla="*/ 28 w 435"/>
                        <a:gd name="T43" fmla="*/ 80 h 728"/>
                        <a:gd name="T44" fmla="*/ 39 w 435"/>
                        <a:gd name="T45" fmla="*/ 80 h 728"/>
                        <a:gd name="T46" fmla="*/ 47 w 435"/>
                        <a:gd name="T47" fmla="*/ 78 h 728"/>
                        <a:gd name="T48" fmla="*/ 53 w 435"/>
                        <a:gd name="T49" fmla="*/ 80 h 728"/>
                        <a:gd name="T50" fmla="*/ 58 w 435"/>
                        <a:gd name="T51" fmla="*/ 81 h 728"/>
                        <a:gd name="T52" fmla="*/ 62 w 435"/>
                        <a:gd name="T53" fmla="*/ 83 h 728"/>
                        <a:gd name="T54" fmla="*/ 61 w 435"/>
                        <a:gd name="T55" fmla="*/ 89 h 728"/>
                        <a:gd name="T56" fmla="*/ 56 w 435"/>
                        <a:gd name="T57" fmla="*/ 93 h 728"/>
                        <a:gd name="T58" fmla="*/ 44 w 435"/>
                        <a:gd name="T59" fmla="*/ 94 h 728"/>
                        <a:gd name="T60" fmla="*/ 39 w 435"/>
                        <a:gd name="T61" fmla="*/ 98 h 728"/>
                        <a:gd name="T62" fmla="*/ 33 w 435"/>
                        <a:gd name="T63" fmla="*/ 99 h 728"/>
                        <a:gd name="T64" fmla="*/ 28 w 435"/>
                        <a:gd name="T65" fmla="*/ 108 h 728"/>
                        <a:gd name="T66" fmla="*/ 19 w 435"/>
                        <a:gd name="T67" fmla="*/ 112 h 728"/>
                        <a:gd name="T68" fmla="*/ 8 w 435"/>
                        <a:gd name="T69" fmla="*/ 122 h 728"/>
                        <a:gd name="T70" fmla="*/ 3 w 435"/>
                        <a:gd name="T71" fmla="*/ 115 h 728"/>
                        <a:gd name="T72" fmla="*/ 0 w 435"/>
                        <a:gd name="T73" fmla="*/ 90 h 728"/>
                        <a:gd name="T74" fmla="*/ 8 w 435"/>
                        <a:gd name="T75" fmla="*/ 67 h 728"/>
                        <a:gd name="T76" fmla="*/ 16 w 435"/>
                        <a:gd name="T77" fmla="*/ 45 h 728"/>
                        <a:gd name="T78" fmla="*/ 11 w 435"/>
                        <a:gd name="T79" fmla="*/ 45 h 7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5"/>
                        <a:gd name="T121" fmla="*/ 0 h 728"/>
                        <a:gd name="T122" fmla="*/ 435 w 435"/>
                        <a:gd name="T123" fmla="*/ 728 h 7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5" h="728">
                          <a:moveTo>
                            <a:pt x="80" y="270"/>
                          </a:moveTo>
                          <a:lnTo>
                            <a:pt x="115" y="211"/>
                          </a:lnTo>
                          <a:lnTo>
                            <a:pt x="135" y="173"/>
                          </a:lnTo>
                          <a:lnTo>
                            <a:pt x="175" y="133"/>
                          </a:lnTo>
                          <a:lnTo>
                            <a:pt x="235" y="81"/>
                          </a:lnTo>
                          <a:lnTo>
                            <a:pt x="254" y="55"/>
                          </a:lnTo>
                          <a:lnTo>
                            <a:pt x="273" y="18"/>
                          </a:lnTo>
                          <a:lnTo>
                            <a:pt x="292" y="0"/>
                          </a:lnTo>
                          <a:lnTo>
                            <a:pt x="321" y="14"/>
                          </a:lnTo>
                          <a:lnTo>
                            <a:pt x="321" y="42"/>
                          </a:lnTo>
                          <a:lnTo>
                            <a:pt x="321" y="81"/>
                          </a:lnTo>
                          <a:lnTo>
                            <a:pt x="292" y="115"/>
                          </a:lnTo>
                          <a:lnTo>
                            <a:pt x="254" y="192"/>
                          </a:lnTo>
                          <a:lnTo>
                            <a:pt x="235" y="192"/>
                          </a:lnTo>
                          <a:lnTo>
                            <a:pt x="215" y="268"/>
                          </a:lnTo>
                          <a:lnTo>
                            <a:pt x="215" y="287"/>
                          </a:lnTo>
                          <a:lnTo>
                            <a:pt x="215" y="324"/>
                          </a:lnTo>
                          <a:lnTo>
                            <a:pt x="194" y="362"/>
                          </a:lnTo>
                          <a:lnTo>
                            <a:pt x="175" y="402"/>
                          </a:lnTo>
                          <a:lnTo>
                            <a:pt x="156" y="439"/>
                          </a:lnTo>
                          <a:lnTo>
                            <a:pt x="175" y="458"/>
                          </a:lnTo>
                          <a:lnTo>
                            <a:pt x="194" y="477"/>
                          </a:lnTo>
                          <a:lnTo>
                            <a:pt x="273" y="477"/>
                          </a:lnTo>
                          <a:lnTo>
                            <a:pt x="329" y="467"/>
                          </a:lnTo>
                          <a:lnTo>
                            <a:pt x="370" y="477"/>
                          </a:lnTo>
                          <a:lnTo>
                            <a:pt x="406" y="486"/>
                          </a:lnTo>
                          <a:lnTo>
                            <a:pt x="435" y="496"/>
                          </a:lnTo>
                          <a:lnTo>
                            <a:pt x="425" y="534"/>
                          </a:lnTo>
                          <a:lnTo>
                            <a:pt x="396" y="553"/>
                          </a:lnTo>
                          <a:lnTo>
                            <a:pt x="311" y="562"/>
                          </a:lnTo>
                          <a:lnTo>
                            <a:pt x="273" y="584"/>
                          </a:lnTo>
                          <a:lnTo>
                            <a:pt x="235" y="591"/>
                          </a:lnTo>
                          <a:lnTo>
                            <a:pt x="196" y="646"/>
                          </a:lnTo>
                          <a:lnTo>
                            <a:pt x="135" y="669"/>
                          </a:lnTo>
                          <a:lnTo>
                            <a:pt x="59" y="728"/>
                          </a:lnTo>
                          <a:lnTo>
                            <a:pt x="19" y="689"/>
                          </a:lnTo>
                          <a:lnTo>
                            <a:pt x="0" y="535"/>
                          </a:lnTo>
                          <a:lnTo>
                            <a:pt x="59" y="402"/>
                          </a:lnTo>
                          <a:lnTo>
                            <a:pt x="115" y="268"/>
                          </a:lnTo>
                          <a:lnTo>
                            <a:pt x="80" y="27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80" name="Freeform 125"/>
                    <p:cNvSpPr>
                      <a:spLocks/>
                    </p:cNvSpPr>
                    <p:nvPr/>
                  </p:nvSpPr>
                  <p:spPr bwMode="auto">
                    <a:xfrm>
                      <a:off x="2492" y="3321"/>
                      <a:ext cx="178" cy="227"/>
                    </a:xfrm>
                    <a:custGeom>
                      <a:avLst/>
                      <a:gdLst>
                        <a:gd name="T0" fmla="*/ 16 w 1249"/>
                        <a:gd name="T1" fmla="*/ 141 h 1361"/>
                        <a:gd name="T2" fmla="*/ 50 w 1249"/>
                        <a:gd name="T3" fmla="*/ 127 h 1361"/>
                        <a:gd name="T4" fmla="*/ 74 w 1249"/>
                        <a:gd name="T5" fmla="*/ 113 h 1361"/>
                        <a:gd name="T6" fmla="*/ 90 w 1249"/>
                        <a:gd name="T7" fmla="*/ 88 h 1361"/>
                        <a:gd name="T8" fmla="*/ 94 w 1249"/>
                        <a:gd name="T9" fmla="*/ 70 h 1361"/>
                        <a:gd name="T10" fmla="*/ 103 w 1249"/>
                        <a:gd name="T11" fmla="*/ 55 h 1361"/>
                        <a:gd name="T12" fmla="*/ 116 w 1249"/>
                        <a:gd name="T13" fmla="*/ 36 h 1361"/>
                        <a:gd name="T14" fmla="*/ 129 w 1249"/>
                        <a:gd name="T15" fmla="*/ 23 h 1361"/>
                        <a:gd name="T16" fmla="*/ 141 w 1249"/>
                        <a:gd name="T17" fmla="*/ 13 h 1361"/>
                        <a:gd name="T18" fmla="*/ 160 w 1249"/>
                        <a:gd name="T19" fmla="*/ 4 h 1361"/>
                        <a:gd name="T20" fmla="*/ 169 w 1249"/>
                        <a:gd name="T21" fmla="*/ 4 h 1361"/>
                        <a:gd name="T22" fmla="*/ 166 w 1249"/>
                        <a:gd name="T23" fmla="*/ 16 h 1361"/>
                        <a:gd name="T24" fmla="*/ 156 w 1249"/>
                        <a:gd name="T25" fmla="*/ 25 h 1361"/>
                        <a:gd name="T26" fmla="*/ 149 w 1249"/>
                        <a:gd name="T27" fmla="*/ 25 h 1361"/>
                        <a:gd name="T28" fmla="*/ 147 w 1249"/>
                        <a:gd name="T29" fmla="*/ 31 h 1361"/>
                        <a:gd name="T30" fmla="*/ 136 w 1249"/>
                        <a:gd name="T31" fmla="*/ 40 h 1361"/>
                        <a:gd name="T32" fmla="*/ 133 w 1249"/>
                        <a:gd name="T33" fmla="*/ 45 h 1361"/>
                        <a:gd name="T34" fmla="*/ 130 w 1249"/>
                        <a:gd name="T35" fmla="*/ 55 h 1361"/>
                        <a:gd name="T36" fmla="*/ 147 w 1249"/>
                        <a:gd name="T37" fmla="*/ 48 h 1361"/>
                        <a:gd name="T38" fmla="*/ 172 w 1249"/>
                        <a:gd name="T39" fmla="*/ 42 h 1361"/>
                        <a:gd name="T40" fmla="*/ 174 w 1249"/>
                        <a:gd name="T41" fmla="*/ 48 h 1361"/>
                        <a:gd name="T42" fmla="*/ 156 w 1249"/>
                        <a:gd name="T43" fmla="*/ 64 h 1361"/>
                        <a:gd name="T44" fmla="*/ 138 w 1249"/>
                        <a:gd name="T45" fmla="*/ 72 h 1361"/>
                        <a:gd name="T46" fmla="*/ 131 w 1249"/>
                        <a:gd name="T47" fmla="*/ 80 h 1361"/>
                        <a:gd name="T48" fmla="*/ 127 w 1249"/>
                        <a:gd name="T49" fmla="*/ 90 h 1361"/>
                        <a:gd name="T50" fmla="*/ 127 w 1249"/>
                        <a:gd name="T51" fmla="*/ 99 h 1361"/>
                        <a:gd name="T52" fmla="*/ 147 w 1249"/>
                        <a:gd name="T53" fmla="*/ 97 h 1361"/>
                        <a:gd name="T54" fmla="*/ 168 w 1249"/>
                        <a:gd name="T55" fmla="*/ 97 h 1361"/>
                        <a:gd name="T56" fmla="*/ 178 w 1249"/>
                        <a:gd name="T57" fmla="*/ 102 h 1361"/>
                        <a:gd name="T58" fmla="*/ 174 w 1249"/>
                        <a:gd name="T59" fmla="*/ 113 h 1361"/>
                        <a:gd name="T60" fmla="*/ 138 w 1249"/>
                        <a:gd name="T61" fmla="*/ 118 h 1361"/>
                        <a:gd name="T62" fmla="*/ 130 w 1249"/>
                        <a:gd name="T63" fmla="*/ 125 h 1361"/>
                        <a:gd name="T64" fmla="*/ 123 w 1249"/>
                        <a:gd name="T65" fmla="*/ 135 h 1361"/>
                        <a:gd name="T66" fmla="*/ 117 w 1249"/>
                        <a:gd name="T67" fmla="*/ 143 h 1361"/>
                        <a:gd name="T68" fmla="*/ 107 w 1249"/>
                        <a:gd name="T69" fmla="*/ 157 h 1361"/>
                        <a:gd name="T70" fmla="*/ 90 w 1249"/>
                        <a:gd name="T71" fmla="*/ 165 h 1361"/>
                        <a:gd name="T72" fmla="*/ 67 w 1249"/>
                        <a:gd name="T73" fmla="*/ 182 h 1361"/>
                        <a:gd name="T74" fmla="*/ 52 w 1249"/>
                        <a:gd name="T75" fmla="*/ 198 h 1361"/>
                        <a:gd name="T76" fmla="*/ 38 w 1249"/>
                        <a:gd name="T77" fmla="*/ 214 h 1361"/>
                        <a:gd name="T78" fmla="*/ 19 w 1249"/>
                        <a:gd name="T79" fmla="*/ 227 h 1361"/>
                        <a:gd name="T80" fmla="*/ 5 w 1249"/>
                        <a:gd name="T81" fmla="*/ 150 h 136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9"/>
                        <a:gd name="T124" fmla="*/ 0 h 1361"/>
                        <a:gd name="T125" fmla="*/ 1249 w 1249"/>
                        <a:gd name="T126" fmla="*/ 1361 h 136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9" h="1361">
                          <a:moveTo>
                            <a:pt x="36" y="902"/>
                          </a:moveTo>
                          <a:lnTo>
                            <a:pt x="113" y="844"/>
                          </a:lnTo>
                          <a:lnTo>
                            <a:pt x="173" y="828"/>
                          </a:lnTo>
                          <a:lnTo>
                            <a:pt x="348" y="761"/>
                          </a:lnTo>
                          <a:lnTo>
                            <a:pt x="460" y="715"/>
                          </a:lnTo>
                          <a:lnTo>
                            <a:pt x="520" y="676"/>
                          </a:lnTo>
                          <a:lnTo>
                            <a:pt x="576" y="619"/>
                          </a:lnTo>
                          <a:lnTo>
                            <a:pt x="634" y="529"/>
                          </a:lnTo>
                          <a:lnTo>
                            <a:pt x="655" y="487"/>
                          </a:lnTo>
                          <a:lnTo>
                            <a:pt x="658" y="422"/>
                          </a:lnTo>
                          <a:lnTo>
                            <a:pt x="684" y="384"/>
                          </a:lnTo>
                          <a:lnTo>
                            <a:pt x="722" y="327"/>
                          </a:lnTo>
                          <a:lnTo>
                            <a:pt x="775" y="250"/>
                          </a:lnTo>
                          <a:lnTo>
                            <a:pt x="815" y="213"/>
                          </a:lnTo>
                          <a:lnTo>
                            <a:pt x="836" y="185"/>
                          </a:lnTo>
                          <a:lnTo>
                            <a:pt x="902" y="138"/>
                          </a:lnTo>
                          <a:lnTo>
                            <a:pt x="950" y="97"/>
                          </a:lnTo>
                          <a:lnTo>
                            <a:pt x="990" y="78"/>
                          </a:lnTo>
                          <a:lnTo>
                            <a:pt x="1067" y="40"/>
                          </a:lnTo>
                          <a:lnTo>
                            <a:pt x="1125" y="21"/>
                          </a:lnTo>
                          <a:lnTo>
                            <a:pt x="1165" y="0"/>
                          </a:lnTo>
                          <a:lnTo>
                            <a:pt x="1184" y="21"/>
                          </a:lnTo>
                          <a:lnTo>
                            <a:pt x="1184" y="60"/>
                          </a:lnTo>
                          <a:lnTo>
                            <a:pt x="1165" y="97"/>
                          </a:lnTo>
                          <a:lnTo>
                            <a:pt x="1144" y="119"/>
                          </a:lnTo>
                          <a:lnTo>
                            <a:pt x="1096" y="147"/>
                          </a:lnTo>
                          <a:lnTo>
                            <a:pt x="1067" y="147"/>
                          </a:lnTo>
                          <a:lnTo>
                            <a:pt x="1048" y="147"/>
                          </a:lnTo>
                          <a:lnTo>
                            <a:pt x="1048" y="167"/>
                          </a:lnTo>
                          <a:lnTo>
                            <a:pt x="1030" y="185"/>
                          </a:lnTo>
                          <a:lnTo>
                            <a:pt x="990" y="225"/>
                          </a:lnTo>
                          <a:lnTo>
                            <a:pt x="951" y="240"/>
                          </a:lnTo>
                          <a:lnTo>
                            <a:pt x="931" y="250"/>
                          </a:lnTo>
                          <a:lnTo>
                            <a:pt x="932" y="272"/>
                          </a:lnTo>
                          <a:lnTo>
                            <a:pt x="932" y="289"/>
                          </a:lnTo>
                          <a:lnTo>
                            <a:pt x="910" y="327"/>
                          </a:lnTo>
                          <a:lnTo>
                            <a:pt x="890" y="347"/>
                          </a:lnTo>
                          <a:lnTo>
                            <a:pt x="1030" y="289"/>
                          </a:lnTo>
                          <a:lnTo>
                            <a:pt x="1165" y="250"/>
                          </a:lnTo>
                          <a:lnTo>
                            <a:pt x="1204" y="250"/>
                          </a:lnTo>
                          <a:lnTo>
                            <a:pt x="1210" y="272"/>
                          </a:lnTo>
                          <a:lnTo>
                            <a:pt x="1221" y="289"/>
                          </a:lnTo>
                          <a:lnTo>
                            <a:pt x="1191" y="327"/>
                          </a:lnTo>
                          <a:lnTo>
                            <a:pt x="1096" y="384"/>
                          </a:lnTo>
                          <a:lnTo>
                            <a:pt x="1010" y="422"/>
                          </a:lnTo>
                          <a:lnTo>
                            <a:pt x="971" y="431"/>
                          </a:lnTo>
                          <a:lnTo>
                            <a:pt x="932" y="458"/>
                          </a:lnTo>
                          <a:lnTo>
                            <a:pt x="922" y="479"/>
                          </a:lnTo>
                          <a:lnTo>
                            <a:pt x="893" y="507"/>
                          </a:lnTo>
                          <a:lnTo>
                            <a:pt x="890" y="540"/>
                          </a:lnTo>
                          <a:lnTo>
                            <a:pt x="890" y="575"/>
                          </a:lnTo>
                          <a:lnTo>
                            <a:pt x="890" y="595"/>
                          </a:lnTo>
                          <a:lnTo>
                            <a:pt x="932" y="582"/>
                          </a:lnTo>
                          <a:lnTo>
                            <a:pt x="1030" y="582"/>
                          </a:lnTo>
                          <a:lnTo>
                            <a:pt x="1124" y="591"/>
                          </a:lnTo>
                          <a:lnTo>
                            <a:pt x="1181" y="582"/>
                          </a:lnTo>
                          <a:lnTo>
                            <a:pt x="1210" y="582"/>
                          </a:lnTo>
                          <a:lnTo>
                            <a:pt x="1249" y="610"/>
                          </a:lnTo>
                          <a:lnTo>
                            <a:pt x="1249" y="640"/>
                          </a:lnTo>
                          <a:lnTo>
                            <a:pt x="1220" y="676"/>
                          </a:lnTo>
                          <a:lnTo>
                            <a:pt x="1086" y="691"/>
                          </a:lnTo>
                          <a:lnTo>
                            <a:pt x="969" y="710"/>
                          </a:lnTo>
                          <a:lnTo>
                            <a:pt x="932" y="725"/>
                          </a:lnTo>
                          <a:lnTo>
                            <a:pt x="910" y="749"/>
                          </a:lnTo>
                          <a:lnTo>
                            <a:pt x="876" y="771"/>
                          </a:lnTo>
                          <a:lnTo>
                            <a:pt x="865" y="810"/>
                          </a:lnTo>
                          <a:lnTo>
                            <a:pt x="836" y="835"/>
                          </a:lnTo>
                          <a:lnTo>
                            <a:pt x="818" y="856"/>
                          </a:lnTo>
                          <a:lnTo>
                            <a:pt x="775" y="902"/>
                          </a:lnTo>
                          <a:lnTo>
                            <a:pt x="750" y="939"/>
                          </a:lnTo>
                          <a:lnTo>
                            <a:pt x="704" y="969"/>
                          </a:lnTo>
                          <a:lnTo>
                            <a:pt x="634" y="989"/>
                          </a:lnTo>
                          <a:lnTo>
                            <a:pt x="559" y="1036"/>
                          </a:lnTo>
                          <a:lnTo>
                            <a:pt x="472" y="1091"/>
                          </a:lnTo>
                          <a:lnTo>
                            <a:pt x="422" y="1130"/>
                          </a:lnTo>
                          <a:lnTo>
                            <a:pt x="366" y="1186"/>
                          </a:lnTo>
                          <a:lnTo>
                            <a:pt x="327" y="1228"/>
                          </a:lnTo>
                          <a:lnTo>
                            <a:pt x="268" y="1285"/>
                          </a:lnTo>
                          <a:lnTo>
                            <a:pt x="248" y="1324"/>
                          </a:lnTo>
                          <a:lnTo>
                            <a:pt x="132" y="1361"/>
                          </a:lnTo>
                          <a:lnTo>
                            <a:pt x="0" y="1290"/>
                          </a:lnTo>
                          <a:lnTo>
                            <a:pt x="36" y="902"/>
                          </a:lnTo>
                          <a:close/>
                        </a:path>
                      </a:pathLst>
                    </a:custGeom>
                    <a:solidFill>
                      <a:srgbClr val="C24505"/>
                    </a:solidFill>
                    <a:ln w="9525">
                      <a:noFill/>
                      <a:round/>
                      <a:headEnd/>
                      <a:tailEnd/>
                    </a:ln>
                  </p:spPr>
                  <p:txBody>
                    <a:bodyPr/>
                    <a:lstStyle/>
                    <a:p>
                      <a:endParaRPr lang="de-DE">
                        <a:solidFill>
                          <a:prstClr val="black"/>
                        </a:solidFill>
                        <a:latin typeface="Calibri"/>
                      </a:endParaRPr>
                    </a:p>
                  </p:txBody>
                </p:sp>
                <p:sp>
                  <p:nvSpPr>
                    <p:cNvPr id="44281" name="Freeform 126"/>
                    <p:cNvSpPr>
                      <a:spLocks/>
                    </p:cNvSpPr>
                    <p:nvPr/>
                  </p:nvSpPr>
                  <p:spPr bwMode="auto">
                    <a:xfrm>
                      <a:off x="2492" y="3321"/>
                      <a:ext cx="178" cy="227"/>
                    </a:xfrm>
                    <a:custGeom>
                      <a:avLst/>
                      <a:gdLst>
                        <a:gd name="T0" fmla="*/ 16 w 1249"/>
                        <a:gd name="T1" fmla="*/ 141 h 1361"/>
                        <a:gd name="T2" fmla="*/ 50 w 1249"/>
                        <a:gd name="T3" fmla="*/ 127 h 1361"/>
                        <a:gd name="T4" fmla="*/ 74 w 1249"/>
                        <a:gd name="T5" fmla="*/ 113 h 1361"/>
                        <a:gd name="T6" fmla="*/ 90 w 1249"/>
                        <a:gd name="T7" fmla="*/ 88 h 1361"/>
                        <a:gd name="T8" fmla="*/ 94 w 1249"/>
                        <a:gd name="T9" fmla="*/ 70 h 1361"/>
                        <a:gd name="T10" fmla="*/ 103 w 1249"/>
                        <a:gd name="T11" fmla="*/ 55 h 1361"/>
                        <a:gd name="T12" fmla="*/ 116 w 1249"/>
                        <a:gd name="T13" fmla="*/ 36 h 1361"/>
                        <a:gd name="T14" fmla="*/ 129 w 1249"/>
                        <a:gd name="T15" fmla="*/ 23 h 1361"/>
                        <a:gd name="T16" fmla="*/ 141 w 1249"/>
                        <a:gd name="T17" fmla="*/ 13 h 1361"/>
                        <a:gd name="T18" fmla="*/ 160 w 1249"/>
                        <a:gd name="T19" fmla="*/ 4 h 1361"/>
                        <a:gd name="T20" fmla="*/ 169 w 1249"/>
                        <a:gd name="T21" fmla="*/ 4 h 1361"/>
                        <a:gd name="T22" fmla="*/ 166 w 1249"/>
                        <a:gd name="T23" fmla="*/ 16 h 1361"/>
                        <a:gd name="T24" fmla="*/ 156 w 1249"/>
                        <a:gd name="T25" fmla="*/ 25 h 1361"/>
                        <a:gd name="T26" fmla="*/ 149 w 1249"/>
                        <a:gd name="T27" fmla="*/ 25 h 1361"/>
                        <a:gd name="T28" fmla="*/ 147 w 1249"/>
                        <a:gd name="T29" fmla="*/ 31 h 1361"/>
                        <a:gd name="T30" fmla="*/ 136 w 1249"/>
                        <a:gd name="T31" fmla="*/ 40 h 1361"/>
                        <a:gd name="T32" fmla="*/ 133 w 1249"/>
                        <a:gd name="T33" fmla="*/ 45 h 1361"/>
                        <a:gd name="T34" fmla="*/ 130 w 1249"/>
                        <a:gd name="T35" fmla="*/ 55 h 1361"/>
                        <a:gd name="T36" fmla="*/ 147 w 1249"/>
                        <a:gd name="T37" fmla="*/ 48 h 1361"/>
                        <a:gd name="T38" fmla="*/ 172 w 1249"/>
                        <a:gd name="T39" fmla="*/ 42 h 1361"/>
                        <a:gd name="T40" fmla="*/ 174 w 1249"/>
                        <a:gd name="T41" fmla="*/ 48 h 1361"/>
                        <a:gd name="T42" fmla="*/ 156 w 1249"/>
                        <a:gd name="T43" fmla="*/ 64 h 1361"/>
                        <a:gd name="T44" fmla="*/ 138 w 1249"/>
                        <a:gd name="T45" fmla="*/ 72 h 1361"/>
                        <a:gd name="T46" fmla="*/ 131 w 1249"/>
                        <a:gd name="T47" fmla="*/ 80 h 1361"/>
                        <a:gd name="T48" fmla="*/ 127 w 1249"/>
                        <a:gd name="T49" fmla="*/ 90 h 1361"/>
                        <a:gd name="T50" fmla="*/ 127 w 1249"/>
                        <a:gd name="T51" fmla="*/ 99 h 1361"/>
                        <a:gd name="T52" fmla="*/ 147 w 1249"/>
                        <a:gd name="T53" fmla="*/ 97 h 1361"/>
                        <a:gd name="T54" fmla="*/ 168 w 1249"/>
                        <a:gd name="T55" fmla="*/ 97 h 1361"/>
                        <a:gd name="T56" fmla="*/ 178 w 1249"/>
                        <a:gd name="T57" fmla="*/ 102 h 1361"/>
                        <a:gd name="T58" fmla="*/ 174 w 1249"/>
                        <a:gd name="T59" fmla="*/ 113 h 1361"/>
                        <a:gd name="T60" fmla="*/ 138 w 1249"/>
                        <a:gd name="T61" fmla="*/ 118 h 1361"/>
                        <a:gd name="T62" fmla="*/ 130 w 1249"/>
                        <a:gd name="T63" fmla="*/ 125 h 1361"/>
                        <a:gd name="T64" fmla="*/ 123 w 1249"/>
                        <a:gd name="T65" fmla="*/ 135 h 1361"/>
                        <a:gd name="T66" fmla="*/ 117 w 1249"/>
                        <a:gd name="T67" fmla="*/ 143 h 1361"/>
                        <a:gd name="T68" fmla="*/ 107 w 1249"/>
                        <a:gd name="T69" fmla="*/ 157 h 1361"/>
                        <a:gd name="T70" fmla="*/ 90 w 1249"/>
                        <a:gd name="T71" fmla="*/ 165 h 1361"/>
                        <a:gd name="T72" fmla="*/ 67 w 1249"/>
                        <a:gd name="T73" fmla="*/ 182 h 1361"/>
                        <a:gd name="T74" fmla="*/ 52 w 1249"/>
                        <a:gd name="T75" fmla="*/ 198 h 1361"/>
                        <a:gd name="T76" fmla="*/ 38 w 1249"/>
                        <a:gd name="T77" fmla="*/ 214 h 1361"/>
                        <a:gd name="T78" fmla="*/ 19 w 1249"/>
                        <a:gd name="T79" fmla="*/ 227 h 1361"/>
                        <a:gd name="T80" fmla="*/ 5 w 1249"/>
                        <a:gd name="T81" fmla="*/ 150 h 136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9"/>
                        <a:gd name="T124" fmla="*/ 0 h 1361"/>
                        <a:gd name="T125" fmla="*/ 1249 w 1249"/>
                        <a:gd name="T126" fmla="*/ 1361 h 136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9" h="1361">
                          <a:moveTo>
                            <a:pt x="36" y="902"/>
                          </a:moveTo>
                          <a:lnTo>
                            <a:pt x="113" y="844"/>
                          </a:lnTo>
                          <a:lnTo>
                            <a:pt x="173" y="828"/>
                          </a:lnTo>
                          <a:lnTo>
                            <a:pt x="348" y="761"/>
                          </a:lnTo>
                          <a:lnTo>
                            <a:pt x="460" y="715"/>
                          </a:lnTo>
                          <a:lnTo>
                            <a:pt x="520" y="676"/>
                          </a:lnTo>
                          <a:lnTo>
                            <a:pt x="576" y="619"/>
                          </a:lnTo>
                          <a:lnTo>
                            <a:pt x="634" y="529"/>
                          </a:lnTo>
                          <a:lnTo>
                            <a:pt x="655" y="487"/>
                          </a:lnTo>
                          <a:lnTo>
                            <a:pt x="658" y="422"/>
                          </a:lnTo>
                          <a:lnTo>
                            <a:pt x="684" y="384"/>
                          </a:lnTo>
                          <a:lnTo>
                            <a:pt x="722" y="327"/>
                          </a:lnTo>
                          <a:lnTo>
                            <a:pt x="775" y="250"/>
                          </a:lnTo>
                          <a:lnTo>
                            <a:pt x="815" y="213"/>
                          </a:lnTo>
                          <a:lnTo>
                            <a:pt x="836" y="185"/>
                          </a:lnTo>
                          <a:lnTo>
                            <a:pt x="902" y="138"/>
                          </a:lnTo>
                          <a:lnTo>
                            <a:pt x="950" y="97"/>
                          </a:lnTo>
                          <a:lnTo>
                            <a:pt x="990" y="78"/>
                          </a:lnTo>
                          <a:lnTo>
                            <a:pt x="1067" y="40"/>
                          </a:lnTo>
                          <a:lnTo>
                            <a:pt x="1125" y="21"/>
                          </a:lnTo>
                          <a:lnTo>
                            <a:pt x="1165" y="0"/>
                          </a:lnTo>
                          <a:lnTo>
                            <a:pt x="1184" y="21"/>
                          </a:lnTo>
                          <a:lnTo>
                            <a:pt x="1184" y="60"/>
                          </a:lnTo>
                          <a:lnTo>
                            <a:pt x="1165" y="97"/>
                          </a:lnTo>
                          <a:lnTo>
                            <a:pt x="1144" y="119"/>
                          </a:lnTo>
                          <a:lnTo>
                            <a:pt x="1096" y="147"/>
                          </a:lnTo>
                          <a:lnTo>
                            <a:pt x="1067" y="147"/>
                          </a:lnTo>
                          <a:lnTo>
                            <a:pt x="1048" y="147"/>
                          </a:lnTo>
                          <a:lnTo>
                            <a:pt x="1048" y="167"/>
                          </a:lnTo>
                          <a:lnTo>
                            <a:pt x="1030" y="185"/>
                          </a:lnTo>
                          <a:lnTo>
                            <a:pt x="990" y="225"/>
                          </a:lnTo>
                          <a:lnTo>
                            <a:pt x="951" y="240"/>
                          </a:lnTo>
                          <a:lnTo>
                            <a:pt x="931" y="250"/>
                          </a:lnTo>
                          <a:lnTo>
                            <a:pt x="932" y="272"/>
                          </a:lnTo>
                          <a:lnTo>
                            <a:pt x="932" y="289"/>
                          </a:lnTo>
                          <a:lnTo>
                            <a:pt x="910" y="327"/>
                          </a:lnTo>
                          <a:lnTo>
                            <a:pt x="890" y="347"/>
                          </a:lnTo>
                          <a:lnTo>
                            <a:pt x="1030" y="289"/>
                          </a:lnTo>
                          <a:lnTo>
                            <a:pt x="1165" y="250"/>
                          </a:lnTo>
                          <a:lnTo>
                            <a:pt x="1204" y="250"/>
                          </a:lnTo>
                          <a:lnTo>
                            <a:pt x="1210" y="272"/>
                          </a:lnTo>
                          <a:lnTo>
                            <a:pt x="1221" y="289"/>
                          </a:lnTo>
                          <a:lnTo>
                            <a:pt x="1191" y="327"/>
                          </a:lnTo>
                          <a:lnTo>
                            <a:pt x="1096" y="384"/>
                          </a:lnTo>
                          <a:lnTo>
                            <a:pt x="1010" y="422"/>
                          </a:lnTo>
                          <a:lnTo>
                            <a:pt x="971" y="431"/>
                          </a:lnTo>
                          <a:lnTo>
                            <a:pt x="932" y="458"/>
                          </a:lnTo>
                          <a:lnTo>
                            <a:pt x="922" y="479"/>
                          </a:lnTo>
                          <a:lnTo>
                            <a:pt x="893" y="507"/>
                          </a:lnTo>
                          <a:lnTo>
                            <a:pt x="890" y="540"/>
                          </a:lnTo>
                          <a:lnTo>
                            <a:pt x="890" y="575"/>
                          </a:lnTo>
                          <a:lnTo>
                            <a:pt x="890" y="595"/>
                          </a:lnTo>
                          <a:lnTo>
                            <a:pt x="932" y="582"/>
                          </a:lnTo>
                          <a:lnTo>
                            <a:pt x="1030" y="582"/>
                          </a:lnTo>
                          <a:lnTo>
                            <a:pt x="1124" y="591"/>
                          </a:lnTo>
                          <a:lnTo>
                            <a:pt x="1181" y="582"/>
                          </a:lnTo>
                          <a:lnTo>
                            <a:pt x="1210" y="582"/>
                          </a:lnTo>
                          <a:lnTo>
                            <a:pt x="1249" y="610"/>
                          </a:lnTo>
                          <a:lnTo>
                            <a:pt x="1249" y="640"/>
                          </a:lnTo>
                          <a:lnTo>
                            <a:pt x="1220" y="676"/>
                          </a:lnTo>
                          <a:lnTo>
                            <a:pt x="1086" y="691"/>
                          </a:lnTo>
                          <a:lnTo>
                            <a:pt x="969" y="710"/>
                          </a:lnTo>
                          <a:lnTo>
                            <a:pt x="932" y="725"/>
                          </a:lnTo>
                          <a:lnTo>
                            <a:pt x="910" y="749"/>
                          </a:lnTo>
                          <a:lnTo>
                            <a:pt x="876" y="771"/>
                          </a:lnTo>
                          <a:lnTo>
                            <a:pt x="865" y="810"/>
                          </a:lnTo>
                          <a:lnTo>
                            <a:pt x="836" y="835"/>
                          </a:lnTo>
                          <a:lnTo>
                            <a:pt x="818" y="856"/>
                          </a:lnTo>
                          <a:lnTo>
                            <a:pt x="775" y="902"/>
                          </a:lnTo>
                          <a:lnTo>
                            <a:pt x="750" y="939"/>
                          </a:lnTo>
                          <a:lnTo>
                            <a:pt x="704" y="969"/>
                          </a:lnTo>
                          <a:lnTo>
                            <a:pt x="634" y="989"/>
                          </a:lnTo>
                          <a:lnTo>
                            <a:pt x="559" y="1036"/>
                          </a:lnTo>
                          <a:lnTo>
                            <a:pt x="472" y="1091"/>
                          </a:lnTo>
                          <a:lnTo>
                            <a:pt x="422" y="1130"/>
                          </a:lnTo>
                          <a:lnTo>
                            <a:pt x="366" y="1186"/>
                          </a:lnTo>
                          <a:lnTo>
                            <a:pt x="327" y="1228"/>
                          </a:lnTo>
                          <a:lnTo>
                            <a:pt x="268" y="1285"/>
                          </a:lnTo>
                          <a:lnTo>
                            <a:pt x="248" y="1324"/>
                          </a:lnTo>
                          <a:lnTo>
                            <a:pt x="132" y="1361"/>
                          </a:lnTo>
                          <a:lnTo>
                            <a:pt x="0" y="1290"/>
                          </a:lnTo>
                          <a:lnTo>
                            <a:pt x="36" y="90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82" name="Freeform 127"/>
                    <p:cNvSpPr>
                      <a:spLocks/>
                    </p:cNvSpPr>
                    <p:nvPr/>
                  </p:nvSpPr>
                  <p:spPr bwMode="auto">
                    <a:xfrm>
                      <a:off x="2429" y="3463"/>
                      <a:ext cx="108" cy="129"/>
                    </a:xfrm>
                    <a:custGeom>
                      <a:avLst/>
                      <a:gdLst>
                        <a:gd name="T0" fmla="*/ 78 w 758"/>
                        <a:gd name="T1" fmla="*/ 0 h 774"/>
                        <a:gd name="T2" fmla="*/ 74 w 758"/>
                        <a:gd name="T3" fmla="*/ 7 h 774"/>
                        <a:gd name="T4" fmla="*/ 71 w 758"/>
                        <a:gd name="T5" fmla="*/ 16 h 774"/>
                        <a:gd name="T6" fmla="*/ 70 w 758"/>
                        <a:gd name="T7" fmla="*/ 30 h 774"/>
                        <a:gd name="T8" fmla="*/ 72 w 758"/>
                        <a:gd name="T9" fmla="*/ 52 h 774"/>
                        <a:gd name="T10" fmla="*/ 78 w 758"/>
                        <a:gd name="T11" fmla="*/ 63 h 774"/>
                        <a:gd name="T12" fmla="*/ 82 w 758"/>
                        <a:gd name="T13" fmla="*/ 68 h 774"/>
                        <a:gd name="T14" fmla="*/ 87 w 758"/>
                        <a:gd name="T15" fmla="*/ 71 h 774"/>
                        <a:gd name="T16" fmla="*/ 93 w 758"/>
                        <a:gd name="T17" fmla="*/ 71 h 774"/>
                        <a:gd name="T18" fmla="*/ 101 w 758"/>
                        <a:gd name="T19" fmla="*/ 69 h 774"/>
                        <a:gd name="T20" fmla="*/ 104 w 758"/>
                        <a:gd name="T21" fmla="*/ 66 h 774"/>
                        <a:gd name="T22" fmla="*/ 108 w 758"/>
                        <a:gd name="T23" fmla="*/ 63 h 774"/>
                        <a:gd name="T24" fmla="*/ 107 w 758"/>
                        <a:gd name="T25" fmla="*/ 69 h 774"/>
                        <a:gd name="T26" fmla="*/ 102 w 758"/>
                        <a:gd name="T27" fmla="*/ 79 h 774"/>
                        <a:gd name="T28" fmla="*/ 93 w 758"/>
                        <a:gd name="T29" fmla="*/ 92 h 774"/>
                        <a:gd name="T30" fmla="*/ 82 w 758"/>
                        <a:gd name="T31" fmla="*/ 103 h 774"/>
                        <a:gd name="T32" fmla="*/ 70 w 758"/>
                        <a:gd name="T33" fmla="*/ 114 h 774"/>
                        <a:gd name="T34" fmla="*/ 55 w 758"/>
                        <a:gd name="T35" fmla="*/ 123 h 774"/>
                        <a:gd name="T36" fmla="*/ 41 w 758"/>
                        <a:gd name="T37" fmla="*/ 127 h 774"/>
                        <a:gd name="T38" fmla="*/ 34 w 758"/>
                        <a:gd name="T39" fmla="*/ 129 h 774"/>
                        <a:gd name="T40" fmla="*/ 27 w 758"/>
                        <a:gd name="T41" fmla="*/ 127 h 774"/>
                        <a:gd name="T42" fmla="*/ 22 w 758"/>
                        <a:gd name="T43" fmla="*/ 120 h 774"/>
                        <a:gd name="T44" fmla="*/ 14 w 758"/>
                        <a:gd name="T45" fmla="*/ 112 h 774"/>
                        <a:gd name="T46" fmla="*/ 8 w 758"/>
                        <a:gd name="T47" fmla="*/ 107 h 774"/>
                        <a:gd name="T48" fmla="*/ 4 w 758"/>
                        <a:gd name="T49" fmla="*/ 103 h 774"/>
                        <a:gd name="T50" fmla="*/ 1 w 758"/>
                        <a:gd name="T51" fmla="*/ 95 h 774"/>
                        <a:gd name="T52" fmla="*/ 0 w 758"/>
                        <a:gd name="T53" fmla="*/ 83 h 774"/>
                        <a:gd name="T54" fmla="*/ 0 w 758"/>
                        <a:gd name="T55" fmla="*/ 71 h 774"/>
                        <a:gd name="T56" fmla="*/ 6 w 758"/>
                        <a:gd name="T57" fmla="*/ 55 h 774"/>
                        <a:gd name="T58" fmla="*/ 11 w 758"/>
                        <a:gd name="T59" fmla="*/ 41 h 774"/>
                        <a:gd name="T60" fmla="*/ 18 w 758"/>
                        <a:gd name="T61" fmla="*/ 33 h 774"/>
                        <a:gd name="T62" fmla="*/ 27 w 758"/>
                        <a:gd name="T63" fmla="*/ 25 h 774"/>
                        <a:gd name="T64" fmla="*/ 34 w 758"/>
                        <a:gd name="T65" fmla="*/ 22 h 774"/>
                        <a:gd name="T66" fmla="*/ 40 w 758"/>
                        <a:gd name="T67" fmla="*/ 19 h 774"/>
                        <a:gd name="T68" fmla="*/ 42 w 758"/>
                        <a:gd name="T69" fmla="*/ 17 h 774"/>
                        <a:gd name="T70" fmla="*/ 54 w 758"/>
                        <a:gd name="T71" fmla="*/ 11 h 774"/>
                        <a:gd name="T72" fmla="*/ 60 w 758"/>
                        <a:gd name="T73" fmla="*/ 8 h 774"/>
                        <a:gd name="T74" fmla="*/ 71 w 758"/>
                        <a:gd name="T75" fmla="*/ 3 h 774"/>
                        <a:gd name="T76" fmla="*/ 78 w 758"/>
                        <a:gd name="T77" fmla="*/ 0 h 77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58"/>
                        <a:gd name="T118" fmla="*/ 0 h 774"/>
                        <a:gd name="T119" fmla="*/ 758 w 758"/>
                        <a:gd name="T120" fmla="*/ 774 h 77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58" h="774">
                          <a:moveTo>
                            <a:pt x="548" y="0"/>
                          </a:moveTo>
                          <a:lnTo>
                            <a:pt x="520" y="40"/>
                          </a:lnTo>
                          <a:lnTo>
                            <a:pt x="498" y="94"/>
                          </a:lnTo>
                          <a:lnTo>
                            <a:pt x="491" y="180"/>
                          </a:lnTo>
                          <a:lnTo>
                            <a:pt x="508" y="311"/>
                          </a:lnTo>
                          <a:lnTo>
                            <a:pt x="548" y="378"/>
                          </a:lnTo>
                          <a:lnTo>
                            <a:pt x="573" y="410"/>
                          </a:lnTo>
                          <a:lnTo>
                            <a:pt x="614" y="425"/>
                          </a:lnTo>
                          <a:lnTo>
                            <a:pt x="652" y="429"/>
                          </a:lnTo>
                          <a:lnTo>
                            <a:pt x="709" y="415"/>
                          </a:lnTo>
                          <a:lnTo>
                            <a:pt x="730" y="397"/>
                          </a:lnTo>
                          <a:lnTo>
                            <a:pt x="758" y="378"/>
                          </a:lnTo>
                          <a:lnTo>
                            <a:pt x="750" y="415"/>
                          </a:lnTo>
                          <a:lnTo>
                            <a:pt x="719" y="473"/>
                          </a:lnTo>
                          <a:lnTo>
                            <a:pt x="654" y="549"/>
                          </a:lnTo>
                          <a:lnTo>
                            <a:pt x="573" y="620"/>
                          </a:lnTo>
                          <a:lnTo>
                            <a:pt x="491" y="681"/>
                          </a:lnTo>
                          <a:lnTo>
                            <a:pt x="385" y="738"/>
                          </a:lnTo>
                          <a:lnTo>
                            <a:pt x="288" y="764"/>
                          </a:lnTo>
                          <a:lnTo>
                            <a:pt x="240" y="774"/>
                          </a:lnTo>
                          <a:lnTo>
                            <a:pt x="192" y="764"/>
                          </a:lnTo>
                          <a:lnTo>
                            <a:pt x="154" y="719"/>
                          </a:lnTo>
                          <a:lnTo>
                            <a:pt x="97" y="672"/>
                          </a:lnTo>
                          <a:lnTo>
                            <a:pt x="59" y="641"/>
                          </a:lnTo>
                          <a:lnTo>
                            <a:pt x="29" y="615"/>
                          </a:lnTo>
                          <a:lnTo>
                            <a:pt x="10" y="567"/>
                          </a:lnTo>
                          <a:lnTo>
                            <a:pt x="0" y="501"/>
                          </a:lnTo>
                          <a:lnTo>
                            <a:pt x="0" y="425"/>
                          </a:lnTo>
                          <a:lnTo>
                            <a:pt x="39" y="330"/>
                          </a:lnTo>
                          <a:lnTo>
                            <a:pt x="78" y="247"/>
                          </a:lnTo>
                          <a:lnTo>
                            <a:pt x="125" y="201"/>
                          </a:lnTo>
                          <a:lnTo>
                            <a:pt x="192" y="151"/>
                          </a:lnTo>
                          <a:lnTo>
                            <a:pt x="240" y="133"/>
                          </a:lnTo>
                          <a:lnTo>
                            <a:pt x="280" y="113"/>
                          </a:lnTo>
                          <a:lnTo>
                            <a:pt x="296" y="105"/>
                          </a:lnTo>
                          <a:lnTo>
                            <a:pt x="378" y="66"/>
                          </a:lnTo>
                          <a:lnTo>
                            <a:pt x="419" y="46"/>
                          </a:lnTo>
                          <a:lnTo>
                            <a:pt x="498" y="20"/>
                          </a:lnTo>
                          <a:lnTo>
                            <a:pt x="548" y="0"/>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283" name="Freeform 128"/>
                    <p:cNvSpPr>
                      <a:spLocks/>
                    </p:cNvSpPr>
                    <p:nvPr/>
                  </p:nvSpPr>
                  <p:spPr bwMode="auto">
                    <a:xfrm>
                      <a:off x="2429" y="3463"/>
                      <a:ext cx="108" cy="129"/>
                    </a:xfrm>
                    <a:custGeom>
                      <a:avLst/>
                      <a:gdLst>
                        <a:gd name="T0" fmla="*/ 78 w 758"/>
                        <a:gd name="T1" fmla="*/ 0 h 774"/>
                        <a:gd name="T2" fmla="*/ 74 w 758"/>
                        <a:gd name="T3" fmla="*/ 7 h 774"/>
                        <a:gd name="T4" fmla="*/ 71 w 758"/>
                        <a:gd name="T5" fmla="*/ 16 h 774"/>
                        <a:gd name="T6" fmla="*/ 70 w 758"/>
                        <a:gd name="T7" fmla="*/ 30 h 774"/>
                        <a:gd name="T8" fmla="*/ 72 w 758"/>
                        <a:gd name="T9" fmla="*/ 52 h 774"/>
                        <a:gd name="T10" fmla="*/ 78 w 758"/>
                        <a:gd name="T11" fmla="*/ 63 h 774"/>
                        <a:gd name="T12" fmla="*/ 82 w 758"/>
                        <a:gd name="T13" fmla="*/ 68 h 774"/>
                        <a:gd name="T14" fmla="*/ 87 w 758"/>
                        <a:gd name="T15" fmla="*/ 71 h 774"/>
                        <a:gd name="T16" fmla="*/ 93 w 758"/>
                        <a:gd name="T17" fmla="*/ 71 h 774"/>
                        <a:gd name="T18" fmla="*/ 101 w 758"/>
                        <a:gd name="T19" fmla="*/ 69 h 774"/>
                        <a:gd name="T20" fmla="*/ 104 w 758"/>
                        <a:gd name="T21" fmla="*/ 66 h 774"/>
                        <a:gd name="T22" fmla="*/ 108 w 758"/>
                        <a:gd name="T23" fmla="*/ 63 h 774"/>
                        <a:gd name="T24" fmla="*/ 107 w 758"/>
                        <a:gd name="T25" fmla="*/ 69 h 774"/>
                        <a:gd name="T26" fmla="*/ 102 w 758"/>
                        <a:gd name="T27" fmla="*/ 79 h 774"/>
                        <a:gd name="T28" fmla="*/ 93 w 758"/>
                        <a:gd name="T29" fmla="*/ 92 h 774"/>
                        <a:gd name="T30" fmla="*/ 82 w 758"/>
                        <a:gd name="T31" fmla="*/ 103 h 774"/>
                        <a:gd name="T32" fmla="*/ 70 w 758"/>
                        <a:gd name="T33" fmla="*/ 114 h 774"/>
                        <a:gd name="T34" fmla="*/ 55 w 758"/>
                        <a:gd name="T35" fmla="*/ 123 h 774"/>
                        <a:gd name="T36" fmla="*/ 41 w 758"/>
                        <a:gd name="T37" fmla="*/ 127 h 774"/>
                        <a:gd name="T38" fmla="*/ 34 w 758"/>
                        <a:gd name="T39" fmla="*/ 129 h 774"/>
                        <a:gd name="T40" fmla="*/ 27 w 758"/>
                        <a:gd name="T41" fmla="*/ 127 h 774"/>
                        <a:gd name="T42" fmla="*/ 22 w 758"/>
                        <a:gd name="T43" fmla="*/ 120 h 774"/>
                        <a:gd name="T44" fmla="*/ 14 w 758"/>
                        <a:gd name="T45" fmla="*/ 112 h 774"/>
                        <a:gd name="T46" fmla="*/ 8 w 758"/>
                        <a:gd name="T47" fmla="*/ 107 h 774"/>
                        <a:gd name="T48" fmla="*/ 4 w 758"/>
                        <a:gd name="T49" fmla="*/ 103 h 774"/>
                        <a:gd name="T50" fmla="*/ 1 w 758"/>
                        <a:gd name="T51" fmla="*/ 95 h 774"/>
                        <a:gd name="T52" fmla="*/ 0 w 758"/>
                        <a:gd name="T53" fmla="*/ 83 h 774"/>
                        <a:gd name="T54" fmla="*/ 0 w 758"/>
                        <a:gd name="T55" fmla="*/ 71 h 774"/>
                        <a:gd name="T56" fmla="*/ 6 w 758"/>
                        <a:gd name="T57" fmla="*/ 55 h 774"/>
                        <a:gd name="T58" fmla="*/ 11 w 758"/>
                        <a:gd name="T59" fmla="*/ 41 h 774"/>
                        <a:gd name="T60" fmla="*/ 18 w 758"/>
                        <a:gd name="T61" fmla="*/ 33 h 774"/>
                        <a:gd name="T62" fmla="*/ 27 w 758"/>
                        <a:gd name="T63" fmla="*/ 25 h 774"/>
                        <a:gd name="T64" fmla="*/ 34 w 758"/>
                        <a:gd name="T65" fmla="*/ 22 h 774"/>
                        <a:gd name="T66" fmla="*/ 40 w 758"/>
                        <a:gd name="T67" fmla="*/ 19 h 774"/>
                        <a:gd name="T68" fmla="*/ 42 w 758"/>
                        <a:gd name="T69" fmla="*/ 17 h 774"/>
                        <a:gd name="T70" fmla="*/ 54 w 758"/>
                        <a:gd name="T71" fmla="*/ 11 h 774"/>
                        <a:gd name="T72" fmla="*/ 60 w 758"/>
                        <a:gd name="T73" fmla="*/ 8 h 774"/>
                        <a:gd name="T74" fmla="*/ 71 w 758"/>
                        <a:gd name="T75" fmla="*/ 3 h 774"/>
                        <a:gd name="T76" fmla="*/ 78 w 758"/>
                        <a:gd name="T77" fmla="*/ 0 h 77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58"/>
                        <a:gd name="T118" fmla="*/ 0 h 774"/>
                        <a:gd name="T119" fmla="*/ 758 w 758"/>
                        <a:gd name="T120" fmla="*/ 774 h 77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58" h="774">
                          <a:moveTo>
                            <a:pt x="548" y="0"/>
                          </a:moveTo>
                          <a:lnTo>
                            <a:pt x="520" y="40"/>
                          </a:lnTo>
                          <a:lnTo>
                            <a:pt x="498" y="94"/>
                          </a:lnTo>
                          <a:lnTo>
                            <a:pt x="491" y="180"/>
                          </a:lnTo>
                          <a:lnTo>
                            <a:pt x="508" y="311"/>
                          </a:lnTo>
                          <a:lnTo>
                            <a:pt x="548" y="378"/>
                          </a:lnTo>
                          <a:lnTo>
                            <a:pt x="573" y="410"/>
                          </a:lnTo>
                          <a:lnTo>
                            <a:pt x="614" y="425"/>
                          </a:lnTo>
                          <a:lnTo>
                            <a:pt x="652" y="429"/>
                          </a:lnTo>
                          <a:lnTo>
                            <a:pt x="709" y="415"/>
                          </a:lnTo>
                          <a:lnTo>
                            <a:pt x="730" y="397"/>
                          </a:lnTo>
                          <a:lnTo>
                            <a:pt x="758" y="378"/>
                          </a:lnTo>
                          <a:lnTo>
                            <a:pt x="750" y="415"/>
                          </a:lnTo>
                          <a:lnTo>
                            <a:pt x="719" y="473"/>
                          </a:lnTo>
                          <a:lnTo>
                            <a:pt x="654" y="549"/>
                          </a:lnTo>
                          <a:lnTo>
                            <a:pt x="573" y="620"/>
                          </a:lnTo>
                          <a:lnTo>
                            <a:pt x="491" y="681"/>
                          </a:lnTo>
                          <a:lnTo>
                            <a:pt x="385" y="738"/>
                          </a:lnTo>
                          <a:lnTo>
                            <a:pt x="288" y="764"/>
                          </a:lnTo>
                          <a:lnTo>
                            <a:pt x="240" y="774"/>
                          </a:lnTo>
                          <a:lnTo>
                            <a:pt x="192" y="764"/>
                          </a:lnTo>
                          <a:lnTo>
                            <a:pt x="154" y="719"/>
                          </a:lnTo>
                          <a:lnTo>
                            <a:pt x="97" y="672"/>
                          </a:lnTo>
                          <a:lnTo>
                            <a:pt x="59" y="641"/>
                          </a:lnTo>
                          <a:lnTo>
                            <a:pt x="29" y="615"/>
                          </a:lnTo>
                          <a:lnTo>
                            <a:pt x="10" y="567"/>
                          </a:lnTo>
                          <a:lnTo>
                            <a:pt x="0" y="501"/>
                          </a:lnTo>
                          <a:lnTo>
                            <a:pt x="0" y="425"/>
                          </a:lnTo>
                          <a:lnTo>
                            <a:pt x="39" y="330"/>
                          </a:lnTo>
                          <a:lnTo>
                            <a:pt x="78" y="247"/>
                          </a:lnTo>
                          <a:lnTo>
                            <a:pt x="125" y="201"/>
                          </a:lnTo>
                          <a:lnTo>
                            <a:pt x="192" y="151"/>
                          </a:lnTo>
                          <a:lnTo>
                            <a:pt x="240" y="133"/>
                          </a:lnTo>
                          <a:lnTo>
                            <a:pt x="280" y="113"/>
                          </a:lnTo>
                          <a:lnTo>
                            <a:pt x="296" y="105"/>
                          </a:lnTo>
                          <a:lnTo>
                            <a:pt x="378" y="66"/>
                          </a:lnTo>
                          <a:lnTo>
                            <a:pt x="419" y="46"/>
                          </a:lnTo>
                          <a:lnTo>
                            <a:pt x="498" y="20"/>
                          </a:lnTo>
                          <a:lnTo>
                            <a:pt x="548"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84" name="Freeform 129"/>
                    <p:cNvSpPr>
                      <a:spLocks/>
                    </p:cNvSpPr>
                    <p:nvPr/>
                  </p:nvSpPr>
                  <p:spPr bwMode="auto">
                    <a:xfrm>
                      <a:off x="2523" y="3435"/>
                      <a:ext cx="68" cy="79"/>
                    </a:xfrm>
                    <a:custGeom>
                      <a:avLst/>
                      <a:gdLst>
                        <a:gd name="T0" fmla="*/ 41 w 471"/>
                        <a:gd name="T1" fmla="*/ 0 h 472"/>
                        <a:gd name="T2" fmla="*/ 36 w 471"/>
                        <a:gd name="T3" fmla="*/ 5 h 472"/>
                        <a:gd name="T4" fmla="*/ 33 w 471"/>
                        <a:gd name="T5" fmla="*/ 15 h 472"/>
                        <a:gd name="T6" fmla="*/ 32 w 471"/>
                        <a:gd name="T7" fmla="*/ 24 h 472"/>
                        <a:gd name="T8" fmla="*/ 33 w 471"/>
                        <a:gd name="T9" fmla="*/ 36 h 472"/>
                        <a:gd name="T10" fmla="*/ 37 w 471"/>
                        <a:gd name="T11" fmla="*/ 42 h 472"/>
                        <a:gd name="T12" fmla="*/ 41 w 471"/>
                        <a:gd name="T13" fmla="*/ 49 h 472"/>
                        <a:gd name="T14" fmla="*/ 49 w 471"/>
                        <a:gd name="T15" fmla="*/ 52 h 472"/>
                        <a:gd name="T16" fmla="*/ 57 w 471"/>
                        <a:gd name="T17" fmla="*/ 52 h 472"/>
                        <a:gd name="T18" fmla="*/ 63 w 471"/>
                        <a:gd name="T19" fmla="*/ 48 h 472"/>
                        <a:gd name="T20" fmla="*/ 68 w 471"/>
                        <a:gd name="T21" fmla="*/ 47 h 472"/>
                        <a:gd name="T22" fmla="*/ 68 w 471"/>
                        <a:gd name="T23" fmla="*/ 52 h 472"/>
                        <a:gd name="T24" fmla="*/ 67 w 471"/>
                        <a:gd name="T25" fmla="*/ 55 h 472"/>
                        <a:gd name="T26" fmla="*/ 61 w 471"/>
                        <a:gd name="T27" fmla="*/ 58 h 472"/>
                        <a:gd name="T28" fmla="*/ 57 w 471"/>
                        <a:gd name="T29" fmla="*/ 62 h 472"/>
                        <a:gd name="T30" fmla="*/ 49 w 471"/>
                        <a:gd name="T31" fmla="*/ 68 h 472"/>
                        <a:gd name="T32" fmla="*/ 46 w 471"/>
                        <a:gd name="T33" fmla="*/ 71 h 472"/>
                        <a:gd name="T34" fmla="*/ 43 w 471"/>
                        <a:gd name="T35" fmla="*/ 76 h 472"/>
                        <a:gd name="T36" fmla="*/ 37 w 471"/>
                        <a:gd name="T37" fmla="*/ 79 h 472"/>
                        <a:gd name="T38" fmla="*/ 32 w 471"/>
                        <a:gd name="T39" fmla="*/ 79 h 472"/>
                        <a:gd name="T40" fmla="*/ 24 w 471"/>
                        <a:gd name="T41" fmla="*/ 77 h 472"/>
                        <a:gd name="T42" fmla="*/ 13 w 471"/>
                        <a:gd name="T43" fmla="*/ 71 h 472"/>
                        <a:gd name="T44" fmla="*/ 4 w 471"/>
                        <a:gd name="T45" fmla="*/ 60 h 472"/>
                        <a:gd name="T46" fmla="*/ 1 w 471"/>
                        <a:gd name="T47" fmla="*/ 51 h 472"/>
                        <a:gd name="T48" fmla="*/ 0 w 471"/>
                        <a:gd name="T49" fmla="*/ 42 h 472"/>
                        <a:gd name="T50" fmla="*/ 0 w 471"/>
                        <a:gd name="T51" fmla="*/ 30 h 472"/>
                        <a:gd name="T52" fmla="*/ 0 w 471"/>
                        <a:gd name="T53" fmla="*/ 21 h 472"/>
                        <a:gd name="T54" fmla="*/ 4 w 471"/>
                        <a:gd name="T55" fmla="*/ 15 h 472"/>
                        <a:gd name="T56" fmla="*/ 10 w 471"/>
                        <a:gd name="T57" fmla="*/ 12 h 472"/>
                        <a:gd name="T58" fmla="*/ 18 w 471"/>
                        <a:gd name="T59" fmla="*/ 11 h 472"/>
                        <a:gd name="T60" fmla="*/ 26 w 471"/>
                        <a:gd name="T61" fmla="*/ 3 h 472"/>
                        <a:gd name="T62" fmla="*/ 32 w 471"/>
                        <a:gd name="T63" fmla="*/ 0 h 472"/>
                        <a:gd name="T64" fmla="*/ 41 w 471"/>
                        <a:gd name="T65" fmla="*/ 0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1"/>
                        <a:gd name="T100" fmla="*/ 0 h 472"/>
                        <a:gd name="T101" fmla="*/ 471 w 471"/>
                        <a:gd name="T102" fmla="*/ 472 h 47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1" h="472">
                          <a:moveTo>
                            <a:pt x="287" y="0"/>
                          </a:moveTo>
                          <a:lnTo>
                            <a:pt x="250" y="28"/>
                          </a:lnTo>
                          <a:lnTo>
                            <a:pt x="230" y="92"/>
                          </a:lnTo>
                          <a:lnTo>
                            <a:pt x="219" y="141"/>
                          </a:lnTo>
                          <a:lnTo>
                            <a:pt x="230" y="217"/>
                          </a:lnTo>
                          <a:lnTo>
                            <a:pt x="258" y="252"/>
                          </a:lnTo>
                          <a:lnTo>
                            <a:pt x="287" y="292"/>
                          </a:lnTo>
                          <a:lnTo>
                            <a:pt x="337" y="313"/>
                          </a:lnTo>
                          <a:lnTo>
                            <a:pt x="394" y="313"/>
                          </a:lnTo>
                          <a:lnTo>
                            <a:pt x="438" y="285"/>
                          </a:lnTo>
                          <a:lnTo>
                            <a:pt x="471" y="280"/>
                          </a:lnTo>
                          <a:lnTo>
                            <a:pt x="470" y="313"/>
                          </a:lnTo>
                          <a:lnTo>
                            <a:pt x="462" y="330"/>
                          </a:lnTo>
                          <a:lnTo>
                            <a:pt x="422" y="349"/>
                          </a:lnTo>
                          <a:lnTo>
                            <a:pt x="394" y="370"/>
                          </a:lnTo>
                          <a:lnTo>
                            <a:pt x="337" y="404"/>
                          </a:lnTo>
                          <a:lnTo>
                            <a:pt x="318" y="424"/>
                          </a:lnTo>
                          <a:lnTo>
                            <a:pt x="298" y="453"/>
                          </a:lnTo>
                          <a:lnTo>
                            <a:pt x="258" y="472"/>
                          </a:lnTo>
                          <a:lnTo>
                            <a:pt x="219" y="472"/>
                          </a:lnTo>
                          <a:lnTo>
                            <a:pt x="163" y="462"/>
                          </a:lnTo>
                          <a:lnTo>
                            <a:pt x="87" y="424"/>
                          </a:lnTo>
                          <a:lnTo>
                            <a:pt x="28" y="358"/>
                          </a:lnTo>
                          <a:lnTo>
                            <a:pt x="10" y="302"/>
                          </a:lnTo>
                          <a:lnTo>
                            <a:pt x="0" y="252"/>
                          </a:lnTo>
                          <a:lnTo>
                            <a:pt x="0" y="179"/>
                          </a:lnTo>
                          <a:lnTo>
                            <a:pt x="0" y="123"/>
                          </a:lnTo>
                          <a:lnTo>
                            <a:pt x="28" y="92"/>
                          </a:lnTo>
                          <a:lnTo>
                            <a:pt x="67" y="74"/>
                          </a:lnTo>
                          <a:lnTo>
                            <a:pt x="126" y="65"/>
                          </a:lnTo>
                          <a:lnTo>
                            <a:pt x="183" y="18"/>
                          </a:lnTo>
                          <a:lnTo>
                            <a:pt x="219" y="0"/>
                          </a:lnTo>
                          <a:lnTo>
                            <a:pt x="287" y="0"/>
                          </a:lnTo>
                          <a:close/>
                        </a:path>
                      </a:pathLst>
                    </a:custGeom>
                    <a:solidFill>
                      <a:srgbClr val="050585"/>
                    </a:solidFill>
                    <a:ln w="9525">
                      <a:noFill/>
                      <a:round/>
                      <a:headEnd/>
                      <a:tailEnd/>
                    </a:ln>
                  </p:spPr>
                  <p:txBody>
                    <a:bodyPr/>
                    <a:lstStyle/>
                    <a:p>
                      <a:endParaRPr lang="de-DE">
                        <a:solidFill>
                          <a:prstClr val="black"/>
                        </a:solidFill>
                        <a:latin typeface="Calibri"/>
                      </a:endParaRPr>
                    </a:p>
                  </p:txBody>
                </p:sp>
                <p:sp>
                  <p:nvSpPr>
                    <p:cNvPr id="44285" name="Freeform 130"/>
                    <p:cNvSpPr>
                      <a:spLocks/>
                    </p:cNvSpPr>
                    <p:nvPr/>
                  </p:nvSpPr>
                  <p:spPr bwMode="auto">
                    <a:xfrm>
                      <a:off x="2523" y="3435"/>
                      <a:ext cx="68" cy="79"/>
                    </a:xfrm>
                    <a:custGeom>
                      <a:avLst/>
                      <a:gdLst>
                        <a:gd name="T0" fmla="*/ 41 w 471"/>
                        <a:gd name="T1" fmla="*/ 0 h 472"/>
                        <a:gd name="T2" fmla="*/ 36 w 471"/>
                        <a:gd name="T3" fmla="*/ 5 h 472"/>
                        <a:gd name="T4" fmla="*/ 33 w 471"/>
                        <a:gd name="T5" fmla="*/ 15 h 472"/>
                        <a:gd name="T6" fmla="*/ 32 w 471"/>
                        <a:gd name="T7" fmla="*/ 24 h 472"/>
                        <a:gd name="T8" fmla="*/ 33 w 471"/>
                        <a:gd name="T9" fmla="*/ 36 h 472"/>
                        <a:gd name="T10" fmla="*/ 37 w 471"/>
                        <a:gd name="T11" fmla="*/ 42 h 472"/>
                        <a:gd name="T12" fmla="*/ 41 w 471"/>
                        <a:gd name="T13" fmla="*/ 49 h 472"/>
                        <a:gd name="T14" fmla="*/ 49 w 471"/>
                        <a:gd name="T15" fmla="*/ 52 h 472"/>
                        <a:gd name="T16" fmla="*/ 57 w 471"/>
                        <a:gd name="T17" fmla="*/ 52 h 472"/>
                        <a:gd name="T18" fmla="*/ 63 w 471"/>
                        <a:gd name="T19" fmla="*/ 48 h 472"/>
                        <a:gd name="T20" fmla="*/ 68 w 471"/>
                        <a:gd name="T21" fmla="*/ 47 h 472"/>
                        <a:gd name="T22" fmla="*/ 68 w 471"/>
                        <a:gd name="T23" fmla="*/ 52 h 472"/>
                        <a:gd name="T24" fmla="*/ 67 w 471"/>
                        <a:gd name="T25" fmla="*/ 55 h 472"/>
                        <a:gd name="T26" fmla="*/ 61 w 471"/>
                        <a:gd name="T27" fmla="*/ 58 h 472"/>
                        <a:gd name="T28" fmla="*/ 57 w 471"/>
                        <a:gd name="T29" fmla="*/ 62 h 472"/>
                        <a:gd name="T30" fmla="*/ 49 w 471"/>
                        <a:gd name="T31" fmla="*/ 68 h 472"/>
                        <a:gd name="T32" fmla="*/ 46 w 471"/>
                        <a:gd name="T33" fmla="*/ 71 h 472"/>
                        <a:gd name="T34" fmla="*/ 43 w 471"/>
                        <a:gd name="T35" fmla="*/ 76 h 472"/>
                        <a:gd name="T36" fmla="*/ 37 w 471"/>
                        <a:gd name="T37" fmla="*/ 79 h 472"/>
                        <a:gd name="T38" fmla="*/ 32 w 471"/>
                        <a:gd name="T39" fmla="*/ 79 h 472"/>
                        <a:gd name="T40" fmla="*/ 24 w 471"/>
                        <a:gd name="T41" fmla="*/ 77 h 472"/>
                        <a:gd name="T42" fmla="*/ 13 w 471"/>
                        <a:gd name="T43" fmla="*/ 71 h 472"/>
                        <a:gd name="T44" fmla="*/ 4 w 471"/>
                        <a:gd name="T45" fmla="*/ 60 h 472"/>
                        <a:gd name="T46" fmla="*/ 1 w 471"/>
                        <a:gd name="T47" fmla="*/ 51 h 472"/>
                        <a:gd name="T48" fmla="*/ 0 w 471"/>
                        <a:gd name="T49" fmla="*/ 42 h 472"/>
                        <a:gd name="T50" fmla="*/ 0 w 471"/>
                        <a:gd name="T51" fmla="*/ 30 h 472"/>
                        <a:gd name="T52" fmla="*/ 0 w 471"/>
                        <a:gd name="T53" fmla="*/ 21 h 472"/>
                        <a:gd name="T54" fmla="*/ 4 w 471"/>
                        <a:gd name="T55" fmla="*/ 15 h 472"/>
                        <a:gd name="T56" fmla="*/ 10 w 471"/>
                        <a:gd name="T57" fmla="*/ 12 h 472"/>
                        <a:gd name="T58" fmla="*/ 18 w 471"/>
                        <a:gd name="T59" fmla="*/ 11 h 472"/>
                        <a:gd name="T60" fmla="*/ 26 w 471"/>
                        <a:gd name="T61" fmla="*/ 3 h 472"/>
                        <a:gd name="T62" fmla="*/ 32 w 471"/>
                        <a:gd name="T63" fmla="*/ 0 h 472"/>
                        <a:gd name="T64" fmla="*/ 41 w 471"/>
                        <a:gd name="T65" fmla="*/ 0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1"/>
                        <a:gd name="T100" fmla="*/ 0 h 472"/>
                        <a:gd name="T101" fmla="*/ 471 w 471"/>
                        <a:gd name="T102" fmla="*/ 472 h 47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1" h="472">
                          <a:moveTo>
                            <a:pt x="287" y="0"/>
                          </a:moveTo>
                          <a:lnTo>
                            <a:pt x="250" y="28"/>
                          </a:lnTo>
                          <a:lnTo>
                            <a:pt x="230" y="92"/>
                          </a:lnTo>
                          <a:lnTo>
                            <a:pt x="219" y="141"/>
                          </a:lnTo>
                          <a:lnTo>
                            <a:pt x="230" y="217"/>
                          </a:lnTo>
                          <a:lnTo>
                            <a:pt x="258" y="252"/>
                          </a:lnTo>
                          <a:lnTo>
                            <a:pt x="287" y="292"/>
                          </a:lnTo>
                          <a:lnTo>
                            <a:pt x="337" y="313"/>
                          </a:lnTo>
                          <a:lnTo>
                            <a:pt x="394" y="313"/>
                          </a:lnTo>
                          <a:lnTo>
                            <a:pt x="438" y="285"/>
                          </a:lnTo>
                          <a:lnTo>
                            <a:pt x="471" y="280"/>
                          </a:lnTo>
                          <a:lnTo>
                            <a:pt x="470" y="313"/>
                          </a:lnTo>
                          <a:lnTo>
                            <a:pt x="462" y="330"/>
                          </a:lnTo>
                          <a:lnTo>
                            <a:pt x="422" y="349"/>
                          </a:lnTo>
                          <a:lnTo>
                            <a:pt x="394" y="370"/>
                          </a:lnTo>
                          <a:lnTo>
                            <a:pt x="337" y="404"/>
                          </a:lnTo>
                          <a:lnTo>
                            <a:pt x="318" y="424"/>
                          </a:lnTo>
                          <a:lnTo>
                            <a:pt x="298" y="453"/>
                          </a:lnTo>
                          <a:lnTo>
                            <a:pt x="258" y="472"/>
                          </a:lnTo>
                          <a:lnTo>
                            <a:pt x="219" y="472"/>
                          </a:lnTo>
                          <a:lnTo>
                            <a:pt x="163" y="462"/>
                          </a:lnTo>
                          <a:lnTo>
                            <a:pt x="87" y="424"/>
                          </a:lnTo>
                          <a:lnTo>
                            <a:pt x="28" y="358"/>
                          </a:lnTo>
                          <a:lnTo>
                            <a:pt x="10" y="302"/>
                          </a:lnTo>
                          <a:lnTo>
                            <a:pt x="0" y="252"/>
                          </a:lnTo>
                          <a:lnTo>
                            <a:pt x="0" y="179"/>
                          </a:lnTo>
                          <a:lnTo>
                            <a:pt x="0" y="123"/>
                          </a:lnTo>
                          <a:lnTo>
                            <a:pt x="28" y="92"/>
                          </a:lnTo>
                          <a:lnTo>
                            <a:pt x="67" y="74"/>
                          </a:lnTo>
                          <a:lnTo>
                            <a:pt x="126" y="65"/>
                          </a:lnTo>
                          <a:lnTo>
                            <a:pt x="183" y="18"/>
                          </a:lnTo>
                          <a:lnTo>
                            <a:pt x="219" y="0"/>
                          </a:lnTo>
                          <a:lnTo>
                            <a:pt x="287"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86" name="Freeform 131"/>
                    <p:cNvSpPr>
                      <a:spLocks/>
                    </p:cNvSpPr>
                    <p:nvPr/>
                  </p:nvSpPr>
                  <p:spPr bwMode="auto">
                    <a:xfrm>
                      <a:off x="2642" y="3142"/>
                      <a:ext cx="57" cy="41"/>
                    </a:xfrm>
                    <a:custGeom>
                      <a:avLst/>
                      <a:gdLst>
                        <a:gd name="T0" fmla="*/ 20 w 396"/>
                        <a:gd name="T1" fmla="*/ 27 h 245"/>
                        <a:gd name="T2" fmla="*/ 13 w 396"/>
                        <a:gd name="T3" fmla="*/ 32 h 245"/>
                        <a:gd name="T4" fmla="*/ 11 w 396"/>
                        <a:gd name="T5" fmla="*/ 27 h 245"/>
                        <a:gd name="T6" fmla="*/ 11 w 396"/>
                        <a:gd name="T7" fmla="*/ 19 h 245"/>
                        <a:gd name="T8" fmla="*/ 18 w 396"/>
                        <a:gd name="T9" fmla="*/ 15 h 245"/>
                        <a:gd name="T10" fmla="*/ 22 w 396"/>
                        <a:gd name="T11" fmla="*/ 16 h 245"/>
                        <a:gd name="T12" fmla="*/ 24 w 396"/>
                        <a:gd name="T13" fmla="*/ 16 h 245"/>
                        <a:gd name="T14" fmla="*/ 28 w 396"/>
                        <a:gd name="T15" fmla="*/ 28 h 245"/>
                        <a:gd name="T16" fmla="*/ 36 w 396"/>
                        <a:gd name="T17" fmla="*/ 31 h 245"/>
                        <a:gd name="T18" fmla="*/ 57 w 396"/>
                        <a:gd name="T19" fmla="*/ 21 h 245"/>
                        <a:gd name="T20" fmla="*/ 55 w 396"/>
                        <a:gd name="T21" fmla="*/ 13 h 245"/>
                        <a:gd name="T22" fmla="*/ 53 w 396"/>
                        <a:gd name="T23" fmla="*/ 6 h 245"/>
                        <a:gd name="T24" fmla="*/ 46 w 396"/>
                        <a:gd name="T25" fmla="*/ 0 h 245"/>
                        <a:gd name="T26" fmla="*/ 42 w 396"/>
                        <a:gd name="T27" fmla="*/ 1 h 245"/>
                        <a:gd name="T28" fmla="*/ 40 w 396"/>
                        <a:gd name="T29" fmla="*/ 1 h 245"/>
                        <a:gd name="T30" fmla="*/ 38 w 396"/>
                        <a:gd name="T31" fmla="*/ 2 h 245"/>
                        <a:gd name="T32" fmla="*/ 42 w 396"/>
                        <a:gd name="T33" fmla="*/ 8 h 245"/>
                        <a:gd name="T34" fmla="*/ 44 w 396"/>
                        <a:gd name="T35" fmla="*/ 15 h 245"/>
                        <a:gd name="T36" fmla="*/ 39 w 396"/>
                        <a:gd name="T37" fmla="*/ 17 h 245"/>
                        <a:gd name="T38" fmla="*/ 35 w 396"/>
                        <a:gd name="T39" fmla="*/ 19 h 245"/>
                        <a:gd name="T40" fmla="*/ 30 w 396"/>
                        <a:gd name="T41" fmla="*/ 8 h 245"/>
                        <a:gd name="T42" fmla="*/ 23 w 396"/>
                        <a:gd name="T43" fmla="*/ 7 h 245"/>
                        <a:gd name="T44" fmla="*/ 9 w 396"/>
                        <a:gd name="T45" fmla="*/ 11 h 245"/>
                        <a:gd name="T46" fmla="*/ 3 w 396"/>
                        <a:gd name="T47" fmla="*/ 15 h 245"/>
                        <a:gd name="T48" fmla="*/ 0 w 396"/>
                        <a:gd name="T49" fmla="*/ 21 h 245"/>
                        <a:gd name="T50" fmla="*/ 2 w 396"/>
                        <a:gd name="T51" fmla="*/ 29 h 245"/>
                        <a:gd name="T52" fmla="*/ 5 w 396"/>
                        <a:gd name="T53" fmla="*/ 36 h 245"/>
                        <a:gd name="T54" fmla="*/ 13 w 396"/>
                        <a:gd name="T55" fmla="*/ 41 h 245"/>
                        <a:gd name="T56" fmla="*/ 18 w 396"/>
                        <a:gd name="T57" fmla="*/ 40 h 245"/>
                        <a:gd name="T58" fmla="*/ 24 w 396"/>
                        <a:gd name="T59" fmla="*/ 36 h 245"/>
                        <a:gd name="T60" fmla="*/ 20 w 396"/>
                        <a:gd name="T61" fmla="*/ 27 h 2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96"/>
                        <a:gd name="T94" fmla="*/ 0 h 245"/>
                        <a:gd name="T95" fmla="*/ 396 w 396"/>
                        <a:gd name="T96" fmla="*/ 245 h 24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96" h="245">
                          <a:moveTo>
                            <a:pt x="141" y="162"/>
                          </a:moveTo>
                          <a:lnTo>
                            <a:pt x="93" y="189"/>
                          </a:lnTo>
                          <a:lnTo>
                            <a:pt x="76" y="160"/>
                          </a:lnTo>
                          <a:lnTo>
                            <a:pt x="76" y="116"/>
                          </a:lnTo>
                          <a:lnTo>
                            <a:pt x="125" y="92"/>
                          </a:lnTo>
                          <a:lnTo>
                            <a:pt x="155" y="98"/>
                          </a:lnTo>
                          <a:lnTo>
                            <a:pt x="168" y="98"/>
                          </a:lnTo>
                          <a:lnTo>
                            <a:pt x="196" y="169"/>
                          </a:lnTo>
                          <a:lnTo>
                            <a:pt x="252" y="183"/>
                          </a:lnTo>
                          <a:lnTo>
                            <a:pt x="396" y="127"/>
                          </a:lnTo>
                          <a:lnTo>
                            <a:pt x="385" y="80"/>
                          </a:lnTo>
                          <a:lnTo>
                            <a:pt x="367" y="38"/>
                          </a:lnTo>
                          <a:lnTo>
                            <a:pt x="322" y="0"/>
                          </a:lnTo>
                          <a:lnTo>
                            <a:pt x="293" y="4"/>
                          </a:lnTo>
                          <a:lnTo>
                            <a:pt x="281" y="7"/>
                          </a:lnTo>
                          <a:lnTo>
                            <a:pt x="261" y="13"/>
                          </a:lnTo>
                          <a:lnTo>
                            <a:pt x="293" y="49"/>
                          </a:lnTo>
                          <a:lnTo>
                            <a:pt x="303" y="89"/>
                          </a:lnTo>
                          <a:lnTo>
                            <a:pt x="274" y="103"/>
                          </a:lnTo>
                          <a:lnTo>
                            <a:pt x="243" y="112"/>
                          </a:lnTo>
                          <a:lnTo>
                            <a:pt x="211" y="49"/>
                          </a:lnTo>
                          <a:lnTo>
                            <a:pt x="161" y="44"/>
                          </a:lnTo>
                          <a:lnTo>
                            <a:pt x="62" y="68"/>
                          </a:lnTo>
                          <a:lnTo>
                            <a:pt x="19" y="92"/>
                          </a:lnTo>
                          <a:lnTo>
                            <a:pt x="0" y="123"/>
                          </a:lnTo>
                          <a:lnTo>
                            <a:pt x="12" y="172"/>
                          </a:lnTo>
                          <a:lnTo>
                            <a:pt x="36" y="218"/>
                          </a:lnTo>
                          <a:lnTo>
                            <a:pt x="88" y="245"/>
                          </a:lnTo>
                          <a:lnTo>
                            <a:pt x="125" y="239"/>
                          </a:lnTo>
                          <a:lnTo>
                            <a:pt x="164" y="216"/>
                          </a:lnTo>
                          <a:lnTo>
                            <a:pt x="141" y="162"/>
                          </a:lnTo>
                          <a:close/>
                        </a:path>
                      </a:pathLst>
                    </a:custGeom>
                    <a:solidFill>
                      <a:srgbClr val="40C2FF"/>
                    </a:solidFill>
                    <a:ln w="9525">
                      <a:noFill/>
                      <a:round/>
                      <a:headEnd/>
                      <a:tailEnd/>
                    </a:ln>
                  </p:spPr>
                  <p:txBody>
                    <a:bodyPr/>
                    <a:lstStyle/>
                    <a:p>
                      <a:endParaRPr lang="de-DE">
                        <a:solidFill>
                          <a:prstClr val="black"/>
                        </a:solidFill>
                        <a:latin typeface="Calibri"/>
                      </a:endParaRPr>
                    </a:p>
                  </p:txBody>
                </p:sp>
                <p:sp>
                  <p:nvSpPr>
                    <p:cNvPr id="44287" name="Freeform 132"/>
                    <p:cNvSpPr>
                      <a:spLocks/>
                    </p:cNvSpPr>
                    <p:nvPr/>
                  </p:nvSpPr>
                  <p:spPr bwMode="auto">
                    <a:xfrm>
                      <a:off x="2642" y="3142"/>
                      <a:ext cx="57" cy="41"/>
                    </a:xfrm>
                    <a:custGeom>
                      <a:avLst/>
                      <a:gdLst>
                        <a:gd name="T0" fmla="*/ 20 w 396"/>
                        <a:gd name="T1" fmla="*/ 27 h 245"/>
                        <a:gd name="T2" fmla="*/ 13 w 396"/>
                        <a:gd name="T3" fmla="*/ 32 h 245"/>
                        <a:gd name="T4" fmla="*/ 11 w 396"/>
                        <a:gd name="T5" fmla="*/ 27 h 245"/>
                        <a:gd name="T6" fmla="*/ 11 w 396"/>
                        <a:gd name="T7" fmla="*/ 19 h 245"/>
                        <a:gd name="T8" fmla="*/ 18 w 396"/>
                        <a:gd name="T9" fmla="*/ 15 h 245"/>
                        <a:gd name="T10" fmla="*/ 22 w 396"/>
                        <a:gd name="T11" fmla="*/ 16 h 245"/>
                        <a:gd name="T12" fmla="*/ 24 w 396"/>
                        <a:gd name="T13" fmla="*/ 16 h 245"/>
                        <a:gd name="T14" fmla="*/ 28 w 396"/>
                        <a:gd name="T15" fmla="*/ 28 h 245"/>
                        <a:gd name="T16" fmla="*/ 36 w 396"/>
                        <a:gd name="T17" fmla="*/ 31 h 245"/>
                        <a:gd name="T18" fmla="*/ 57 w 396"/>
                        <a:gd name="T19" fmla="*/ 21 h 245"/>
                        <a:gd name="T20" fmla="*/ 55 w 396"/>
                        <a:gd name="T21" fmla="*/ 13 h 245"/>
                        <a:gd name="T22" fmla="*/ 53 w 396"/>
                        <a:gd name="T23" fmla="*/ 6 h 245"/>
                        <a:gd name="T24" fmla="*/ 46 w 396"/>
                        <a:gd name="T25" fmla="*/ 0 h 245"/>
                        <a:gd name="T26" fmla="*/ 42 w 396"/>
                        <a:gd name="T27" fmla="*/ 1 h 245"/>
                        <a:gd name="T28" fmla="*/ 40 w 396"/>
                        <a:gd name="T29" fmla="*/ 1 h 245"/>
                        <a:gd name="T30" fmla="*/ 38 w 396"/>
                        <a:gd name="T31" fmla="*/ 2 h 245"/>
                        <a:gd name="T32" fmla="*/ 42 w 396"/>
                        <a:gd name="T33" fmla="*/ 8 h 245"/>
                        <a:gd name="T34" fmla="*/ 44 w 396"/>
                        <a:gd name="T35" fmla="*/ 15 h 245"/>
                        <a:gd name="T36" fmla="*/ 39 w 396"/>
                        <a:gd name="T37" fmla="*/ 17 h 245"/>
                        <a:gd name="T38" fmla="*/ 35 w 396"/>
                        <a:gd name="T39" fmla="*/ 19 h 245"/>
                        <a:gd name="T40" fmla="*/ 30 w 396"/>
                        <a:gd name="T41" fmla="*/ 8 h 245"/>
                        <a:gd name="T42" fmla="*/ 23 w 396"/>
                        <a:gd name="T43" fmla="*/ 7 h 245"/>
                        <a:gd name="T44" fmla="*/ 9 w 396"/>
                        <a:gd name="T45" fmla="*/ 11 h 245"/>
                        <a:gd name="T46" fmla="*/ 3 w 396"/>
                        <a:gd name="T47" fmla="*/ 15 h 245"/>
                        <a:gd name="T48" fmla="*/ 0 w 396"/>
                        <a:gd name="T49" fmla="*/ 21 h 245"/>
                        <a:gd name="T50" fmla="*/ 2 w 396"/>
                        <a:gd name="T51" fmla="*/ 29 h 245"/>
                        <a:gd name="T52" fmla="*/ 5 w 396"/>
                        <a:gd name="T53" fmla="*/ 36 h 245"/>
                        <a:gd name="T54" fmla="*/ 13 w 396"/>
                        <a:gd name="T55" fmla="*/ 41 h 245"/>
                        <a:gd name="T56" fmla="*/ 18 w 396"/>
                        <a:gd name="T57" fmla="*/ 40 h 245"/>
                        <a:gd name="T58" fmla="*/ 24 w 396"/>
                        <a:gd name="T59" fmla="*/ 36 h 245"/>
                        <a:gd name="T60" fmla="*/ 20 w 396"/>
                        <a:gd name="T61" fmla="*/ 27 h 2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96"/>
                        <a:gd name="T94" fmla="*/ 0 h 245"/>
                        <a:gd name="T95" fmla="*/ 396 w 396"/>
                        <a:gd name="T96" fmla="*/ 245 h 24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96" h="245">
                          <a:moveTo>
                            <a:pt x="141" y="162"/>
                          </a:moveTo>
                          <a:lnTo>
                            <a:pt x="93" y="189"/>
                          </a:lnTo>
                          <a:lnTo>
                            <a:pt x="76" y="160"/>
                          </a:lnTo>
                          <a:lnTo>
                            <a:pt x="76" y="116"/>
                          </a:lnTo>
                          <a:lnTo>
                            <a:pt x="125" y="92"/>
                          </a:lnTo>
                          <a:lnTo>
                            <a:pt x="155" y="98"/>
                          </a:lnTo>
                          <a:lnTo>
                            <a:pt x="168" y="98"/>
                          </a:lnTo>
                          <a:lnTo>
                            <a:pt x="196" y="169"/>
                          </a:lnTo>
                          <a:lnTo>
                            <a:pt x="252" y="183"/>
                          </a:lnTo>
                          <a:lnTo>
                            <a:pt x="396" y="127"/>
                          </a:lnTo>
                          <a:lnTo>
                            <a:pt x="385" y="80"/>
                          </a:lnTo>
                          <a:lnTo>
                            <a:pt x="367" y="38"/>
                          </a:lnTo>
                          <a:lnTo>
                            <a:pt x="322" y="0"/>
                          </a:lnTo>
                          <a:lnTo>
                            <a:pt x="293" y="4"/>
                          </a:lnTo>
                          <a:lnTo>
                            <a:pt x="281" y="7"/>
                          </a:lnTo>
                          <a:lnTo>
                            <a:pt x="261" y="13"/>
                          </a:lnTo>
                          <a:lnTo>
                            <a:pt x="293" y="49"/>
                          </a:lnTo>
                          <a:lnTo>
                            <a:pt x="303" y="89"/>
                          </a:lnTo>
                          <a:lnTo>
                            <a:pt x="274" y="103"/>
                          </a:lnTo>
                          <a:lnTo>
                            <a:pt x="243" y="112"/>
                          </a:lnTo>
                          <a:lnTo>
                            <a:pt x="211" y="49"/>
                          </a:lnTo>
                          <a:lnTo>
                            <a:pt x="161" y="44"/>
                          </a:lnTo>
                          <a:lnTo>
                            <a:pt x="62" y="68"/>
                          </a:lnTo>
                          <a:lnTo>
                            <a:pt x="19" y="92"/>
                          </a:lnTo>
                          <a:lnTo>
                            <a:pt x="0" y="123"/>
                          </a:lnTo>
                          <a:lnTo>
                            <a:pt x="12" y="172"/>
                          </a:lnTo>
                          <a:lnTo>
                            <a:pt x="36" y="218"/>
                          </a:lnTo>
                          <a:lnTo>
                            <a:pt x="88" y="245"/>
                          </a:lnTo>
                          <a:lnTo>
                            <a:pt x="125" y="239"/>
                          </a:lnTo>
                          <a:lnTo>
                            <a:pt x="164" y="216"/>
                          </a:lnTo>
                          <a:lnTo>
                            <a:pt x="141" y="16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88" name="Freeform 133"/>
                    <p:cNvSpPr>
                      <a:spLocks/>
                    </p:cNvSpPr>
                    <p:nvPr/>
                  </p:nvSpPr>
                  <p:spPr bwMode="auto">
                    <a:xfrm>
                      <a:off x="2379" y="3294"/>
                      <a:ext cx="47" cy="58"/>
                    </a:xfrm>
                    <a:custGeom>
                      <a:avLst/>
                      <a:gdLst>
                        <a:gd name="T0" fmla="*/ 24 w 328"/>
                        <a:gd name="T1" fmla="*/ 8 h 349"/>
                        <a:gd name="T2" fmla="*/ 28 w 328"/>
                        <a:gd name="T3" fmla="*/ 2 h 349"/>
                        <a:gd name="T4" fmla="*/ 33 w 328"/>
                        <a:gd name="T5" fmla="*/ 0 h 349"/>
                        <a:gd name="T6" fmla="*/ 37 w 328"/>
                        <a:gd name="T7" fmla="*/ 0 h 349"/>
                        <a:gd name="T8" fmla="*/ 47 w 328"/>
                        <a:gd name="T9" fmla="*/ 4 h 349"/>
                        <a:gd name="T10" fmla="*/ 31 w 328"/>
                        <a:gd name="T11" fmla="*/ 25 h 349"/>
                        <a:gd name="T12" fmla="*/ 24 w 328"/>
                        <a:gd name="T13" fmla="*/ 36 h 349"/>
                        <a:gd name="T14" fmla="*/ 20 w 328"/>
                        <a:gd name="T15" fmla="*/ 46 h 349"/>
                        <a:gd name="T16" fmla="*/ 25 w 328"/>
                        <a:gd name="T17" fmla="*/ 49 h 349"/>
                        <a:gd name="T18" fmla="*/ 19 w 328"/>
                        <a:gd name="T19" fmla="*/ 58 h 349"/>
                        <a:gd name="T20" fmla="*/ 15 w 328"/>
                        <a:gd name="T21" fmla="*/ 54 h 349"/>
                        <a:gd name="T22" fmla="*/ 10 w 328"/>
                        <a:gd name="T23" fmla="*/ 50 h 349"/>
                        <a:gd name="T24" fmla="*/ 0 w 328"/>
                        <a:gd name="T25" fmla="*/ 45 h 349"/>
                        <a:gd name="T26" fmla="*/ 3 w 328"/>
                        <a:gd name="T27" fmla="*/ 41 h 349"/>
                        <a:gd name="T28" fmla="*/ 6 w 328"/>
                        <a:gd name="T29" fmla="*/ 37 h 349"/>
                        <a:gd name="T30" fmla="*/ 11 w 328"/>
                        <a:gd name="T31" fmla="*/ 40 h 349"/>
                        <a:gd name="T32" fmla="*/ 20 w 328"/>
                        <a:gd name="T33" fmla="*/ 25 h 349"/>
                        <a:gd name="T34" fmla="*/ 24 w 328"/>
                        <a:gd name="T35" fmla="*/ 19 h 349"/>
                        <a:gd name="T36" fmla="*/ 31 w 328"/>
                        <a:gd name="T37" fmla="*/ 11 h 349"/>
                        <a:gd name="T38" fmla="*/ 24 w 328"/>
                        <a:gd name="T39" fmla="*/ 8 h 3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8"/>
                        <a:gd name="T61" fmla="*/ 0 h 349"/>
                        <a:gd name="T62" fmla="*/ 328 w 328"/>
                        <a:gd name="T63" fmla="*/ 349 h 3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8" h="349">
                          <a:moveTo>
                            <a:pt x="166" y="51"/>
                          </a:moveTo>
                          <a:lnTo>
                            <a:pt x="197" y="13"/>
                          </a:lnTo>
                          <a:lnTo>
                            <a:pt x="231" y="0"/>
                          </a:lnTo>
                          <a:lnTo>
                            <a:pt x="260" y="0"/>
                          </a:lnTo>
                          <a:lnTo>
                            <a:pt x="328" y="25"/>
                          </a:lnTo>
                          <a:lnTo>
                            <a:pt x="216" y="153"/>
                          </a:lnTo>
                          <a:lnTo>
                            <a:pt x="166" y="216"/>
                          </a:lnTo>
                          <a:lnTo>
                            <a:pt x="138" y="277"/>
                          </a:lnTo>
                          <a:lnTo>
                            <a:pt x="172" y="292"/>
                          </a:lnTo>
                          <a:lnTo>
                            <a:pt x="131" y="349"/>
                          </a:lnTo>
                          <a:lnTo>
                            <a:pt x="104" y="325"/>
                          </a:lnTo>
                          <a:lnTo>
                            <a:pt x="68" y="300"/>
                          </a:lnTo>
                          <a:lnTo>
                            <a:pt x="0" y="270"/>
                          </a:lnTo>
                          <a:lnTo>
                            <a:pt x="18" y="246"/>
                          </a:lnTo>
                          <a:lnTo>
                            <a:pt x="43" y="221"/>
                          </a:lnTo>
                          <a:lnTo>
                            <a:pt x="75" y="239"/>
                          </a:lnTo>
                          <a:lnTo>
                            <a:pt x="138" y="153"/>
                          </a:lnTo>
                          <a:lnTo>
                            <a:pt x="166" y="112"/>
                          </a:lnTo>
                          <a:lnTo>
                            <a:pt x="216" y="64"/>
                          </a:lnTo>
                          <a:lnTo>
                            <a:pt x="166" y="51"/>
                          </a:lnTo>
                          <a:close/>
                        </a:path>
                      </a:pathLst>
                    </a:custGeom>
                    <a:solidFill>
                      <a:srgbClr val="40C2FF"/>
                    </a:solidFill>
                    <a:ln w="9525">
                      <a:noFill/>
                      <a:round/>
                      <a:headEnd/>
                      <a:tailEnd/>
                    </a:ln>
                  </p:spPr>
                  <p:txBody>
                    <a:bodyPr/>
                    <a:lstStyle/>
                    <a:p>
                      <a:endParaRPr lang="de-DE">
                        <a:solidFill>
                          <a:prstClr val="black"/>
                        </a:solidFill>
                        <a:latin typeface="Calibri"/>
                      </a:endParaRPr>
                    </a:p>
                  </p:txBody>
                </p:sp>
                <p:sp>
                  <p:nvSpPr>
                    <p:cNvPr id="44289" name="Freeform 134"/>
                    <p:cNvSpPr>
                      <a:spLocks/>
                    </p:cNvSpPr>
                    <p:nvPr/>
                  </p:nvSpPr>
                  <p:spPr bwMode="auto">
                    <a:xfrm>
                      <a:off x="2379" y="3294"/>
                      <a:ext cx="47" cy="58"/>
                    </a:xfrm>
                    <a:custGeom>
                      <a:avLst/>
                      <a:gdLst>
                        <a:gd name="T0" fmla="*/ 24 w 328"/>
                        <a:gd name="T1" fmla="*/ 8 h 349"/>
                        <a:gd name="T2" fmla="*/ 28 w 328"/>
                        <a:gd name="T3" fmla="*/ 2 h 349"/>
                        <a:gd name="T4" fmla="*/ 33 w 328"/>
                        <a:gd name="T5" fmla="*/ 0 h 349"/>
                        <a:gd name="T6" fmla="*/ 37 w 328"/>
                        <a:gd name="T7" fmla="*/ 0 h 349"/>
                        <a:gd name="T8" fmla="*/ 47 w 328"/>
                        <a:gd name="T9" fmla="*/ 4 h 349"/>
                        <a:gd name="T10" fmla="*/ 31 w 328"/>
                        <a:gd name="T11" fmla="*/ 25 h 349"/>
                        <a:gd name="T12" fmla="*/ 24 w 328"/>
                        <a:gd name="T13" fmla="*/ 36 h 349"/>
                        <a:gd name="T14" fmla="*/ 20 w 328"/>
                        <a:gd name="T15" fmla="*/ 46 h 349"/>
                        <a:gd name="T16" fmla="*/ 25 w 328"/>
                        <a:gd name="T17" fmla="*/ 49 h 349"/>
                        <a:gd name="T18" fmla="*/ 19 w 328"/>
                        <a:gd name="T19" fmla="*/ 58 h 349"/>
                        <a:gd name="T20" fmla="*/ 15 w 328"/>
                        <a:gd name="T21" fmla="*/ 54 h 349"/>
                        <a:gd name="T22" fmla="*/ 10 w 328"/>
                        <a:gd name="T23" fmla="*/ 50 h 349"/>
                        <a:gd name="T24" fmla="*/ 0 w 328"/>
                        <a:gd name="T25" fmla="*/ 45 h 349"/>
                        <a:gd name="T26" fmla="*/ 3 w 328"/>
                        <a:gd name="T27" fmla="*/ 41 h 349"/>
                        <a:gd name="T28" fmla="*/ 6 w 328"/>
                        <a:gd name="T29" fmla="*/ 37 h 349"/>
                        <a:gd name="T30" fmla="*/ 11 w 328"/>
                        <a:gd name="T31" fmla="*/ 40 h 349"/>
                        <a:gd name="T32" fmla="*/ 20 w 328"/>
                        <a:gd name="T33" fmla="*/ 25 h 349"/>
                        <a:gd name="T34" fmla="*/ 24 w 328"/>
                        <a:gd name="T35" fmla="*/ 19 h 349"/>
                        <a:gd name="T36" fmla="*/ 31 w 328"/>
                        <a:gd name="T37" fmla="*/ 11 h 349"/>
                        <a:gd name="T38" fmla="*/ 24 w 328"/>
                        <a:gd name="T39" fmla="*/ 8 h 3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8"/>
                        <a:gd name="T61" fmla="*/ 0 h 349"/>
                        <a:gd name="T62" fmla="*/ 328 w 328"/>
                        <a:gd name="T63" fmla="*/ 349 h 3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8" h="349">
                          <a:moveTo>
                            <a:pt x="166" y="51"/>
                          </a:moveTo>
                          <a:lnTo>
                            <a:pt x="197" y="13"/>
                          </a:lnTo>
                          <a:lnTo>
                            <a:pt x="231" y="0"/>
                          </a:lnTo>
                          <a:lnTo>
                            <a:pt x="260" y="0"/>
                          </a:lnTo>
                          <a:lnTo>
                            <a:pt x="328" y="25"/>
                          </a:lnTo>
                          <a:lnTo>
                            <a:pt x="216" y="153"/>
                          </a:lnTo>
                          <a:lnTo>
                            <a:pt x="166" y="216"/>
                          </a:lnTo>
                          <a:lnTo>
                            <a:pt x="138" y="277"/>
                          </a:lnTo>
                          <a:lnTo>
                            <a:pt x="172" y="292"/>
                          </a:lnTo>
                          <a:lnTo>
                            <a:pt x="131" y="349"/>
                          </a:lnTo>
                          <a:lnTo>
                            <a:pt x="104" y="325"/>
                          </a:lnTo>
                          <a:lnTo>
                            <a:pt x="68" y="300"/>
                          </a:lnTo>
                          <a:lnTo>
                            <a:pt x="0" y="270"/>
                          </a:lnTo>
                          <a:lnTo>
                            <a:pt x="18" y="246"/>
                          </a:lnTo>
                          <a:lnTo>
                            <a:pt x="43" y="221"/>
                          </a:lnTo>
                          <a:lnTo>
                            <a:pt x="75" y="239"/>
                          </a:lnTo>
                          <a:lnTo>
                            <a:pt x="138" y="153"/>
                          </a:lnTo>
                          <a:lnTo>
                            <a:pt x="166" y="112"/>
                          </a:lnTo>
                          <a:lnTo>
                            <a:pt x="216" y="64"/>
                          </a:lnTo>
                          <a:lnTo>
                            <a:pt x="166" y="5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90" name="Freeform 135"/>
                    <p:cNvSpPr>
                      <a:spLocks/>
                    </p:cNvSpPr>
                    <p:nvPr/>
                  </p:nvSpPr>
                  <p:spPr bwMode="auto">
                    <a:xfrm>
                      <a:off x="2382" y="3453"/>
                      <a:ext cx="5" cy="10"/>
                    </a:xfrm>
                    <a:custGeom>
                      <a:avLst/>
                      <a:gdLst>
                        <a:gd name="T0" fmla="*/ 0 w 38"/>
                        <a:gd name="T1" fmla="*/ 0 h 63"/>
                        <a:gd name="T2" fmla="*/ 1 w 38"/>
                        <a:gd name="T3" fmla="*/ 0 h 63"/>
                        <a:gd name="T4" fmla="*/ 2 w 38"/>
                        <a:gd name="T5" fmla="*/ 0 h 63"/>
                        <a:gd name="T6" fmla="*/ 3 w 38"/>
                        <a:gd name="T7" fmla="*/ 0 h 63"/>
                        <a:gd name="T8" fmla="*/ 3 w 38"/>
                        <a:gd name="T9" fmla="*/ 2 h 63"/>
                        <a:gd name="T10" fmla="*/ 4 w 38"/>
                        <a:gd name="T11" fmla="*/ 5 h 63"/>
                        <a:gd name="T12" fmla="*/ 4 w 38"/>
                        <a:gd name="T13" fmla="*/ 6 h 63"/>
                        <a:gd name="T14" fmla="*/ 5 w 38"/>
                        <a:gd name="T15" fmla="*/ 9 h 63"/>
                        <a:gd name="T16" fmla="*/ 4 w 38"/>
                        <a:gd name="T17" fmla="*/ 10 h 63"/>
                        <a:gd name="T18" fmla="*/ 4 w 38"/>
                        <a:gd name="T19" fmla="*/ 10 h 63"/>
                        <a:gd name="T20" fmla="*/ 4 w 38"/>
                        <a:gd name="T21" fmla="*/ 8 h 63"/>
                        <a:gd name="T22" fmla="*/ 3 w 38"/>
                        <a:gd name="T23" fmla="*/ 7 h 63"/>
                        <a:gd name="T24" fmla="*/ 1 w 38"/>
                        <a:gd name="T25" fmla="*/ 6 h 63"/>
                        <a:gd name="T26" fmla="*/ 0 w 38"/>
                        <a:gd name="T27" fmla="*/ 0 h 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63"/>
                        <a:gd name="T44" fmla="*/ 38 w 38"/>
                        <a:gd name="T45" fmla="*/ 63 h 6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63">
                          <a:moveTo>
                            <a:pt x="0" y="3"/>
                          </a:moveTo>
                          <a:lnTo>
                            <a:pt x="11" y="0"/>
                          </a:lnTo>
                          <a:lnTo>
                            <a:pt x="17" y="0"/>
                          </a:lnTo>
                          <a:lnTo>
                            <a:pt x="24" y="0"/>
                          </a:lnTo>
                          <a:lnTo>
                            <a:pt x="25" y="11"/>
                          </a:lnTo>
                          <a:lnTo>
                            <a:pt x="30" y="31"/>
                          </a:lnTo>
                          <a:lnTo>
                            <a:pt x="30" y="38"/>
                          </a:lnTo>
                          <a:lnTo>
                            <a:pt x="38" y="55"/>
                          </a:lnTo>
                          <a:lnTo>
                            <a:pt x="34" y="60"/>
                          </a:lnTo>
                          <a:lnTo>
                            <a:pt x="30" y="63"/>
                          </a:lnTo>
                          <a:lnTo>
                            <a:pt x="30" y="51"/>
                          </a:lnTo>
                          <a:lnTo>
                            <a:pt x="24" y="42"/>
                          </a:lnTo>
                          <a:lnTo>
                            <a:pt x="11" y="37"/>
                          </a:lnTo>
                          <a:lnTo>
                            <a:pt x="0" y="3"/>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291" name="Freeform 136"/>
                    <p:cNvSpPr>
                      <a:spLocks/>
                    </p:cNvSpPr>
                    <p:nvPr/>
                  </p:nvSpPr>
                  <p:spPr bwMode="auto">
                    <a:xfrm>
                      <a:off x="2382" y="3453"/>
                      <a:ext cx="5" cy="10"/>
                    </a:xfrm>
                    <a:custGeom>
                      <a:avLst/>
                      <a:gdLst>
                        <a:gd name="T0" fmla="*/ 0 w 38"/>
                        <a:gd name="T1" fmla="*/ 0 h 63"/>
                        <a:gd name="T2" fmla="*/ 1 w 38"/>
                        <a:gd name="T3" fmla="*/ 0 h 63"/>
                        <a:gd name="T4" fmla="*/ 2 w 38"/>
                        <a:gd name="T5" fmla="*/ 0 h 63"/>
                        <a:gd name="T6" fmla="*/ 3 w 38"/>
                        <a:gd name="T7" fmla="*/ 0 h 63"/>
                        <a:gd name="T8" fmla="*/ 3 w 38"/>
                        <a:gd name="T9" fmla="*/ 2 h 63"/>
                        <a:gd name="T10" fmla="*/ 4 w 38"/>
                        <a:gd name="T11" fmla="*/ 5 h 63"/>
                        <a:gd name="T12" fmla="*/ 4 w 38"/>
                        <a:gd name="T13" fmla="*/ 6 h 63"/>
                        <a:gd name="T14" fmla="*/ 5 w 38"/>
                        <a:gd name="T15" fmla="*/ 9 h 63"/>
                        <a:gd name="T16" fmla="*/ 4 w 38"/>
                        <a:gd name="T17" fmla="*/ 10 h 63"/>
                        <a:gd name="T18" fmla="*/ 4 w 38"/>
                        <a:gd name="T19" fmla="*/ 10 h 63"/>
                        <a:gd name="T20" fmla="*/ 4 w 38"/>
                        <a:gd name="T21" fmla="*/ 8 h 63"/>
                        <a:gd name="T22" fmla="*/ 3 w 38"/>
                        <a:gd name="T23" fmla="*/ 7 h 63"/>
                        <a:gd name="T24" fmla="*/ 1 w 38"/>
                        <a:gd name="T25" fmla="*/ 6 h 63"/>
                        <a:gd name="T26" fmla="*/ 0 w 38"/>
                        <a:gd name="T27" fmla="*/ 0 h 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63"/>
                        <a:gd name="T44" fmla="*/ 38 w 38"/>
                        <a:gd name="T45" fmla="*/ 63 h 6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63">
                          <a:moveTo>
                            <a:pt x="0" y="3"/>
                          </a:moveTo>
                          <a:lnTo>
                            <a:pt x="11" y="0"/>
                          </a:lnTo>
                          <a:lnTo>
                            <a:pt x="17" y="0"/>
                          </a:lnTo>
                          <a:lnTo>
                            <a:pt x="24" y="0"/>
                          </a:lnTo>
                          <a:lnTo>
                            <a:pt x="25" y="11"/>
                          </a:lnTo>
                          <a:lnTo>
                            <a:pt x="30" y="31"/>
                          </a:lnTo>
                          <a:lnTo>
                            <a:pt x="30" y="38"/>
                          </a:lnTo>
                          <a:lnTo>
                            <a:pt x="38" y="55"/>
                          </a:lnTo>
                          <a:lnTo>
                            <a:pt x="34" y="60"/>
                          </a:lnTo>
                          <a:lnTo>
                            <a:pt x="30" y="63"/>
                          </a:lnTo>
                          <a:lnTo>
                            <a:pt x="30" y="51"/>
                          </a:lnTo>
                          <a:lnTo>
                            <a:pt x="24" y="42"/>
                          </a:lnTo>
                          <a:lnTo>
                            <a:pt x="11" y="37"/>
                          </a:lnTo>
                          <a:lnTo>
                            <a:pt x="0" y="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92" name="Freeform 137"/>
                    <p:cNvSpPr>
                      <a:spLocks/>
                    </p:cNvSpPr>
                    <p:nvPr/>
                  </p:nvSpPr>
                  <p:spPr bwMode="auto">
                    <a:xfrm>
                      <a:off x="2762" y="3188"/>
                      <a:ext cx="85" cy="66"/>
                    </a:xfrm>
                    <a:custGeom>
                      <a:avLst/>
                      <a:gdLst>
                        <a:gd name="T0" fmla="*/ 71 w 594"/>
                        <a:gd name="T1" fmla="*/ 7 h 398"/>
                        <a:gd name="T2" fmla="*/ 65 w 594"/>
                        <a:gd name="T3" fmla="*/ 7 h 398"/>
                        <a:gd name="T4" fmla="*/ 72 w 594"/>
                        <a:gd name="T5" fmla="*/ 13 h 398"/>
                        <a:gd name="T6" fmla="*/ 75 w 594"/>
                        <a:gd name="T7" fmla="*/ 22 h 398"/>
                        <a:gd name="T8" fmla="*/ 76 w 594"/>
                        <a:gd name="T9" fmla="*/ 32 h 398"/>
                        <a:gd name="T10" fmla="*/ 72 w 594"/>
                        <a:gd name="T11" fmla="*/ 41 h 398"/>
                        <a:gd name="T12" fmla="*/ 66 w 594"/>
                        <a:gd name="T13" fmla="*/ 49 h 398"/>
                        <a:gd name="T14" fmla="*/ 57 w 594"/>
                        <a:gd name="T15" fmla="*/ 55 h 398"/>
                        <a:gd name="T16" fmla="*/ 46 w 594"/>
                        <a:gd name="T17" fmla="*/ 57 h 398"/>
                        <a:gd name="T18" fmla="*/ 35 w 594"/>
                        <a:gd name="T19" fmla="*/ 56 h 398"/>
                        <a:gd name="T20" fmla="*/ 25 w 594"/>
                        <a:gd name="T21" fmla="*/ 52 h 398"/>
                        <a:gd name="T22" fmla="*/ 17 w 594"/>
                        <a:gd name="T23" fmla="*/ 46 h 398"/>
                        <a:gd name="T24" fmla="*/ 12 w 594"/>
                        <a:gd name="T25" fmla="*/ 37 h 398"/>
                        <a:gd name="T26" fmla="*/ 9 w 594"/>
                        <a:gd name="T27" fmla="*/ 27 h 398"/>
                        <a:gd name="T28" fmla="*/ 11 w 594"/>
                        <a:gd name="T29" fmla="*/ 18 h 398"/>
                        <a:gd name="T30" fmla="*/ 16 w 594"/>
                        <a:gd name="T31" fmla="*/ 9 h 398"/>
                        <a:gd name="T32" fmla="*/ 24 w 594"/>
                        <a:gd name="T33" fmla="*/ 6 h 398"/>
                        <a:gd name="T34" fmla="*/ 33 w 594"/>
                        <a:gd name="T35" fmla="*/ 6 h 398"/>
                        <a:gd name="T36" fmla="*/ 17 w 594"/>
                        <a:gd name="T37" fmla="*/ 1 h 398"/>
                        <a:gd name="T38" fmla="*/ 12 w 594"/>
                        <a:gd name="T39" fmla="*/ 0 h 398"/>
                        <a:gd name="T40" fmla="*/ 5 w 594"/>
                        <a:gd name="T41" fmla="*/ 8 h 398"/>
                        <a:gd name="T42" fmla="*/ 1 w 594"/>
                        <a:gd name="T43" fmla="*/ 19 h 398"/>
                        <a:gd name="T44" fmla="*/ 0 w 594"/>
                        <a:gd name="T45" fmla="*/ 30 h 398"/>
                        <a:gd name="T46" fmla="*/ 3 w 594"/>
                        <a:gd name="T47" fmla="*/ 41 h 398"/>
                        <a:gd name="T48" fmla="*/ 9 w 594"/>
                        <a:gd name="T49" fmla="*/ 51 h 398"/>
                        <a:gd name="T50" fmla="*/ 18 w 594"/>
                        <a:gd name="T51" fmla="*/ 59 h 398"/>
                        <a:gd name="T52" fmla="*/ 29 w 594"/>
                        <a:gd name="T53" fmla="*/ 64 h 398"/>
                        <a:gd name="T54" fmla="*/ 41 w 594"/>
                        <a:gd name="T55" fmla="*/ 66 h 398"/>
                        <a:gd name="T56" fmla="*/ 54 w 594"/>
                        <a:gd name="T57" fmla="*/ 65 h 398"/>
                        <a:gd name="T58" fmla="*/ 65 w 594"/>
                        <a:gd name="T59" fmla="*/ 61 h 398"/>
                        <a:gd name="T60" fmla="*/ 75 w 594"/>
                        <a:gd name="T61" fmla="*/ 53 h 398"/>
                        <a:gd name="T62" fmla="*/ 82 w 594"/>
                        <a:gd name="T63" fmla="*/ 44 h 398"/>
                        <a:gd name="T64" fmla="*/ 85 w 594"/>
                        <a:gd name="T65" fmla="*/ 33 h 398"/>
                        <a:gd name="T66" fmla="*/ 85 w 594"/>
                        <a:gd name="T67" fmla="*/ 23 h 398"/>
                        <a:gd name="T68" fmla="*/ 82 w 594"/>
                        <a:gd name="T69" fmla="*/ 12 h 398"/>
                        <a:gd name="T70" fmla="*/ 81 w 594"/>
                        <a:gd name="T71" fmla="*/ 10 h 398"/>
                        <a:gd name="T72" fmla="*/ 71 w 594"/>
                        <a:gd name="T73" fmla="*/ 7 h 3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94"/>
                        <a:gd name="T112" fmla="*/ 0 h 398"/>
                        <a:gd name="T113" fmla="*/ 594 w 594"/>
                        <a:gd name="T114" fmla="*/ 398 h 3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94" h="398">
                          <a:moveTo>
                            <a:pt x="497" y="45"/>
                          </a:moveTo>
                          <a:lnTo>
                            <a:pt x="451" y="45"/>
                          </a:lnTo>
                          <a:lnTo>
                            <a:pt x="501" y="80"/>
                          </a:lnTo>
                          <a:lnTo>
                            <a:pt x="526" y="133"/>
                          </a:lnTo>
                          <a:lnTo>
                            <a:pt x="528" y="192"/>
                          </a:lnTo>
                          <a:lnTo>
                            <a:pt x="505" y="250"/>
                          </a:lnTo>
                          <a:lnTo>
                            <a:pt x="461" y="295"/>
                          </a:lnTo>
                          <a:lnTo>
                            <a:pt x="396" y="329"/>
                          </a:lnTo>
                          <a:lnTo>
                            <a:pt x="322" y="345"/>
                          </a:lnTo>
                          <a:lnTo>
                            <a:pt x="248" y="338"/>
                          </a:lnTo>
                          <a:lnTo>
                            <a:pt x="176" y="315"/>
                          </a:lnTo>
                          <a:lnTo>
                            <a:pt x="120" y="278"/>
                          </a:lnTo>
                          <a:lnTo>
                            <a:pt x="82" y="226"/>
                          </a:lnTo>
                          <a:lnTo>
                            <a:pt x="66" y="165"/>
                          </a:lnTo>
                          <a:lnTo>
                            <a:pt x="77" y="108"/>
                          </a:lnTo>
                          <a:lnTo>
                            <a:pt x="109" y="56"/>
                          </a:lnTo>
                          <a:lnTo>
                            <a:pt x="165" y="38"/>
                          </a:lnTo>
                          <a:lnTo>
                            <a:pt x="234" y="38"/>
                          </a:lnTo>
                          <a:lnTo>
                            <a:pt x="116" y="6"/>
                          </a:lnTo>
                          <a:lnTo>
                            <a:pt x="87" y="0"/>
                          </a:lnTo>
                          <a:lnTo>
                            <a:pt x="35" y="49"/>
                          </a:lnTo>
                          <a:lnTo>
                            <a:pt x="5" y="113"/>
                          </a:lnTo>
                          <a:lnTo>
                            <a:pt x="0" y="179"/>
                          </a:lnTo>
                          <a:lnTo>
                            <a:pt x="21" y="245"/>
                          </a:lnTo>
                          <a:lnTo>
                            <a:pt x="66" y="305"/>
                          </a:lnTo>
                          <a:lnTo>
                            <a:pt x="129" y="353"/>
                          </a:lnTo>
                          <a:lnTo>
                            <a:pt x="205" y="383"/>
                          </a:lnTo>
                          <a:lnTo>
                            <a:pt x="288" y="398"/>
                          </a:lnTo>
                          <a:lnTo>
                            <a:pt x="376" y="390"/>
                          </a:lnTo>
                          <a:lnTo>
                            <a:pt x="456" y="365"/>
                          </a:lnTo>
                          <a:lnTo>
                            <a:pt x="522" y="322"/>
                          </a:lnTo>
                          <a:lnTo>
                            <a:pt x="570" y="266"/>
                          </a:lnTo>
                          <a:lnTo>
                            <a:pt x="594" y="200"/>
                          </a:lnTo>
                          <a:lnTo>
                            <a:pt x="594" y="136"/>
                          </a:lnTo>
                          <a:lnTo>
                            <a:pt x="571" y="70"/>
                          </a:lnTo>
                          <a:lnTo>
                            <a:pt x="565" y="59"/>
                          </a:lnTo>
                          <a:lnTo>
                            <a:pt x="497" y="45"/>
                          </a:lnTo>
                          <a:close/>
                        </a:path>
                      </a:pathLst>
                    </a:custGeom>
                    <a:solidFill>
                      <a:srgbClr val="40C2FF"/>
                    </a:solidFill>
                    <a:ln w="9525">
                      <a:noFill/>
                      <a:round/>
                      <a:headEnd/>
                      <a:tailEnd/>
                    </a:ln>
                  </p:spPr>
                  <p:txBody>
                    <a:bodyPr/>
                    <a:lstStyle/>
                    <a:p>
                      <a:endParaRPr lang="de-DE">
                        <a:solidFill>
                          <a:prstClr val="black"/>
                        </a:solidFill>
                        <a:latin typeface="Calibri"/>
                      </a:endParaRPr>
                    </a:p>
                  </p:txBody>
                </p:sp>
                <p:sp>
                  <p:nvSpPr>
                    <p:cNvPr id="44293" name="Freeform 138"/>
                    <p:cNvSpPr>
                      <a:spLocks/>
                    </p:cNvSpPr>
                    <p:nvPr/>
                  </p:nvSpPr>
                  <p:spPr bwMode="auto">
                    <a:xfrm>
                      <a:off x="2762" y="3188"/>
                      <a:ext cx="85" cy="66"/>
                    </a:xfrm>
                    <a:custGeom>
                      <a:avLst/>
                      <a:gdLst>
                        <a:gd name="T0" fmla="*/ 71 w 594"/>
                        <a:gd name="T1" fmla="*/ 7 h 398"/>
                        <a:gd name="T2" fmla="*/ 65 w 594"/>
                        <a:gd name="T3" fmla="*/ 7 h 398"/>
                        <a:gd name="T4" fmla="*/ 72 w 594"/>
                        <a:gd name="T5" fmla="*/ 13 h 398"/>
                        <a:gd name="T6" fmla="*/ 75 w 594"/>
                        <a:gd name="T7" fmla="*/ 22 h 398"/>
                        <a:gd name="T8" fmla="*/ 76 w 594"/>
                        <a:gd name="T9" fmla="*/ 32 h 398"/>
                        <a:gd name="T10" fmla="*/ 72 w 594"/>
                        <a:gd name="T11" fmla="*/ 41 h 398"/>
                        <a:gd name="T12" fmla="*/ 66 w 594"/>
                        <a:gd name="T13" fmla="*/ 49 h 398"/>
                        <a:gd name="T14" fmla="*/ 57 w 594"/>
                        <a:gd name="T15" fmla="*/ 55 h 398"/>
                        <a:gd name="T16" fmla="*/ 46 w 594"/>
                        <a:gd name="T17" fmla="*/ 57 h 398"/>
                        <a:gd name="T18" fmla="*/ 35 w 594"/>
                        <a:gd name="T19" fmla="*/ 56 h 398"/>
                        <a:gd name="T20" fmla="*/ 25 w 594"/>
                        <a:gd name="T21" fmla="*/ 52 h 398"/>
                        <a:gd name="T22" fmla="*/ 17 w 594"/>
                        <a:gd name="T23" fmla="*/ 46 h 398"/>
                        <a:gd name="T24" fmla="*/ 12 w 594"/>
                        <a:gd name="T25" fmla="*/ 37 h 398"/>
                        <a:gd name="T26" fmla="*/ 9 w 594"/>
                        <a:gd name="T27" fmla="*/ 27 h 398"/>
                        <a:gd name="T28" fmla="*/ 11 w 594"/>
                        <a:gd name="T29" fmla="*/ 18 h 398"/>
                        <a:gd name="T30" fmla="*/ 16 w 594"/>
                        <a:gd name="T31" fmla="*/ 9 h 398"/>
                        <a:gd name="T32" fmla="*/ 24 w 594"/>
                        <a:gd name="T33" fmla="*/ 6 h 398"/>
                        <a:gd name="T34" fmla="*/ 33 w 594"/>
                        <a:gd name="T35" fmla="*/ 6 h 398"/>
                        <a:gd name="T36" fmla="*/ 17 w 594"/>
                        <a:gd name="T37" fmla="*/ 1 h 398"/>
                        <a:gd name="T38" fmla="*/ 12 w 594"/>
                        <a:gd name="T39" fmla="*/ 0 h 398"/>
                        <a:gd name="T40" fmla="*/ 5 w 594"/>
                        <a:gd name="T41" fmla="*/ 8 h 398"/>
                        <a:gd name="T42" fmla="*/ 1 w 594"/>
                        <a:gd name="T43" fmla="*/ 19 h 398"/>
                        <a:gd name="T44" fmla="*/ 0 w 594"/>
                        <a:gd name="T45" fmla="*/ 30 h 398"/>
                        <a:gd name="T46" fmla="*/ 3 w 594"/>
                        <a:gd name="T47" fmla="*/ 41 h 398"/>
                        <a:gd name="T48" fmla="*/ 9 w 594"/>
                        <a:gd name="T49" fmla="*/ 51 h 398"/>
                        <a:gd name="T50" fmla="*/ 18 w 594"/>
                        <a:gd name="T51" fmla="*/ 59 h 398"/>
                        <a:gd name="T52" fmla="*/ 29 w 594"/>
                        <a:gd name="T53" fmla="*/ 64 h 398"/>
                        <a:gd name="T54" fmla="*/ 41 w 594"/>
                        <a:gd name="T55" fmla="*/ 66 h 398"/>
                        <a:gd name="T56" fmla="*/ 54 w 594"/>
                        <a:gd name="T57" fmla="*/ 65 h 398"/>
                        <a:gd name="T58" fmla="*/ 65 w 594"/>
                        <a:gd name="T59" fmla="*/ 61 h 398"/>
                        <a:gd name="T60" fmla="*/ 75 w 594"/>
                        <a:gd name="T61" fmla="*/ 53 h 398"/>
                        <a:gd name="T62" fmla="*/ 82 w 594"/>
                        <a:gd name="T63" fmla="*/ 44 h 398"/>
                        <a:gd name="T64" fmla="*/ 85 w 594"/>
                        <a:gd name="T65" fmla="*/ 33 h 398"/>
                        <a:gd name="T66" fmla="*/ 85 w 594"/>
                        <a:gd name="T67" fmla="*/ 23 h 398"/>
                        <a:gd name="T68" fmla="*/ 82 w 594"/>
                        <a:gd name="T69" fmla="*/ 12 h 398"/>
                        <a:gd name="T70" fmla="*/ 81 w 594"/>
                        <a:gd name="T71" fmla="*/ 10 h 398"/>
                        <a:gd name="T72" fmla="*/ 71 w 594"/>
                        <a:gd name="T73" fmla="*/ 7 h 3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94"/>
                        <a:gd name="T112" fmla="*/ 0 h 398"/>
                        <a:gd name="T113" fmla="*/ 594 w 594"/>
                        <a:gd name="T114" fmla="*/ 398 h 3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94" h="398">
                          <a:moveTo>
                            <a:pt x="497" y="45"/>
                          </a:moveTo>
                          <a:lnTo>
                            <a:pt x="451" y="45"/>
                          </a:lnTo>
                          <a:lnTo>
                            <a:pt x="501" y="80"/>
                          </a:lnTo>
                          <a:lnTo>
                            <a:pt x="526" y="133"/>
                          </a:lnTo>
                          <a:lnTo>
                            <a:pt x="528" y="192"/>
                          </a:lnTo>
                          <a:lnTo>
                            <a:pt x="505" y="250"/>
                          </a:lnTo>
                          <a:lnTo>
                            <a:pt x="461" y="295"/>
                          </a:lnTo>
                          <a:lnTo>
                            <a:pt x="396" y="329"/>
                          </a:lnTo>
                          <a:lnTo>
                            <a:pt x="322" y="345"/>
                          </a:lnTo>
                          <a:lnTo>
                            <a:pt x="248" y="338"/>
                          </a:lnTo>
                          <a:lnTo>
                            <a:pt x="176" y="315"/>
                          </a:lnTo>
                          <a:lnTo>
                            <a:pt x="120" y="278"/>
                          </a:lnTo>
                          <a:lnTo>
                            <a:pt x="82" y="226"/>
                          </a:lnTo>
                          <a:lnTo>
                            <a:pt x="66" y="165"/>
                          </a:lnTo>
                          <a:lnTo>
                            <a:pt x="77" y="108"/>
                          </a:lnTo>
                          <a:lnTo>
                            <a:pt x="109" y="56"/>
                          </a:lnTo>
                          <a:lnTo>
                            <a:pt x="165" y="38"/>
                          </a:lnTo>
                          <a:lnTo>
                            <a:pt x="234" y="38"/>
                          </a:lnTo>
                          <a:lnTo>
                            <a:pt x="116" y="6"/>
                          </a:lnTo>
                          <a:lnTo>
                            <a:pt x="87" y="0"/>
                          </a:lnTo>
                          <a:lnTo>
                            <a:pt x="35" y="49"/>
                          </a:lnTo>
                          <a:lnTo>
                            <a:pt x="5" y="113"/>
                          </a:lnTo>
                          <a:lnTo>
                            <a:pt x="0" y="179"/>
                          </a:lnTo>
                          <a:lnTo>
                            <a:pt x="21" y="245"/>
                          </a:lnTo>
                          <a:lnTo>
                            <a:pt x="66" y="305"/>
                          </a:lnTo>
                          <a:lnTo>
                            <a:pt x="129" y="353"/>
                          </a:lnTo>
                          <a:lnTo>
                            <a:pt x="205" y="383"/>
                          </a:lnTo>
                          <a:lnTo>
                            <a:pt x="288" y="398"/>
                          </a:lnTo>
                          <a:lnTo>
                            <a:pt x="376" y="390"/>
                          </a:lnTo>
                          <a:lnTo>
                            <a:pt x="456" y="365"/>
                          </a:lnTo>
                          <a:lnTo>
                            <a:pt x="522" y="322"/>
                          </a:lnTo>
                          <a:lnTo>
                            <a:pt x="570" y="266"/>
                          </a:lnTo>
                          <a:lnTo>
                            <a:pt x="594" y="200"/>
                          </a:lnTo>
                          <a:lnTo>
                            <a:pt x="594" y="136"/>
                          </a:lnTo>
                          <a:lnTo>
                            <a:pt x="571" y="70"/>
                          </a:lnTo>
                          <a:lnTo>
                            <a:pt x="565" y="59"/>
                          </a:lnTo>
                          <a:lnTo>
                            <a:pt x="497" y="4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94" name="Freeform 139"/>
                    <p:cNvSpPr>
                      <a:spLocks/>
                    </p:cNvSpPr>
                    <p:nvPr/>
                  </p:nvSpPr>
                  <p:spPr bwMode="auto">
                    <a:xfrm>
                      <a:off x="2761" y="3189"/>
                      <a:ext cx="79" cy="86"/>
                    </a:xfrm>
                    <a:custGeom>
                      <a:avLst/>
                      <a:gdLst>
                        <a:gd name="T0" fmla="*/ 35 w 556"/>
                        <a:gd name="T1" fmla="*/ 33 h 518"/>
                        <a:gd name="T2" fmla="*/ 19 w 556"/>
                        <a:gd name="T3" fmla="*/ 14 h 518"/>
                        <a:gd name="T4" fmla="*/ 17 w 556"/>
                        <a:gd name="T5" fmla="*/ 8 h 518"/>
                        <a:gd name="T6" fmla="*/ 27 w 556"/>
                        <a:gd name="T7" fmla="*/ 4 h 518"/>
                        <a:gd name="T8" fmla="*/ 31 w 556"/>
                        <a:gd name="T9" fmla="*/ 6 h 518"/>
                        <a:gd name="T10" fmla="*/ 38 w 556"/>
                        <a:gd name="T11" fmla="*/ 6 h 518"/>
                        <a:gd name="T12" fmla="*/ 42 w 556"/>
                        <a:gd name="T13" fmla="*/ 6 h 518"/>
                        <a:gd name="T14" fmla="*/ 49 w 556"/>
                        <a:gd name="T15" fmla="*/ 5 h 518"/>
                        <a:gd name="T16" fmla="*/ 58 w 556"/>
                        <a:gd name="T17" fmla="*/ 19 h 518"/>
                        <a:gd name="T18" fmla="*/ 58 w 556"/>
                        <a:gd name="T19" fmla="*/ 27 h 518"/>
                        <a:gd name="T20" fmla="*/ 62 w 556"/>
                        <a:gd name="T21" fmla="*/ 27 h 518"/>
                        <a:gd name="T22" fmla="*/ 67 w 556"/>
                        <a:gd name="T23" fmla="*/ 18 h 518"/>
                        <a:gd name="T24" fmla="*/ 71 w 556"/>
                        <a:gd name="T25" fmla="*/ 16 h 518"/>
                        <a:gd name="T26" fmla="*/ 69 w 556"/>
                        <a:gd name="T27" fmla="*/ 27 h 518"/>
                        <a:gd name="T28" fmla="*/ 64 w 556"/>
                        <a:gd name="T29" fmla="*/ 35 h 518"/>
                        <a:gd name="T30" fmla="*/ 76 w 556"/>
                        <a:gd name="T31" fmla="*/ 35 h 518"/>
                        <a:gd name="T32" fmla="*/ 79 w 556"/>
                        <a:gd name="T33" fmla="*/ 32 h 518"/>
                        <a:gd name="T34" fmla="*/ 76 w 556"/>
                        <a:gd name="T35" fmla="*/ 36 h 518"/>
                        <a:gd name="T36" fmla="*/ 73 w 556"/>
                        <a:gd name="T37" fmla="*/ 39 h 518"/>
                        <a:gd name="T38" fmla="*/ 66 w 556"/>
                        <a:gd name="T39" fmla="*/ 41 h 518"/>
                        <a:gd name="T40" fmla="*/ 74 w 556"/>
                        <a:gd name="T41" fmla="*/ 41 h 518"/>
                        <a:gd name="T42" fmla="*/ 66 w 556"/>
                        <a:gd name="T43" fmla="*/ 44 h 518"/>
                        <a:gd name="T44" fmla="*/ 49 w 556"/>
                        <a:gd name="T45" fmla="*/ 54 h 518"/>
                        <a:gd name="T46" fmla="*/ 42 w 556"/>
                        <a:gd name="T47" fmla="*/ 60 h 518"/>
                        <a:gd name="T48" fmla="*/ 39 w 556"/>
                        <a:gd name="T49" fmla="*/ 64 h 518"/>
                        <a:gd name="T50" fmla="*/ 39 w 556"/>
                        <a:gd name="T51" fmla="*/ 66 h 518"/>
                        <a:gd name="T52" fmla="*/ 39 w 556"/>
                        <a:gd name="T53" fmla="*/ 66 h 518"/>
                        <a:gd name="T54" fmla="*/ 36 w 556"/>
                        <a:gd name="T55" fmla="*/ 65 h 518"/>
                        <a:gd name="T56" fmla="*/ 37 w 556"/>
                        <a:gd name="T57" fmla="*/ 54 h 518"/>
                        <a:gd name="T58" fmla="*/ 27 w 556"/>
                        <a:gd name="T59" fmla="*/ 55 h 518"/>
                        <a:gd name="T60" fmla="*/ 10 w 556"/>
                        <a:gd name="T61" fmla="*/ 72 h 518"/>
                        <a:gd name="T62" fmla="*/ 0 w 556"/>
                        <a:gd name="T63" fmla="*/ 86 h 518"/>
                        <a:gd name="T64" fmla="*/ 4 w 556"/>
                        <a:gd name="T65" fmla="*/ 77 h 518"/>
                        <a:gd name="T66" fmla="*/ 14 w 556"/>
                        <a:gd name="T67" fmla="*/ 61 h 518"/>
                        <a:gd name="T68" fmla="*/ 26 w 556"/>
                        <a:gd name="T69" fmla="*/ 45 h 518"/>
                        <a:gd name="T70" fmla="*/ 38 w 556"/>
                        <a:gd name="T71" fmla="*/ 40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6"/>
                        <a:gd name="T109" fmla="*/ 0 h 518"/>
                        <a:gd name="T110" fmla="*/ 556 w 556"/>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6" h="518">
                          <a:moveTo>
                            <a:pt x="269" y="239"/>
                          </a:moveTo>
                          <a:lnTo>
                            <a:pt x="244" y="197"/>
                          </a:lnTo>
                          <a:lnTo>
                            <a:pt x="185" y="134"/>
                          </a:lnTo>
                          <a:lnTo>
                            <a:pt x="133" y="84"/>
                          </a:lnTo>
                          <a:lnTo>
                            <a:pt x="94" y="19"/>
                          </a:lnTo>
                          <a:lnTo>
                            <a:pt x="122" y="50"/>
                          </a:lnTo>
                          <a:lnTo>
                            <a:pt x="138" y="0"/>
                          </a:lnTo>
                          <a:lnTo>
                            <a:pt x="193" y="24"/>
                          </a:lnTo>
                          <a:lnTo>
                            <a:pt x="202" y="24"/>
                          </a:lnTo>
                          <a:lnTo>
                            <a:pt x="215" y="39"/>
                          </a:lnTo>
                          <a:lnTo>
                            <a:pt x="223" y="24"/>
                          </a:lnTo>
                          <a:lnTo>
                            <a:pt x="264" y="39"/>
                          </a:lnTo>
                          <a:lnTo>
                            <a:pt x="277" y="32"/>
                          </a:lnTo>
                          <a:lnTo>
                            <a:pt x="294" y="39"/>
                          </a:lnTo>
                          <a:lnTo>
                            <a:pt x="324" y="32"/>
                          </a:lnTo>
                          <a:lnTo>
                            <a:pt x="347" y="32"/>
                          </a:lnTo>
                          <a:lnTo>
                            <a:pt x="385" y="80"/>
                          </a:lnTo>
                          <a:lnTo>
                            <a:pt x="406" y="115"/>
                          </a:lnTo>
                          <a:lnTo>
                            <a:pt x="408" y="144"/>
                          </a:lnTo>
                          <a:lnTo>
                            <a:pt x="408" y="163"/>
                          </a:lnTo>
                          <a:lnTo>
                            <a:pt x="400" y="183"/>
                          </a:lnTo>
                          <a:lnTo>
                            <a:pt x="436" y="163"/>
                          </a:lnTo>
                          <a:lnTo>
                            <a:pt x="457" y="138"/>
                          </a:lnTo>
                          <a:lnTo>
                            <a:pt x="471" y="109"/>
                          </a:lnTo>
                          <a:lnTo>
                            <a:pt x="488" y="65"/>
                          </a:lnTo>
                          <a:lnTo>
                            <a:pt x="503" y="99"/>
                          </a:lnTo>
                          <a:lnTo>
                            <a:pt x="503" y="132"/>
                          </a:lnTo>
                          <a:lnTo>
                            <a:pt x="484" y="161"/>
                          </a:lnTo>
                          <a:lnTo>
                            <a:pt x="468" y="188"/>
                          </a:lnTo>
                          <a:lnTo>
                            <a:pt x="449" y="209"/>
                          </a:lnTo>
                          <a:lnTo>
                            <a:pt x="505" y="201"/>
                          </a:lnTo>
                          <a:lnTo>
                            <a:pt x="532" y="209"/>
                          </a:lnTo>
                          <a:lnTo>
                            <a:pt x="545" y="204"/>
                          </a:lnTo>
                          <a:lnTo>
                            <a:pt x="556" y="194"/>
                          </a:lnTo>
                          <a:lnTo>
                            <a:pt x="549" y="206"/>
                          </a:lnTo>
                          <a:lnTo>
                            <a:pt x="532" y="218"/>
                          </a:lnTo>
                          <a:lnTo>
                            <a:pt x="521" y="225"/>
                          </a:lnTo>
                          <a:lnTo>
                            <a:pt x="511" y="233"/>
                          </a:lnTo>
                          <a:lnTo>
                            <a:pt x="474" y="243"/>
                          </a:lnTo>
                          <a:lnTo>
                            <a:pt x="468" y="248"/>
                          </a:lnTo>
                          <a:lnTo>
                            <a:pt x="490" y="250"/>
                          </a:lnTo>
                          <a:lnTo>
                            <a:pt x="518" y="244"/>
                          </a:lnTo>
                          <a:lnTo>
                            <a:pt x="503" y="253"/>
                          </a:lnTo>
                          <a:lnTo>
                            <a:pt x="466" y="267"/>
                          </a:lnTo>
                          <a:lnTo>
                            <a:pt x="389" y="286"/>
                          </a:lnTo>
                          <a:lnTo>
                            <a:pt x="346" y="326"/>
                          </a:lnTo>
                          <a:lnTo>
                            <a:pt x="307" y="355"/>
                          </a:lnTo>
                          <a:lnTo>
                            <a:pt x="294" y="362"/>
                          </a:lnTo>
                          <a:lnTo>
                            <a:pt x="283" y="377"/>
                          </a:lnTo>
                          <a:lnTo>
                            <a:pt x="273" y="384"/>
                          </a:lnTo>
                          <a:lnTo>
                            <a:pt x="267" y="393"/>
                          </a:lnTo>
                          <a:lnTo>
                            <a:pt x="271" y="396"/>
                          </a:lnTo>
                          <a:lnTo>
                            <a:pt x="277" y="397"/>
                          </a:lnTo>
                          <a:lnTo>
                            <a:pt x="272" y="398"/>
                          </a:lnTo>
                          <a:lnTo>
                            <a:pt x="257" y="398"/>
                          </a:lnTo>
                          <a:lnTo>
                            <a:pt x="251" y="392"/>
                          </a:lnTo>
                          <a:lnTo>
                            <a:pt x="248" y="365"/>
                          </a:lnTo>
                          <a:lnTo>
                            <a:pt x="261" y="326"/>
                          </a:lnTo>
                          <a:lnTo>
                            <a:pt x="264" y="303"/>
                          </a:lnTo>
                          <a:lnTo>
                            <a:pt x="190" y="331"/>
                          </a:lnTo>
                          <a:lnTo>
                            <a:pt x="111" y="384"/>
                          </a:lnTo>
                          <a:lnTo>
                            <a:pt x="67" y="432"/>
                          </a:lnTo>
                          <a:lnTo>
                            <a:pt x="47" y="472"/>
                          </a:lnTo>
                          <a:lnTo>
                            <a:pt x="0" y="518"/>
                          </a:lnTo>
                          <a:lnTo>
                            <a:pt x="40" y="464"/>
                          </a:lnTo>
                          <a:lnTo>
                            <a:pt x="30" y="464"/>
                          </a:lnTo>
                          <a:lnTo>
                            <a:pt x="66" y="419"/>
                          </a:lnTo>
                          <a:lnTo>
                            <a:pt x="101" y="365"/>
                          </a:lnTo>
                          <a:lnTo>
                            <a:pt x="158" y="296"/>
                          </a:lnTo>
                          <a:lnTo>
                            <a:pt x="185" y="274"/>
                          </a:lnTo>
                          <a:lnTo>
                            <a:pt x="222" y="257"/>
                          </a:lnTo>
                          <a:lnTo>
                            <a:pt x="269" y="239"/>
                          </a:lnTo>
                          <a:close/>
                        </a:path>
                      </a:pathLst>
                    </a:custGeom>
                    <a:solidFill>
                      <a:srgbClr val="050585"/>
                    </a:solidFill>
                    <a:ln w="9525">
                      <a:noFill/>
                      <a:round/>
                      <a:headEnd/>
                      <a:tailEnd/>
                    </a:ln>
                  </p:spPr>
                  <p:txBody>
                    <a:bodyPr/>
                    <a:lstStyle/>
                    <a:p>
                      <a:endParaRPr lang="de-DE">
                        <a:solidFill>
                          <a:prstClr val="black"/>
                        </a:solidFill>
                        <a:latin typeface="Calibri"/>
                      </a:endParaRPr>
                    </a:p>
                  </p:txBody>
                </p:sp>
                <p:sp>
                  <p:nvSpPr>
                    <p:cNvPr id="44295" name="Freeform 140"/>
                    <p:cNvSpPr>
                      <a:spLocks/>
                    </p:cNvSpPr>
                    <p:nvPr/>
                  </p:nvSpPr>
                  <p:spPr bwMode="auto">
                    <a:xfrm>
                      <a:off x="2761" y="3189"/>
                      <a:ext cx="79" cy="86"/>
                    </a:xfrm>
                    <a:custGeom>
                      <a:avLst/>
                      <a:gdLst>
                        <a:gd name="T0" fmla="*/ 35 w 556"/>
                        <a:gd name="T1" fmla="*/ 33 h 518"/>
                        <a:gd name="T2" fmla="*/ 19 w 556"/>
                        <a:gd name="T3" fmla="*/ 14 h 518"/>
                        <a:gd name="T4" fmla="*/ 17 w 556"/>
                        <a:gd name="T5" fmla="*/ 8 h 518"/>
                        <a:gd name="T6" fmla="*/ 27 w 556"/>
                        <a:gd name="T7" fmla="*/ 4 h 518"/>
                        <a:gd name="T8" fmla="*/ 31 w 556"/>
                        <a:gd name="T9" fmla="*/ 6 h 518"/>
                        <a:gd name="T10" fmla="*/ 38 w 556"/>
                        <a:gd name="T11" fmla="*/ 6 h 518"/>
                        <a:gd name="T12" fmla="*/ 42 w 556"/>
                        <a:gd name="T13" fmla="*/ 6 h 518"/>
                        <a:gd name="T14" fmla="*/ 49 w 556"/>
                        <a:gd name="T15" fmla="*/ 5 h 518"/>
                        <a:gd name="T16" fmla="*/ 58 w 556"/>
                        <a:gd name="T17" fmla="*/ 19 h 518"/>
                        <a:gd name="T18" fmla="*/ 58 w 556"/>
                        <a:gd name="T19" fmla="*/ 27 h 518"/>
                        <a:gd name="T20" fmla="*/ 62 w 556"/>
                        <a:gd name="T21" fmla="*/ 27 h 518"/>
                        <a:gd name="T22" fmla="*/ 67 w 556"/>
                        <a:gd name="T23" fmla="*/ 18 h 518"/>
                        <a:gd name="T24" fmla="*/ 71 w 556"/>
                        <a:gd name="T25" fmla="*/ 16 h 518"/>
                        <a:gd name="T26" fmla="*/ 69 w 556"/>
                        <a:gd name="T27" fmla="*/ 27 h 518"/>
                        <a:gd name="T28" fmla="*/ 64 w 556"/>
                        <a:gd name="T29" fmla="*/ 35 h 518"/>
                        <a:gd name="T30" fmla="*/ 76 w 556"/>
                        <a:gd name="T31" fmla="*/ 35 h 518"/>
                        <a:gd name="T32" fmla="*/ 79 w 556"/>
                        <a:gd name="T33" fmla="*/ 32 h 518"/>
                        <a:gd name="T34" fmla="*/ 76 w 556"/>
                        <a:gd name="T35" fmla="*/ 36 h 518"/>
                        <a:gd name="T36" fmla="*/ 73 w 556"/>
                        <a:gd name="T37" fmla="*/ 39 h 518"/>
                        <a:gd name="T38" fmla="*/ 66 w 556"/>
                        <a:gd name="T39" fmla="*/ 41 h 518"/>
                        <a:gd name="T40" fmla="*/ 74 w 556"/>
                        <a:gd name="T41" fmla="*/ 41 h 518"/>
                        <a:gd name="T42" fmla="*/ 66 w 556"/>
                        <a:gd name="T43" fmla="*/ 44 h 518"/>
                        <a:gd name="T44" fmla="*/ 49 w 556"/>
                        <a:gd name="T45" fmla="*/ 54 h 518"/>
                        <a:gd name="T46" fmla="*/ 42 w 556"/>
                        <a:gd name="T47" fmla="*/ 60 h 518"/>
                        <a:gd name="T48" fmla="*/ 39 w 556"/>
                        <a:gd name="T49" fmla="*/ 64 h 518"/>
                        <a:gd name="T50" fmla="*/ 39 w 556"/>
                        <a:gd name="T51" fmla="*/ 66 h 518"/>
                        <a:gd name="T52" fmla="*/ 39 w 556"/>
                        <a:gd name="T53" fmla="*/ 66 h 518"/>
                        <a:gd name="T54" fmla="*/ 36 w 556"/>
                        <a:gd name="T55" fmla="*/ 65 h 518"/>
                        <a:gd name="T56" fmla="*/ 37 w 556"/>
                        <a:gd name="T57" fmla="*/ 54 h 518"/>
                        <a:gd name="T58" fmla="*/ 27 w 556"/>
                        <a:gd name="T59" fmla="*/ 55 h 518"/>
                        <a:gd name="T60" fmla="*/ 10 w 556"/>
                        <a:gd name="T61" fmla="*/ 72 h 518"/>
                        <a:gd name="T62" fmla="*/ 0 w 556"/>
                        <a:gd name="T63" fmla="*/ 86 h 518"/>
                        <a:gd name="T64" fmla="*/ 4 w 556"/>
                        <a:gd name="T65" fmla="*/ 77 h 518"/>
                        <a:gd name="T66" fmla="*/ 14 w 556"/>
                        <a:gd name="T67" fmla="*/ 61 h 518"/>
                        <a:gd name="T68" fmla="*/ 26 w 556"/>
                        <a:gd name="T69" fmla="*/ 45 h 518"/>
                        <a:gd name="T70" fmla="*/ 38 w 556"/>
                        <a:gd name="T71" fmla="*/ 40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6"/>
                        <a:gd name="T109" fmla="*/ 0 h 518"/>
                        <a:gd name="T110" fmla="*/ 556 w 556"/>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6" h="518">
                          <a:moveTo>
                            <a:pt x="269" y="239"/>
                          </a:moveTo>
                          <a:lnTo>
                            <a:pt x="244" y="197"/>
                          </a:lnTo>
                          <a:lnTo>
                            <a:pt x="185" y="134"/>
                          </a:lnTo>
                          <a:lnTo>
                            <a:pt x="133" y="84"/>
                          </a:lnTo>
                          <a:lnTo>
                            <a:pt x="94" y="19"/>
                          </a:lnTo>
                          <a:lnTo>
                            <a:pt x="122" y="50"/>
                          </a:lnTo>
                          <a:lnTo>
                            <a:pt x="138" y="0"/>
                          </a:lnTo>
                          <a:lnTo>
                            <a:pt x="193" y="24"/>
                          </a:lnTo>
                          <a:lnTo>
                            <a:pt x="202" y="24"/>
                          </a:lnTo>
                          <a:lnTo>
                            <a:pt x="215" y="39"/>
                          </a:lnTo>
                          <a:lnTo>
                            <a:pt x="223" y="24"/>
                          </a:lnTo>
                          <a:lnTo>
                            <a:pt x="264" y="39"/>
                          </a:lnTo>
                          <a:lnTo>
                            <a:pt x="277" y="32"/>
                          </a:lnTo>
                          <a:lnTo>
                            <a:pt x="294" y="39"/>
                          </a:lnTo>
                          <a:lnTo>
                            <a:pt x="324" y="32"/>
                          </a:lnTo>
                          <a:lnTo>
                            <a:pt x="347" y="32"/>
                          </a:lnTo>
                          <a:lnTo>
                            <a:pt x="385" y="80"/>
                          </a:lnTo>
                          <a:lnTo>
                            <a:pt x="406" y="115"/>
                          </a:lnTo>
                          <a:lnTo>
                            <a:pt x="408" y="144"/>
                          </a:lnTo>
                          <a:lnTo>
                            <a:pt x="408" y="163"/>
                          </a:lnTo>
                          <a:lnTo>
                            <a:pt x="400" y="183"/>
                          </a:lnTo>
                          <a:lnTo>
                            <a:pt x="436" y="163"/>
                          </a:lnTo>
                          <a:lnTo>
                            <a:pt x="457" y="138"/>
                          </a:lnTo>
                          <a:lnTo>
                            <a:pt x="471" y="109"/>
                          </a:lnTo>
                          <a:lnTo>
                            <a:pt x="488" y="65"/>
                          </a:lnTo>
                          <a:lnTo>
                            <a:pt x="503" y="99"/>
                          </a:lnTo>
                          <a:lnTo>
                            <a:pt x="503" y="132"/>
                          </a:lnTo>
                          <a:lnTo>
                            <a:pt x="484" y="161"/>
                          </a:lnTo>
                          <a:lnTo>
                            <a:pt x="468" y="188"/>
                          </a:lnTo>
                          <a:lnTo>
                            <a:pt x="449" y="209"/>
                          </a:lnTo>
                          <a:lnTo>
                            <a:pt x="505" y="201"/>
                          </a:lnTo>
                          <a:lnTo>
                            <a:pt x="532" y="209"/>
                          </a:lnTo>
                          <a:lnTo>
                            <a:pt x="545" y="204"/>
                          </a:lnTo>
                          <a:lnTo>
                            <a:pt x="556" y="194"/>
                          </a:lnTo>
                          <a:lnTo>
                            <a:pt x="549" y="206"/>
                          </a:lnTo>
                          <a:lnTo>
                            <a:pt x="532" y="218"/>
                          </a:lnTo>
                          <a:lnTo>
                            <a:pt x="521" y="225"/>
                          </a:lnTo>
                          <a:lnTo>
                            <a:pt x="511" y="233"/>
                          </a:lnTo>
                          <a:lnTo>
                            <a:pt x="474" y="243"/>
                          </a:lnTo>
                          <a:lnTo>
                            <a:pt x="468" y="248"/>
                          </a:lnTo>
                          <a:lnTo>
                            <a:pt x="490" y="250"/>
                          </a:lnTo>
                          <a:lnTo>
                            <a:pt x="518" y="244"/>
                          </a:lnTo>
                          <a:lnTo>
                            <a:pt x="503" y="253"/>
                          </a:lnTo>
                          <a:lnTo>
                            <a:pt x="466" y="267"/>
                          </a:lnTo>
                          <a:lnTo>
                            <a:pt x="389" y="286"/>
                          </a:lnTo>
                          <a:lnTo>
                            <a:pt x="346" y="326"/>
                          </a:lnTo>
                          <a:lnTo>
                            <a:pt x="307" y="355"/>
                          </a:lnTo>
                          <a:lnTo>
                            <a:pt x="294" y="362"/>
                          </a:lnTo>
                          <a:lnTo>
                            <a:pt x="283" y="377"/>
                          </a:lnTo>
                          <a:lnTo>
                            <a:pt x="273" y="384"/>
                          </a:lnTo>
                          <a:lnTo>
                            <a:pt x="267" y="393"/>
                          </a:lnTo>
                          <a:lnTo>
                            <a:pt x="271" y="396"/>
                          </a:lnTo>
                          <a:lnTo>
                            <a:pt x="277" y="397"/>
                          </a:lnTo>
                          <a:lnTo>
                            <a:pt x="272" y="398"/>
                          </a:lnTo>
                          <a:lnTo>
                            <a:pt x="257" y="398"/>
                          </a:lnTo>
                          <a:lnTo>
                            <a:pt x="251" y="392"/>
                          </a:lnTo>
                          <a:lnTo>
                            <a:pt x="248" y="365"/>
                          </a:lnTo>
                          <a:lnTo>
                            <a:pt x="261" y="326"/>
                          </a:lnTo>
                          <a:lnTo>
                            <a:pt x="264" y="303"/>
                          </a:lnTo>
                          <a:lnTo>
                            <a:pt x="190" y="331"/>
                          </a:lnTo>
                          <a:lnTo>
                            <a:pt x="111" y="384"/>
                          </a:lnTo>
                          <a:lnTo>
                            <a:pt x="67" y="432"/>
                          </a:lnTo>
                          <a:lnTo>
                            <a:pt x="47" y="472"/>
                          </a:lnTo>
                          <a:lnTo>
                            <a:pt x="0" y="518"/>
                          </a:lnTo>
                          <a:lnTo>
                            <a:pt x="40" y="464"/>
                          </a:lnTo>
                          <a:lnTo>
                            <a:pt x="30" y="464"/>
                          </a:lnTo>
                          <a:lnTo>
                            <a:pt x="66" y="419"/>
                          </a:lnTo>
                          <a:lnTo>
                            <a:pt x="101" y="365"/>
                          </a:lnTo>
                          <a:lnTo>
                            <a:pt x="158" y="296"/>
                          </a:lnTo>
                          <a:lnTo>
                            <a:pt x="185" y="274"/>
                          </a:lnTo>
                          <a:lnTo>
                            <a:pt x="222" y="257"/>
                          </a:lnTo>
                          <a:lnTo>
                            <a:pt x="269" y="23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96" name="Freeform 141"/>
                    <p:cNvSpPr>
                      <a:spLocks/>
                    </p:cNvSpPr>
                    <p:nvPr/>
                  </p:nvSpPr>
                  <p:spPr bwMode="auto">
                    <a:xfrm>
                      <a:off x="2793" y="3235"/>
                      <a:ext cx="12" cy="11"/>
                    </a:xfrm>
                    <a:custGeom>
                      <a:avLst/>
                      <a:gdLst>
                        <a:gd name="T0" fmla="*/ 4 w 86"/>
                        <a:gd name="T1" fmla="*/ 11 h 68"/>
                        <a:gd name="T2" fmla="*/ 6 w 86"/>
                        <a:gd name="T3" fmla="*/ 7 h 68"/>
                        <a:gd name="T4" fmla="*/ 8 w 86"/>
                        <a:gd name="T5" fmla="*/ 7 h 68"/>
                        <a:gd name="T6" fmla="*/ 9 w 86"/>
                        <a:gd name="T7" fmla="*/ 7 h 68"/>
                        <a:gd name="T8" fmla="*/ 12 w 86"/>
                        <a:gd name="T9" fmla="*/ 5 h 68"/>
                        <a:gd name="T10" fmla="*/ 11 w 86"/>
                        <a:gd name="T11" fmla="*/ 1 h 68"/>
                        <a:gd name="T12" fmla="*/ 8 w 86"/>
                        <a:gd name="T13" fmla="*/ 0 h 68"/>
                        <a:gd name="T14" fmla="*/ 5 w 86"/>
                        <a:gd name="T15" fmla="*/ 0 h 68"/>
                        <a:gd name="T16" fmla="*/ 2 w 86"/>
                        <a:gd name="T17" fmla="*/ 1 h 68"/>
                        <a:gd name="T18" fmla="*/ 0 w 86"/>
                        <a:gd name="T19" fmla="*/ 4 h 68"/>
                        <a:gd name="T20" fmla="*/ 0 w 86"/>
                        <a:gd name="T21" fmla="*/ 7 h 68"/>
                        <a:gd name="T22" fmla="*/ 2 w 86"/>
                        <a:gd name="T23" fmla="*/ 10 h 68"/>
                        <a:gd name="T24" fmla="*/ 4 w 86"/>
                        <a:gd name="T25" fmla="*/ 11 h 68"/>
                        <a:gd name="T26" fmla="*/ 4 w 86"/>
                        <a:gd name="T27" fmla="*/ 11 h 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6"/>
                        <a:gd name="T43" fmla="*/ 0 h 68"/>
                        <a:gd name="T44" fmla="*/ 86 w 86"/>
                        <a:gd name="T45" fmla="*/ 68 h 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6" h="68">
                          <a:moveTo>
                            <a:pt x="32" y="67"/>
                          </a:moveTo>
                          <a:lnTo>
                            <a:pt x="41" y="43"/>
                          </a:lnTo>
                          <a:lnTo>
                            <a:pt x="59" y="43"/>
                          </a:lnTo>
                          <a:lnTo>
                            <a:pt x="68" y="43"/>
                          </a:lnTo>
                          <a:lnTo>
                            <a:pt x="86" y="33"/>
                          </a:lnTo>
                          <a:lnTo>
                            <a:pt x="81" y="9"/>
                          </a:lnTo>
                          <a:lnTo>
                            <a:pt x="58" y="0"/>
                          </a:lnTo>
                          <a:lnTo>
                            <a:pt x="34" y="0"/>
                          </a:lnTo>
                          <a:lnTo>
                            <a:pt x="13" y="9"/>
                          </a:lnTo>
                          <a:lnTo>
                            <a:pt x="1" y="23"/>
                          </a:lnTo>
                          <a:lnTo>
                            <a:pt x="0" y="43"/>
                          </a:lnTo>
                          <a:lnTo>
                            <a:pt x="13" y="62"/>
                          </a:lnTo>
                          <a:lnTo>
                            <a:pt x="27" y="68"/>
                          </a:lnTo>
                          <a:lnTo>
                            <a:pt x="32" y="67"/>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297" name="Freeform 142"/>
                    <p:cNvSpPr>
                      <a:spLocks/>
                    </p:cNvSpPr>
                    <p:nvPr/>
                  </p:nvSpPr>
                  <p:spPr bwMode="auto">
                    <a:xfrm>
                      <a:off x="2793" y="3235"/>
                      <a:ext cx="12" cy="11"/>
                    </a:xfrm>
                    <a:custGeom>
                      <a:avLst/>
                      <a:gdLst>
                        <a:gd name="T0" fmla="*/ 4 w 86"/>
                        <a:gd name="T1" fmla="*/ 11 h 68"/>
                        <a:gd name="T2" fmla="*/ 6 w 86"/>
                        <a:gd name="T3" fmla="*/ 7 h 68"/>
                        <a:gd name="T4" fmla="*/ 8 w 86"/>
                        <a:gd name="T5" fmla="*/ 7 h 68"/>
                        <a:gd name="T6" fmla="*/ 9 w 86"/>
                        <a:gd name="T7" fmla="*/ 7 h 68"/>
                        <a:gd name="T8" fmla="*/ 12 w 86"/>
                        <a:gd name="T9" fmla="*/ 5 h 68"/>
                        <a:gd name="T10" fmla="*/ 11 w 86"/>
                        <a:gd name="T11" fmla="*/ 1 h 68"/>
                        <a:gd name="T12" fmla="*/ 8 w 86"/>
                        <a:gd name="T13" fmla="*/ 0 h 68"/>
                        <a:gd name="T14" fmla="*/ 5 w 86"/>
                        <a:gd name="T15" fmla="*/ 0 h 68"/>
                        <a:gd name="T16" fmla="*/ 2 w 86"/>
                        <a:gd name="T17" fmla="*/ 1 h 68"/>
                        <a:gd name="T18" fmla="*/ 0 w 86"/>
                        <a:gd name="T19" fmla="*/ 4 h 68"/>
                        <a:gd name="T20" fmla="*/ 0 w 86"/>
                        <a:gd name="T21" fmla="*/ 7 h 68"/>
                        <a:gd name="T22" fmla="*/ 2 w 86"/>
                        <a:gd name="T23" fmla="*/ 10 h 68"/>
                        <a:gd name="T24" fmla="*/ 4 w 86"/>
                        <a:gd name="T25" fmla="*/ 11 h 68"/>
                        <a:gd name="T26" fmla="*/ 4 w 86"/>
                        <a:gd name="T27" fmla="*/ 11 h 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6"/>
                        <a:gd name="T43" fmla="*/ 0 h 68"/>
                        <a:gd name="T44" fmla="*/ 86 w 86"/>
                        <a:gd name="T45" fmla="*/ 68 h 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6" h="68">
                          <a:moveTo>
                            <a:pt x="32" y="67"/>
                          </a:moveTo>
                          <a:lnTo>
                            <a:pt x="41" y="43"/>
                          </a:lnTo>
                          <a:lnTo>
                            <a:pt x="59" y="43"/>
                          </a:lnTo>
                          <a:lnTo>
                            <a:pt x="68" y="43"/>
                          </a:lnTo>
                          <a:lnTo>
                            <a:pt x="86" y="33"/>
                          </a:lnTo>
                          <a:lnTo>
                            <a:pt x="81" y="9"/>
                          </a:lnTo>
                          <a:lnTo>
                            <a:pt x="58" y="0"/>
                          </a:lnTo>
                          <a:lnTo>
                            <a:pt x="34" y="0"/>
                          </a:lnTo>
                          <a:lnTo>
                            <a:pt x="13" y="9"/>
                          </a:lnTo>
                          <a:lnTo>
                            <a:pt x="1" y="23"/>
                          </a:lnTo>
                          <a:lnTo>
                            <a:pt x="0" y="43"/>
                          </a:lnTo>
                          <a:lnTo>
                            <a:pt x="13" y="62"/>
                          </a:lnTo>
                          <a:lnTo>
                            <a:pt x="27" y="68"/>
                          </a:lnTo>
                          <a:lnTo>
                            <a:pt x="32" y="6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98" name="Freeform 143"/>
                    <p:cNvSpPr>
                      <a:spLocks/>
                    </p:cNvSpPr>
                    <p:nvPr/>
                  </p:nvSpPr>
                  <p:spPr bwMode="auto">
                    <a:xfrm>
                      <a:off x="2424" y="3518"/>
                      <a:ext cx="9" cy="49"/>
                    </a:xfrm>
                    <a:custGeom>
                      <a:avLst/>
                      <a:gdLst>
                        <a:gd name="T0" fmla="*/ 9 w 59"/>
                        <a:gd name="T1" fmla="*/ 49 h 294"/>
                        <a:gd name="T2" fmla="*/ 3 w 59"/>
                        <a:gd name="T3" fmla="*/ 48 h 294"/>
                        <a:gd name="T4" fmla="*/ 2 w 59"/>
                        <a:gd name="T5" fmla="*/ 39 h 294"/>
                        <a:gd name="T6" fmla="*/ 0 w 59"/>
                        <a:gd name="T7" fmla="*/ 24 h 294"/>
                        <a:gd name="T8" fmla="*/ 7 w 59"/>
                        <a:gd name="T9" fmla="*/ 0 h 294"/>
                        <a:gd name="T10" fmla="*/ 0 60000 65536"/>
                        <a:gd name="T11" fmla="*/ 0 60000 65536"/>
                        <a:gd name="T12" fmla="*/ 0 60000 65536"/>
                        <a:gd name="T13" fmla="*/ 0 60000 65536"/>
                        <a:gd name="T14" fmla="*/ 0 60000 65536"/>
                        <a:gd name="T15" fmla="*/ 0 w 59"/>
                        <a:gd name="T16" fmla="*/ 0 h 294"/>
                        <a:gd name="T17" fmla="*/ 59 w 59"/>
                        <a:gd name="T18" fmla="*/ 294 h 294"/>
                      </a:gdLst>
                      <a:ahLst/>
                      <a:cxnLst>
                        <a:cxn ang="T10">
                          <a:pos x="T0" y="T1"/>
                        </a:cxn>
                        <a:cxn ang="T11">
                          <a:pos x="T2" y="T3"/>
                        </a:cxn>
                        <a:cxn ang="T12">
                          <a:pos x="T4" y="T5"/>
                        </a:cxn>
                        <a:cxn ang="T13">
                          <a:pos x="T6" y="T7"/>
                        </a:cxn>
                        <a:cxn ang="T14">
                          <a:pos x="T8" y="T9"/>
                        </a:cxn>
                      </a:cxnLst>
                      <a:rect l="T15" t="T16" r="T17" b="T18"/>
                      <a:pathLst>
                        <a:path w="59" h="294">
                          <a:moveTo>
                            <a:pt x="59" y="294"/>
                          </a:moveTo>
                          <a:lnTo>
                            <a:pt x="21" y="290"/>
                          </a:lnTo>
                          <a:lnTo>
                            <a:pt x="11" y="237"/>
                          </a:lnTo>
                          <a:lnTo>
                            <a:pt x="0" y="143"/>
                          </a:lnTo>
                          <a:lnTo>
                            <a:pt x="49"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299" name="Freeform 144"/>
                    <p:cNvSpPr>
                      <a:spLocks/>
                    </p:cNvSpPr>
                    <p:nvPr/>
                  </p:nvSpPr>
                  <p:spPr bwMode="auto">
                    <a:xfrm>
                      <a:off x="2424" y="3518"/>
                      <a:ext cx="9" cy="49"/>
                    </a:xfrm>
                    <a:custGeom>
                      <a:avLst/>
                      <a:gdLst>
                        <a:gd name="T0" fmla="*/ 9 w 59"/>
                        <a:gd name="T1" fmla="*/ 49 h 294"/>
                        <a:gd name="T2" fmla="*/ 3 w 59"/>
                        <a:gd name="T3" fmla="*/ 48 h 294"/>
                        <a:gd name="T4" fmla="*/ 2 w 59"/>
                        <a:gd name="T5" fmla="*/ 39 h 294"/>
                        <a:gd name="T6" fmla="*/ 0 w 59"/>
                        <a:gd name="T7" fmla="*/ 24 h 294"/>
                        <a:gd name="T8" fmla="*/ 7 w 59"/>
                        <a:gd name="T9" fmla="*/ 0 h 294"/>
                        <a:gd name="T10" fmla="*/ 0 60000 65536"/>
                        <a:gd name="T11" fmla="*/ 0 60000 65536"/>
                        <a:gd name="T12" fmla="*/ 0 60000 65536"/>
                        <a:gd name="T13" fmla="*/ 0 60000 65536"/>
                        <a:gd name="T14" fmla="*/ 0 60000 65536"/>
                        <a:gd name="T15" fmla="*/ 0 w 59"/>
                        <a:gd name="T16" fmla="*/ 0 h 294"/>
                        <a:gd name="T17" fmla="*/ 59 w 59"/>
                        <a:gd name="T18" fmla="*/ 294 h 294"/>
                      </a:gdLst>
                      <a:ahLst/>
                      <a:cxnLst>
                        <a:cxn ang="T10">
                          <a:pos x="T0" y="T1"/>
                        </a:cxn>
                        <a:cxn ang="T11">
                          <a:pos x="T2" y="T3"/>
                        </a:cxn>
                        <a:cxn ang="T12">
                          <a:pos x="T4" y="T5"/>
                        </a:cxn>
                        <a:cxn ang="T13">
                          <a:pos x="T6" y="T7"/>
                        </a:cxn>
                        <a:cxn ang="T14">
                          <a:pos x="T8" y="T9"/>
                        </a:cxn>
                      </a:cxnLst>
                      <a:rect l="T15" t="T16" r="T17" b="T18"/>
                      <a:pathLst>
                        <a:path w="59" h="294">
                          <a:moveTo>
                            <a:pt x="59" y="294"/>
                          </a:moveTo>
                          <a:lnTo>
                            <a:pt x="21" y="290"/>
                          </a:lnTo>
                          <a:lnTo>
                            <a:pt x="11" y="237"/>
                          </a:lnTo>
                          <a:lnTo>
                            <a:pt x="0" y="143"/>
                          </a:lnTo>
                          <a:lnTo>
                            <a:pt x="49"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0" name="Freeform 145"/>
                    <p:cNvSpPr>
                      <a:spLocks/>
                    </p:cNvSpPr>
                    <p:nvPr/>
                  </p:nvSpPr>
                  <p:spPr bwMode="auto">
                    <a:xfrm>
                      <a:off x="2702" y="3161"/>
                      <a:ext cx="50" cy="157"/>
                    </a:xfrm>
                    <a:custGeom>
                      <a:avLst/>
                      <a:gdLst>
                        <a:gd name="T0" fmla="*/ 50 w 349"/>
                        <a:gd name="T1" fmla="*/ 0 h 938"/>
                        <a:gd name="T2" fmla="*/ 44 w 349"/>
                        <a:gd name="T3" fmla="*/ 29 h 938"/>
                        <a:gd name="T4" fmla="*/ 42 w 349"/>
                        <a:gd name="T5" fmla="*/ 55 h 938"/>
                        <a:gd name="T6" fmla="*/ 42 w 349"/>
                        <a:gd name="T7" fmla="*/ 80 h 938"/>
                        <a:gd name="T8" fmla="*/ 31 w 349"/>
                        <a:gd name="T9" fmla="*/ 115 h 938"/>
                        <a:gd name="T10" fmla="*/ 28 w 349"/>
                        <a:gd name="T11" fmla="*/ 125 h 938"/>
                        <a:gd name="T12" fmla="*/ 25 w 349"/>
                        <a:gd name="T13" fmla="*/ 132 h 938"/>
                        <a:gd name="T14" fmla="*/ 14 w 349"/>
                        <a:gd name="T15" fmla="*/ 141 h 938"/>
                        <a:gd name="T16" fmla="*/ 0 w 349"/>
                        <a:gd name="T17" fmla="*/ 157 h 9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9"/>
                        <a:gd name="T28" fmla="*/ 0 h 938"/>
                        <a:gd name="T29" fmla="*/ 349 w 349"/>
                        <a:gd name="T30" fmla="*/ 938 h 9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9" h="938">
                          <a:moveTo>
                            <a:pt x="349" y="0"/>
                          </a:moveTo>
                          <a:lnTo>
                            <a:pt x="309" y="175"/>
                          </a:lnTo>
                          <a:lnTo>
                            <a:pt x="290" y="326"/>
                          </a:lnTo>
                          <a:lnTo>
                            <a:pt x="290" y="478"/>
                          </a:lnTo>
                          <a:lnTo>
                            <a:pt x="214" y="689"/>
                          </a:lnTo>
                          <a:lnTo>
                            <a:pt x="195" y="746"/>
                          </a:lnTo>
                          <a:lnTo>
                            <a:pt x="176" y="786"/>
                          </a:lnTo>
                          <a:lnTo>
                            <a:pt x="98" y="841"/>
                          </a:lnTo>
                          <a:lnTo>
                            <a:pt x="0" y="93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1" name="Freeform 146"/>
                    <p:cNvSpPr>
                      <a:spLocks/>
                    </p:cNvSpPr>
                    <p:nvPr/>
                  </p:nvSpPr>
                  <p:spPr bwMode="auto">
                    <a:xfrm>
                      <a:off x="2702" y="3161"/>
                      <a:ext cx="50" cy="157"/>
                    </a:xfrm>
                    <a:custGeom>
                      <a:avLst/>
                      <a:gdLst>
                        <a:gd name="T0" fmla="*/ 50 w 349"/>
                        <a:gd name="T1" fmla="*/ 0 h 938"/>
                        <a:gd name="T2" fmla="*/ 44 w 349"/>
                        <a:gd name="T3" fmla="*/ 29 h 938"/>
                        <a:gd name="T4" fmla="*/ 42 w 349"/>
                        <a:gd name="T5" fmla="*/ 55 h 938"/>
                        <a:gd name="T6" fmla="*/ 42 w 349"/>
                        <a:gd name="T7" fmla="*/ 80 h 938"/>
                        <a:gd name="T8" fmla="*/ 31 w 349"/>
                        <a:gd name="T9" fmla="*/ 115 h 938"/>
                        <a:gd name="T10" fmla="*/ 28 w 349"/>
                        <a:gd name="T11" fmla="*/ 125 h 938"/>
                        <a:gd name="T12" fmla="*/ 25 w 349"/>
                        <a:gd name="T13" fmla="*/ 132 h 938"/>
                        <a:gd name="T14" fmla="*/ 14 w 349"/>
                        <a:gd name="T15" fmla="*/ 141 h 938"/>
                        <a:gd name="T16" fmla="*/ 0 w 349"/>
                        <a:gd name="T17" fmla="*/ 157 h 9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9"/>
                        <a:gd name="T28" fmla="*/ 0 h 938"/>
                        <a:gd name="T29" fmla="*/ 349 w 349"/>
                        <a:gd name="T30" fmla="*/ 938 h 9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9" h="938">
                          <a:moveTo>
                            <a:pt x="349" y="0"/>
                          </a:moveTo>
                          <a:lnTo>
                            <a:pt x="309" y="175"/>
                          </a:lnTo>
                          <a:lnTo>
                            <a:pt x="290" y="326"/>
                          </a:lnTo>
                          <a:lnTo>
                            <a:pt x="290" y="478"/>
                          </a:lnTo>
                          <a:lnTo>
                            <a:pt x="214" y="689"/>
                          </a:lnTo>
                          <a:lnTo>
                            <a:pt x="195" y="746"/>
                          </a:lnTo>
                          <a:lnTo>
                            <a:pt x="176" y="786"/>
                          </a:lnTo>
                          <a:lnTo>
                            <a:pt x="98" y="841"/>
                          </a:lnTo>
                          <a:lnTo>
                            <a:pt x="0" y="93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2" name="Freeform 147"/>
                    <p:cNvSpPr>
                      <a:spLocks/>
                    </p:cNvSpPr>
                    <p:nvPr/>
                  </p:nvSpPr>
                  <p:spPr bwMode="auto">
                    <a:xfrm>
                      <a:off x="2366" y="3385"/>
                      <a:ext cx="64" cy="9"/>
                    </a:xfrm>
                    <a:custGeom>
                      <a:avLst/>
                      <a:gdLst>
                        <a:gd name="T0" fmla="*/ 0 w 448"/>
                        <a:gd name="T1" fmla="*/ 0 h 58"/>
                        <a:gd name="T2" fmla="*/ 14 w 448"/>
                        <a:gd name="T3" fmla="*/ 0 h 58"/>
                        <a:gd name="T4" fmla="*/ 28 w 448"/>
                        <a:gd name="T5" fmla="*/ 0 h 58"/>
                        <a:gd name="T6" fmla="*/ 42 w 448"/>
                        <a:gd name="T7" fmla="*/ 3 h 58"/>
                        <a:gd name="T8" fmla="*/ 53 w 448"/>
                        <a:gd name="T9" fmla="*/ 6 h 58"/>
                        <a:gd name="T10" fmla="*/ 64 w 448"/>
                        <a:gd name="T11" fmla="*/ 9 h 58"/>
                        <a:gd name="T12" fmla="*/ 0 60000 65536"/>
                        <a:gd name="T13" fmla="*/ 0 60000 65536"/>
                        <a:gd name="T14" fmla="*/ 0 60000 65536"/>
                        <a:gd name="T15" fmla="*/ 0 60000 65536"/>
                        <a:gd name="T16" fmla="*/ 0 60000 65536"/>
                        <a:gd name="T17" fmla="*/ 0 60000 65536"/>
                        <a:gd name="T18" fmla="*/ 0 w 448"/>
                        <a:gd name="T19" fmla="*/ 0 h 58"/>
                        <a:gd name="T20" fmla="*/ 448 w 448"/>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448" h="58">
                          <a:moveTo>
                            <a:pt x="0" y="0"/>
                          </a:moveTo>
                          <a:lnTo>
                            <a:pt x="97" y="0"/>
                          </a:lnTo>
                          <a:lnTo>
                            <a:pt x="195" y="0"/>
                          </a:lnTo>
                          <a:lnTo>
                            <a:pt x="292" y="19"/>
                          </a:lnTo>
                          <a:lnTo>
                            <a:pt x="370" y="38"/>
                          </a:lnTo>
                          <a:lnTo>
                            <a:pt x="448" y="5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3" name="Freeform 148"/>
                    <p:cNvSpPr>
                      <a:spLocks/>
                    </p:cNvSpPr>
                    <p:nvPr/>
                  </p:nvSpPr>
                  <p:spPr bwMode="auto">
                    <a:xfrm>
                      <a:off x="2366" y="3385"/>
                      <a:ext cx="64" cy="9"/>
                    </a:xfrm>
                    <a:custGeom>
                      <a:avLst/>
                      <a:gdLst>
                        <a:gd name="T0" fmla="*/ 0 w 448"/>
                        <a:gd name="T1" fmla="*/ 0 h 58"/>
                        <a:gd name="T2" fmla="*/ 14 w 448"/>
                        <a:gd name="T3" fmla="*/ 0 h 58"/>
                        <a:gd name="T4" fmla="*/ 28 w 448"/>
                        <a:gd name="T5" fmla="*/ 0 h 58"/>
                        <a:gd name="T6" fmla="*/ 42 w 448"/>
                        <a:gd name="T7" fmla="*/ 3 h 58"/>
                        <a:gd name="T8" fmla="*/ 53 w 448"/>
                        <a:gd name="T9" fmla="*/ 6 h 58"/>
                        <a:gd name="T10" fmla="*/ 64 w 448"/>
                        <a:gd name="T11" fmla="*/ 9 h 58"/>
                        <a:gd name="T12" fmla="*/ 0 60000 65536"/>
                        <a:gd name="T13" fmla="*/ 0 60000 65536"/>
                        <a:gd name="T14" fmla="*/ 0 60000 65536"/>
                        <a:gd name="T15" fmla="*/ 0 60000 65536"/>
                        <a:gd name="T16" fmla="*/ 0 60000 65536"/>
                        <a:gd name="T17" fmla="*/ 0 60000 65536"/>
                        <a:gd name="T18" fmla="*/ 0 w 448"/>
                        <a:gd name="T19" fmla="*/ 0 h 58"/>
                        <a:gd name="T20" fmla="*/ 448 w 448"/>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448" h="58">
                          <a:moveTo>
                            <a:pt x="0" y="0"/>
                          </a:moveTo>
                          <a:lnTo>
                            <a:pt x="97" y="0"/>
                          </a:lnTo>
                          <a:lnTo>
                            <a:pt x="195" y="0"/>
                          </a:lnTo>
                          <a:lnTo>
                            <a:pt x="292" y="19"/>
                          </a:lnTo>
                          <a:lnTo>
                            <a:pt x="370" y="38"/>
                          </a:lnTo>
                          <a:lnTo>
                            <a:pt x="448" y="5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4" name="Freeform 149"/>
                    <p:cNvSpPr>
                      <a:spLocks/>
                    </p:cNvSpPr>
                    <p:nvPr/>
                  </p:nvSpPr>
                  <p:spPr bwMode="auto">
                    <a:xfrm>
                      <a:off x="2385" y="3394"/>
                      <a:ext cx="151" cy="13"/>
                    </a:xfrm>
                    <a:custGeom>
                      <a:avLst/>
                      <a:gdLst>
                        <a:gd name="T0" fmla="*/ 0 w 1052"/>
                        <a:gd name="T1" fmla="*/ 0 h 77"/>
                        <a:gd name="T2" fmla="*/ 11 w 1052"/>
                        <a:gd name="T3" fmla="*/ 6 h 77"/>
                        <a:gd name="T4" fmla="*/ 42 w 1052"/>
                        <a:gd name="T5" fmla="*/ 0 h 77"/>
                        <a:gd name="T6" fmla="*/ 64 w 1052"/>
                        <a:gd name="T7" fmla="*/ 0 h 77"/>
                        <a:gd name="T8" fmla="*/ 78 w 1052"/>
                        <a:gd name="T9" fmla="*/ 6 h 77"/>
                        <a:gd name="T10" fmla="*/ 106 w 1052"/>
                        <a:gd name="T11" fmla="*/ 13 h 77"/>
                        <a:gd name="T12" fmla="*/ 126 w 1052"/>
                        <a:gd name="T13" fmla="*/ 13 h 77"/>
                        <a:gd name="T14" fmla="*/ 137 w 1052"/>
                        <a:gd name="T15" fmla="*/ 13 h 77"/>
                        <a:gd name="T16" fmla="*/ 145 w 1052"/>
                        <a:gd name="T17" fmla="*/ 10 h 77"/>
                        <a:gd name="T18" fmla="*/ 148 w 1052"/>
                        <a:gd name="T19" fmla="*/ 6 h 77"/>
                        <a:gd name="T20" fmla="*/ 151 w 1052"/>
                        <a:gd name="T21" fmla="*/ 6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2"/>
                        <a:gd name="T34" fmla="*/ 0 h 77"/>
                        <a:gd name="T35" fmla="*/ 1052 w 105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2" h="77">
                          <a:moveTo>
                            <a:pt x="0" y="0"/>
                          </a:moveTo>
                          <a:lnTo>
                            <a:pt x="78" y="38"/>
                          </a:lnTo>
                          <a:lnTo>
                            <a:pt x="293" y="0"/>
                          </a:lnTo>
                          <a:lnTo>
                            <a:pt x="447" y="0"/>
                          </a:lnTo>
                          <a:lnTo>
                            <a:pt x="544" y="38"/>
                          </a:lnTo>
                          <a:lnTo>
                            <a:pt x="740" y="77"/>
                          </a:lnTo>
                          <a:lnTo>
                            <a:pt x="875" y="77"/>
                          </a:lnTo>
                          <a:lnTo>
                            <a:pt x="954" y="77"/>
                          </a:lnTo>
                          <a:lnTo>
                            <a:pt x="1011" y="58"/>
                          </a:lnTo>
                          <a:lnTo>
                            <a:pt x="1032" y="38"/>
                          </a:lnTo>
                          <a:lnTo>
                            <a:pt x="1052" y="3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5" name="Freeform 150"/>
                    <p:cNvSpPr>
                      <a:spLocks/>
                    </p:cNvSpPr>
                    <p:nvPr/>
                  </p:nvSpPr>
                  <p:spPr bwMode="auto">
                    <a:xfrm>
                      <a:off x="2385" y="3394"/>
                      <a:ext cx="151" cy="13"/>
                    </a:xfrm>
                    <a:custGeom>
                      <a:avLst/>
                      <a:gdLst>
                        <a:gd name="T0" fmla="*/ 0 w 1052"/>
                        <a:gd name="T1" fmla="*/ 0 h 77"/>
                        <a:gd name="T2" fmla="*/ 11 w 1052"/>
                        <a:gd name="T3" fmla="*/ 6 h 77"/>
                        <a:gd name="T4" fmla="*/ 42 w 1052"/>
                        <a:gd name="T5" fmla="*/ 0 h 77"/>
                        <a:gd name="T6" fmla="*/ 64 w 1052"/>
                        <a:gd name="T7" fmla="*/ 0 h 77"/>
                        <a:gd name="T8" fmla="*/ 78 w 1052"/>
                        <a:gd name="T9" fmla="*/ 6 h 77"/>
                        <a:gd name="T10" fmla="*/ 106 w 1052"/>
                        <a:gd name="T11" fmla="*/ 13 h 77"/>
                        <a:gd name="T12" fmla="*/ 126 w 1052"/>
                        <a:gd name="T13" fmla="*/ 13 h 77"/>
                        <a:gd name="T14" fmla="*/ 137 w 1052"/>
                        <a:gd name="T15" fmla="*/ 13 h 77"/>
                        <a:gd name="T16" fmla="*/ 145 w 1052"/>
                        <a:gd name="T17" fmla="*/ 10 h 77"/>
                        <a:gd name="T18" fmla="*/ 148 w 1052"/>
                        <a:gd name="T19" fmla="*/ 6 h 77"/>
                        <a:gd name="T20" fmla="*/ 151 w 1052"/>
                        <a:gd name="T21" fmla="*/ 6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2"/>
                        <a:gd name="T34" fmla="*/ 0 h 77"/>
                        <a:gd name="T35" fmla="*/ 1052 w 105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2" h="77">
                          <a:moveTo>
                            <a:pt x="0" y="0"/>
                          </a:moveTo>
                          <a:lnTo>
                            <a:pt x="78" y="38"/>
                          </a:lnTo>
                          <a:lnTo>
                            <a:pt x="293" y="0"/>
                          </a:lnTo>
                          <a:lnTo>
                            <a:pt x="447" y="0"/>
                          </a:lnTo>
                          <a:lnTo>
                            <a:pt x="544" y="38"/>
                          </a:lnTo>
                          <a:lnTo>
                            <a:pt x="740" y="77"/>
                          </a:lnTo>
                          <a:lnTo>
                            <a:pt x="875" y="77"/>
                          </a:lnTo>
                          <a:lnTo>
                            <a:pt x="954" y="77"/>
                          </a:lnTo>
                          <a:lnTo>
                            <a:pt x="1011" y="58"/>
                          </a:lnTo>
                          <a:lnTo>
                            <a:pt x="1032" y="38"/>
                          </a:lnTo>
                          <a:lnTo>
                            <a:pt x="1052" y="3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6" name="Freeform 151"/>
                    <p:cNvSpPr>
                      <a:spLocks/>
                    </p:cNvSpPr>
                    <p:nvPr/>
                  </p:nvSpPr>
                  <p:spPr bwMode="auto">
                    <a:xfrm>
                      <a:off x="2791" y="3334"/>
                      <a:ext cx="25" cy="16"/>
                    </a:xfrm>
                    <a:custGeom>
                      <a:avLst/>
                      <a:gdLst>
                        <a:gd name="T0" fmla="*/ 25 w 175"/>
                        <a:gd name="T1" fmla="*/ 0 h 98"/>
                        <a:gd name="T2" fmla="*/ 14 w 175"/>
                        <a:gd name="T3" fmla="*/ 3 h 98"/>
                        <a:gd name="T4" fmla="*/ 0 w 175"/>
                        <a:gd name="T5" fmla="*/ 16 h 98"/>
                        <a:gd name="T6" fmla="*/ 0 60000 65536"/>
                        <a:gd name="T7" fmla="*/ 0 60000 65536"/>
                        <a:gd name="T8" fmla="*/ 0 60000 65536"/>
                        <a:gd name="T9" fmla="*/ 0 w 175"/>
                        <a:gd name="T10" fmla="*/ 0 h 98"/>
                        <a:gd name="T11" fmla="*/ 175 w 175"/>
                        <a:gd name="T12" fmla="*/ 98 h 98"/>
                      </a:gdLst>
                      <a:ahLst/>
                      <a:cxnLst>
                        <a:cxn ang="T6">
                          <a:pos x="T0" y="T1"/>
                        </a:cxn>
                        <a:cxn ang="T7">
                          <a:pos x="T2" y="T3"/>
                        </a:cxn>
                        <a:cxn ang="T8">
                          <a:pos x="T4" y="T5"/>
                        </a:cxn>
                      </a:cxnLst>
                      <a:rect l="T9" t="T10" r="T11" b="T12"/>
                      <a:pathLst>
                        <a:path w="175" h="98">
                          <a:moveTo>
                            <a:pt x="175" y="0"/>
                          </a:moveTo>
                          <a:lnTo>
                            <a:pt x="96" y="19"/>
                          </a:lnTo>
                          <a:lnTo>
                            <a:pt x="0" y="9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7" name="Freeform 152"/>
                    <p:cNvSpPr>
                      <a:spLocks/>
                    </p:cNvSpPr>
                    <p:nvPr/>
                  </p:nvSpPr>
                  <p:spPr bwMode="auto">
                    <a:xfrm>
                      <a:off x="2791" y="3334"/>
                      <a:ext cx="25" cy="16"/>
                    </a:xfrm>
                    <a:custGeom>
                      <a:avLst/>
                      <a:gdLst>
                        <a:gd name="T0" fmla="*/ 25 w 175"/>
                        <a:gd name="T1" fmla="*/ 0 h 98"/>
                        <a:gd name="T2" fmla="*/ 14 w 175"/>
                        <a:gd name="T3" fmla="*/ 3 h 98"/>
                        <a:gd name="T4" fmla="*/ 0 w 175"/>
                        <a:gd name="T5" fmla="*/ 16 h 98"/>
                        <a:gd name="T6" fmla="*/ 0 60000 65536"/>
                        <a:gd name="T7" fmla="*/ 0 60000 65536"/>
                        <a:gd name="T8" fmla="*/ 0 60000 65536"/>
                        <a:gd name="T9" fmla="*/ 0 w 175"/>
                        <a:gd name="T10" fmla="*/ 0 h 98"/>
                        <a:gd name="T11" fmla="*/ 175 w 175"/>
                        <a:gd name="T12" fmla="*/ 98 h 98"/>
                      </a:gdLst>
                      <a:ahLst/>
                      <a:cxnLst>
                        <a:cxn ang="T6">
                          <a:pos x="T0" y="T1"/>
                        </a:cxn>
                        <a:cxn ang="T7">
                          <a:pos x="T2" y="T3"/>
                        </a:cxn>
                        <a:cxn ang="T8">
                          <a:pos x="T4" y="T5"/>
                        </a:cxn>
                      </a:cxnLst>
                      <a:rect l="T9" t="T10" r="T11" b="T12"/>
                      <a:pathLst>
                        <a:path w="175" h="98">
                          <a:moveTo>
                            <a:pt x="175" y="0"/>
                          </a:moveTo>
                          <a:lnTo>
                            <a:pt x="96" y="19"/>
                          </a:lnTo>
                          <a:lnTo>
                            <a:pt x="0" y="9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8" name="Freeform 153"/>
                    <p:cNvSpPr>
                      <a:spLocks/>
                    </p:cNvSpPr>
                    <p:nvPr/>
                  </p:nvSpPr>
                  <p:spPr bwMode="auto">
                    <a:xfrm>
                      <a:off x="2763" y="3337"/>
                      <a:ext cx="48" cy="179"/>
                    </a:xfrm>
                    <a:custGeom>
                      <a:avLst/>
                      <a:gdLst>
                        <a:gd name="T0" fmla="*/ 42 w 332"/>
                        <a:gd name="T1" fmla="*/ 0 h 1073"/>
                        <a:gd name="T2" fmla="*/ 48 w 332"/>
                        <a:gd name="T3" fmla="*/ 10 h 1073"/>
                        <a:gd name="T4" fmla="*/ 45 w 332"/>
                        <a:gd name="T5" fmla="*/ 29 h 1073"/>
                        <a:gd name="T6" fmla="*/ 37 w 332"/>
                        <a:gd name="T7" fmla="*/ 45 h 1073"/>
                        <a:gd name="T8" fmla="*/ 28 w 332"/>
                        <a:gd name="T9" fmla="*/ 83 h 1073"/>
                        <a:gd name="T10" fmla="*/ 11 w 332"/>
                        <a:gd name="T11" fmla="*/ 128 h 1073"/>
                        <a:gd name="T12" fmla="*/ 0 w 332"/>
                        <a:gd name="T13" fmla="*/ 179 h 1073"/>
                        <a:gd name="T14" fmla="*/ 0 60000 65536"/>
                        <a:gd name="T15" fmla="*/ 0 60000 65536"/>
                        <a:gd name="T16" fmla="*/ 0 60000 65536"/>
                        <a:gd name="T17" fmla="*/ 0 60000 65536"/>
                        <a:gd name="T18" fmla="*/ 0 60000 65536"/>
                        <a:gd name="T19" fmla="*/ 0 60000 65536"/>
                        <a:gd name="T20" fmla="*/ 0 60000 65536"/>
                        <a:gd name="T21" fmla="*/ 0 w 332"/>
                        <a:gd name="T22" fmla="*/ 0 h 1073"/>
                        <a:gd name="T23" fmla="*/ 332 w 332"/>
                        <a:gd name="T24" fmla="*/ 1073 h 10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2" h="1073">
                          <a:moveTo>
                            <a:pt x="292" y="0"/>
                          </a:moveTo>
                          <a:lnTo>
                            <a:pt x="332" y="59"/>
                          </a:lnTo>
                          <a:lnTo>
                            <a:pt x="311" y="172"/>
                          </a:lnTo>
                          <a:lnTo>
                            <a:pt x="254" y="267"/>
                          </a:lnTo>
                          <a:lnTo>
                            <a:pt x="196" y="498"/>
                          </a:lnTo>
                          <a:lnTo>
                            <a:pt x="78" y="767"/>
                          </a:lnTo>
                          <a:lnTo>
                            <a:pt x="0" y="107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09" name="Freeform 154"/>
                    <p:cNvSpPr>
                      <a:spLocks/>
                    </p:cNvSpPr>
                    <p:nvPr/>
                  </p:nvSpPr>
                  <p:spPr bwMode="auto">
                    <a:xfrm>
                      <a:off x="2763" y="3337"/>
                      <a:ext cx="48" cy="179"/>
                    </a:xfrm>
                    <a:custGeom>
                      <a:avLst/>
                      <a:gdLst>
                        <a:gd name="T0" fmla="*/ 42 w 332"/>
                        <a:gd name="T1" fmla="*/ 0 h 1073"/>
                        <a:gd name="T2" fmla="*/ 48 w 332"/>
                        <a:gd name="T3" fmla="*/ 10 h 1073"/>
                        <a:gd name="T4" fmla="*/ 45 w 332"/>
                        <a:gd name="T5" fmla="*/ 29 h 1073"/>
                        <a:gd name="T6" fmla="*/ 37 w 332"/>
                        <a:gd name="T7" fmla="*/ 45 h 1073"/>
                        <a:gd name="T8" fmla="*/ 28 w 332"/>
                        <a:gd name="T9" fmla="*/ 83 h 1073"/>
                        <a:gd name="T10" fmla="*/ 11 w 332"/>
                        <a:gd name="T11" fmla="*/ 128 h 1073"/>
                        <a:gd name="T12" fmla="*/ 0 w 332"/>
                        <a:gd name="T13" fmla="*/ 179 h 1073"/>
                        <a:gd name="T14" fmla="*/ 0 60000 65536"/>
                        <a:gd name="T15" fmla="*/ 0 60000 65536"/>
                        <a:gd name="T16" fmla="*/ 0 60000 65536"/>
                        <a:gd name="T17" fmla="*/ 0 60000 65536"/>
                        <a:gd name="T18" fmla="*/ 0 60000 65536"/>
                        <a:gd name="T19" fmla="*/ 0 60000 65536"/>
                        <a:gd name="T20" fmla="*/ 0 60000 65536"/>
                        <a:gd name="T21" fmla="*/ 0 w 332"/>
                        <a:gd name="T22" fmla="*/ 0 h 1073"/>
                        <a:gd name="T23" fmla="*/ 332 w 332"/>
                        <a:gd name="T24" fmla="*/ 1073 h 10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2" h="1073">
                          <a:moveTo>
                            <a:pt x="292" y="0"/>
                          </a:moveTo>
                          <a:lnTo>
                            <a:pt x="332" y="59"/>
                          </a:lnTo>
                          <a:lnTo>
                            <a:pt x="311" y="172"/>
                          </a:lnTo>
                          <a:lnTo>
                            <a:pt x="254" y="267"/>
                          </a:lnTo>
                          <a:lnTo>
                            <a:pt x="196" y="498"/>
                          </a:lnTo>
                          <a:lnTo>
                            <a:pt x="78" y="767"/>
                          </a:lnTo>
                          <a:lnTo>
                            <a:pt x="0" y="107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0" name="Freeform 155"/>
                    <p:cNvSpPr>
                      <a:spLocks/>
                    </p:cNvSpPr>
                    <p:nvPr/>
                  </p:nvSpPr>
                  <p:spPr bwMode="auto">
                    <a:xfrm>
                      <a:off x="2700" y="3554"/>
                      <a:ext cx="33" cy="74"/>
                    </a:xfrm>
                    <a:custGeom>
                      <a:avLst/>
                      <a:gdLst>
                        <a:gd name="T0" fmla="*/ 3 w 233"/>
                        <a:gd name="T1" fmla="*/ 74 h 440"/>
                        <a:gd name="T2" fmla="*/ 0 w 233"/>
                        <a:gd name="T3" fmla="*/ 58 h 440"/>
                        <a:gd name="T4" fmla="*/ 11 w 233"/>
                        <a:gd name="T5" fmla="*/ 38 h 440"/>
                        <a:gd name="T6" fmla="*/ 19 w 233"/>
                        <a:gd name="T7" fmla="*/ 22 h 440"/>
                        <a:gd name="T8" fmla="*/ 30 w 233"/>
                        <a:gd name="T9" fmla="*/ 9 h 440"/>
                        <a:gd name="T10" fmla="*/ 33 w 233"/>
                        <a:gd name="T11" fmla="*/ 0 h 440"/>
                        <a:gd name="T12" fmla="*/ 33 w 233"/>
                        <a:gd name="T13" fmla="*/ 3 h 440"/>
                        <a:gd name="T14" fmla="*/ 30 w 233"/>
                        <a:gd name="T15" fmla="*/ 13 h 440"/>
                        <a:gd name="T16" fmla="*/ 0 60000 65536"/>
                        <a:gd name="T17" fmla="*/ 0 60000 65536"/>
                        <a:gd name="T18" fmla="*/ 0 60000 65536"/>
                        <a:gd name="T19" fmla="*/ 0 60000 65536"/>
                        <a:gd name="T20" fmla="*/ 0 60000 65536"/>
                        <a:gd name="T21" fmla="*/ 0 60000 65536"/>
                        <a:gd name="T22" fmla="*/ 0 60000 65536"/>
                        <a:gd name="T23" fmla="*/ 0 60000 65536"/>
                        <a:gd name="T24" fmla="*/ 0 w 233"/>
                        <a:gd name="T25" fmla="*/ 0 h 440"/>
                        <a:gd name="T26" fmla="*/ 233 w 233"/>
                        <a:gd name="T27" fmla="*/ 440 h 4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3" h="440">
                          <a:moveTo>
                            <a:pt x="19" y="440"/>
                          </a:moveTo>
                          <a:lnTo>
                            <a:pt x="0" y="344"/>
                          </a:lnTo>
                          <a:lnTo>
                            <a:pt x="78" y="228"/>
                          </a:lnTo>
                          <a:lnTo>
                            <a:pt x="135" y="133"/>
                          </a:lnTo>
                          <a:lnTo>
                            <a:pt x="214" y="56"/>
                          </a:lnTo>
                          <a:lnTo>
                            <a:pt x="233" y="0"/>
                          </a:lnTo>
                          <a:lnTo>
                            <a:pt x="233" y="18"/>
                          </a:lnTo>
                          <a:lnTo>
                            <a:pt x="214" y="7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1" name="Freeform 156"/>
                    <p:cNvSpPr>
                      <a:spLocks/>
                    </p:cNvSpPr>
                    <p:nvPr/>
                  </p:nvSpPr>
                  <p:spPr bwMode="auto">
                    <a:xfrm>
                      <a:off x="2700" y="3554"/>
                      <a:ext cx="33" cy="74"/>
                    </a:xfrm>
                    <a:custGeom>
                      <a:avLst/>
                      <a:gdLst>
                        <a:gd name="T0" fmla="*/ 3 w 233"/>
                        <a:gd name="T1" fmla="*/ 74 h 440"/>
                        <a:gd name="T2" fmla="*/ 0 w 233"/>
                        <a:gd name="T3" fmla="*/ 58 h 440"/>
                        <a:gd name="T4" fmla="*/ 11 w 233"/>
                        <a:gd name="T5" fmla="*/ 38 h 440"/>
                        <a:gd name="T6" fmla="*/ 19 w 233"/>
                        <a:gd name="T7" fmla="*/ 22 h 440"/>
                        <a:gd name="T8" fmla="*/ 30 w 233"/>
                        <a:gd name="T9" fmla="*/ 9 h 440"/>
                        <a:gd name="T10" fmla="*/ 33 w 233"/>
                        <a:gd name="T11" fmla="*/ 0 h 440"/>
                        <a:gd name="T12" fmla="*/ 33 w 233"/>
                        <a:gd name="T13" fmla="*/ 3 h 440"/>
                        <a:gd name="T14" fmla="*/ 30 w 233"/>
                        <a:gd name="T15" fmla="*/ 13 h 440"/>
                        <a:gd name="T16" fmla="*/ 0 60000 65536"/>
                        <a:gd name="T17" fmla="*/ 0 60000 65536"/>
                        <a:gd name="T18" fmla="*/ 0 60000 65536"/>
                        <a:gd name="T19" fmla="*/ 0 60000 65536"/>
                        <a:gd name="T20" fmla="*/ 0 60000 65536"/>
                        <a:gd name="T21" fmla="*/ 0 60000 65536"/>
                        <a:gd name="T22" fmla="*/ 0 60000 65536"/>
                        <a:gd name="T23" fmla="*/ 0 60000 65536"/>
                        <a:gd name="T24" fmla="*/ 0 w 233"/>
                        <a:gd name="T25" fmla="*/ 0 h 440"/>
                        <a:gd name="T26" fmla="*/ 233 w 233"/>
                        <a:gd name="T27" fmla="*/ 440 h 4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3" h="440">
                          <a:moveTo>
                            <a:pt x="19" y="440"/>
                          </a:moveTo>
                          <a:lnTo>
                            <a:pt x="0" y="344"/>
                          </a:lnTo>
                          <a:lnTo>
                            <a:pt x="78" y="228"/>
                          </a:lnTo>
                          <a:lnTo>
                            <a:pt x="135" y="133"/>
                          </a:lnTo>
                          <a:lnTo>
                            <a:pt x="214" y="56"/>
                          </a:lnTo>
                          <a:lnTo>
                            <a:pt x="233" y="0"/>
                          </a:lnTo>
                          <a:lnTo>
                            <a:pt x="233" y="18"/>
                          </a:lnTo>
                          <a:lnTo>
                            <a:pt x="214" y="7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2" name="Freeform 157"/>
                    <p:cNvSpPr>
                      <a:spLocks/>
                    </p:cNvSpPr>
                    <p:nvPr/>
                  </p:nvSpPr>
                  <p:spPr bwMode="auto">
                    <a:xfrm>
                      <a:off x="2799" y="3378"/>
                      <a:ext cx="31" cy="64"/>
                    </a:xfrm>
                    <a:custGeom>
                      <a:avLst/>
                      <a:gdLst>
                        <a:gd name="T0" fmla="*/ 31 w 213"/>
                        <a:gd name="T1" fmla="*/ 0 h 382"/>
                        <a:gd name="T2" fmla="*/ 25 w 213"/>
                        <a:gd name="T3" fmla="*/ 19 h 382"/>
                        <a:gd name="T4" fmla="*/ 20 w 213"/>
                        <a:gd name="T5" fmla="*/ 32 h 382"/>
                        <a:gd name="T6" fmla="*/ 8 w 213"/>
                        <a:gd name="T7" fmla="*/ 48 h 382"/>
                        <a:gd name="T8" fmla="*/ 0 w 213"/>
                        <a:gd name="T9" fmla="*/ 64 h 382"/>
                        <a:gd name="T10" fmla="*/ 0 60000 65536"/>
                        <a:gd name="T11" fmla="*/ 0 60000 65536"/>
                        <a:gd name="T12" fmla="*/ 0 60000 65536"/>
                        <a:gd name="T13" fmla="*/ 0 60000 65536"/>
                        <a:gd name="T14" fmla="*/ 0 60000 65536"/>
                        <a:gd name="T15" fmla="*/ 0 w 213"/>
                        <a:gd name="T16" fmla="*/ 0 h 382"/>
                        <a:gd name="T17" fmla="*/ 213 w 213"/>
                        <a:gd name="T18" fmla="*/ 382 h 382"/>
                      </a:gdLst>
                      <a:ahLst/>
                      <a:cxnLst>
                        <a:cxn ang="T10">
                          <a:pos x="T0" y="T1"/>
                        </a:cxn>
                        <a:cxn ang="T11">
                          <a:pos x="T2" y="T3"/>
                        </a:cxn>
                        <a:cxn ang="T12">
                          <a:pos x="T4" y="T5"/>
                        </a:cxn>
                        <a:cxn ang="T13">
                          <a:pos x="T6" y="T7"/>
                        </a:cxn>
                        <a:cxn ang="T14">
                          <a:pos x="T8" y="T9"/>
                        </a:cxn>
                      </a:cxnLst>
                      <a:rect l="T15" t="T16" r="T17" b="T18"/>
                      <a:pathLst>
                        <a:path w="213" h="382">
                          <a:moveTo>
                            <a:pt x="213" y="0"/>
                          </a:moveTo>
                          <a:lnTo>
                            <a:pt x="173" y="114"/>
                          </a:lnTo>
                          <a:lnTo>
                            <a:pt x="137" y="193"/>
                          </a:lnTo>
                          <a:lnTo>
                            <a:pt x="57" y="287"/>
                          </a:lnTo>
                          <a:lnTo>
                            <a:pt x="0" y="38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3" name="Freeform 158"/>
                    <p:cNvSpPr>
                      <a:spLocks/>
                    </p:cNvSpPr>
                    <p:nvPr/>
                  </p:nvSpPr>
                  <p:spPr bwMode="auto">
                    <a:xfrm>
                      <a:off x="2799" y="3378"/>
                      <a:ext cx="31" cy="64"/>
                    </a:xfrm>
                    <a:custGeom>
                      <a:avLst/>
                      <a:gdLst>
                        <a:gd name="T0" fmla="*/ 31 w 213"/>
                        <a:gd name="T1" fmla="*/ 0 h 382"/>
                        <a:gd name="T2" fmla="*/ 25 w 213"/>
                        <a:gd name="T3" fmla="*/ 19 h 382"/>
                        <a:gd name="T4" fmla="*/ 20 w 213"/>
                        <a:gd name="T5" fmla="*/ 32 h 382"/>
                        <a:gd name="T6" fmla="*/ 8 w 213"/>
                        <a:gd name="T7" fmla="*/ 48 h 382"/>
                        <a:gd name="T8" fmla="*/ 0 w 213"/>
                        <a:gd name="T9" fmla="*/ 64 h 382"/>
                        <a:gd name="T10" fmla="*/ 0 60000 65536"/>
                        <a:gd name="T11" fmla="*/ 0 60000 65536"/>
                        <a:gd name="T12" fmla="*/ 0 60000 65536"/>
                        <a:gd name="T13" fmla="*/ 0 60000 65536"/>
                        <a:gd name="T14" fmla="*/ 0 60000 65536"/>
                        <a:gd name="T15" fmla="*/ 0 w 213"/>
                        <a:gd name="T16" fmla="*/ 0 h 382"/>
                        <a:gd name="T17" fmla="*/ 213 w 213"/>
                        <a:gd name="T18" fmla="*/ 382 h 382"/>
                      </a:gdLst>
                      <a:ahLst/>
                      <a:cxnLst>
                        <a:cxn ang="T10">
                          <a:pos x="T0" y="T1"/>
                        </a:cxn>
                        <a:cxn ang="T11">
                          <a:pos x="T2" y="T3"/>
                        </a:cxn>
                        <a:cxn ang="T12">
                          <a:pos x="T4" y="T5"/>
                        </a:cxn>
                        <a:cxn ang="T13">
                          <a:pos x="T6" y="T7"/>
                        </a:cxn>
                        <a:cxn ang="T14">
                          <a:pos x="T8" y="T9"/>
                        </a:cxn>
                      </a:cxnLst>
                      <a:rect l="T15" t="T16" r="T17" b="T18"/>
                      <a:pathLst>
                        <a:path w="213" h="382">
                          <a:moveTo>
                            <a:pt x="213" y="0"/>
                          </a:moveTo>
                          <a:lnTo>
                            <a:pt x="173" y="114"/>
                          </a:lnTo>
                          <a:lnTo>
                            <a:pt x="137" y="193"/>
                          </a:lnTo>
                          <a:lnTo>
                            <a:pt x="57" y="287"/>
                          </a:lnTo>
                          <a:lnTo>
                            <a:pt x="0" y="38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4" name="Freeform 159"/>
                    <p:cNvSpPr>
                      <a:spLocks/>
                    </p:cNvSpPr>
                    <p:nvPr/>
                  </p:nvSpPr>
                  <p:spPr bwMode="auto">
                    <a:xfrm>
                      <a:off x="2816" y="3416"/>
                      <a:ext cx="34" cy="96"/>
                    </a:xfrm>
                    <a:custGeom>
                      <a:avLst/>
                      <a:gdLst>
                        <a:gd name="T0" fmla="*/ 0 w 234"/>
                        <a:gd name="T1" fmla="*/ 96 h 575"/>
                        <a:gd name="T2" fmla="*/ 8 w 234"/>
                        <a:gd name="T3" fmla="*/ 74 h 575"/>
                        <a:gd name="T4" fmla="*/ 17 w 234"/>
                        <a:gd name="T5" fmla="*/ 55 h 575"/>
                        <a:gd name="T6" fmla="*/ 23 w 234"/>
                        <a:gd name="T7" fmla="*/ 41 h 575"/>
                        <a:gd name="T8" fmla="*/ 26 w 234"/>
                        <a:gd name="T9" fmla="*/ 29 h 575"/>
                        <a:gd name="T10" fmla="*/ 34 w 234"/>
                        <a:gd name="T11" fmla="*/ 0 h 575"/>
                        <a:gd name="T12" fmla="*/ 31 w 234"/>
                        <a:gd name="T13" fmla="*/ 13 h 575"/>
                        <a:gd name="T14" fmla="*/ 26 w 234"/>
                        <a:gd name="T15" fmla="*/ 23 h 575"/>
                        <a:gd name="T16" fmla="*/ 14 w 234"/>
                        <a:gd name="T17" fmla="*/ 39 h 5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4"/>
                        <a:gd name="T28" fmla="*/ 0 h 575"/>
                        <a:gd name="T29" fmla="*/ 234 w 234"/>
                        <a:gd name="T30" fmla="*/ 575 h 5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4" h="575">
                          <a:moveTo>
                            <a:pt x="0" y="575"/>
                          </a:moveTo>
                          <a:lnTo>
                            <a:pt x="56" y="441"/>
                          </a:lnTo>
                          <a:lnTo>
                            <a:pt x="117" y="327"/>
                          </a:lnTo>
                          <a:lnTo>
                            <a:pt x="155" y="248"/>
                          </a:lnTo>
                          <a:lnTo>
                            <a:pt x="176" y="174"/>
                          </a:lnTo>
                          <a:lnTo>
                            <a:pt x="234" y="0"/>
                          </a:lnTo>
                          <a:lnTo>
                            <a:pt x="214" y="78"/>
                          </a:lnTo>
                          <a:lnTo>
                            <a:pt x="176" y="135"/>
                          </a:lnTo>
                          <a:lnTo>
                            <a:pt x="96" y="23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5" name="Freeform 160"/>
                    <p:cNvSpPr>
                      <a:spLocks/>
                    </p:cNvSpPr>
                    <p:nvPr/>
                  </p:nvSpPr>
                  <p:spPr bwMode="auto">
                    <a:xfrm>
                      <a:off x="2816" y="3416"/>
                      <a:ext cx="34" cy="96"/>
                    </a:xfrm>
                    <a:custGeom>
                      <a:avLst/>
                      <a:gdLst>
                        <a:gd name="T0" fmla="*/ 0 w 234"/>
                        <a:gd name="T1" fmla="*/ 96 h 575"/>
                        <a:gd name="T2" fmla="*/ 8 w 234"/>
                        <a:gd name="T3" fmla="*/ 74 h 575"/>
                        <a:gd name="T4" fmla="*/ 17 w 234"/>
                        <a:gd name="T5" fmla="*/ 55 h 575"/>
                        <a:gd name="T6" fmla="*/ 23 w 234"/>
                        <a:gd name="T7" fmla="*/ 41 h 575"/>
                        <a:gd name="T8" fmla="*/ 26 w 234"/>
                        <a:gd name="T9" fmla="*/ 29 h 575"/>
                        <a:gd name="T10" fmla="*/ 34 w 234"/>
                        <a:gd name="T11" fmla="*/ 0 h 575"/>
                        <a:gd name="T12" fmla="*/ 31 w 234"/>
                        <a:gd name="T13" fmla="*/ 13 h 575"/>
                        <a:gd name="T14" fmla="*/ 26 w 234"/>
                        <a:gd name="T15" fmla="*/ 23 h 575"/>
                        <a:gd name="T16" fmla="*/ 14 w 234"/>
                        <a:gd name="T17" fmla="*/ 39 h 5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4"/>
                        <a:gd name="T28" fmla="*/ 0 h 575"/>
                        <a:gd name="T29" fmla="*/ 234 w 234"/>
                        <a:gd name="T30" fmla="*/ 575 h 5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4" h="575">
                          <a:moveTo>
                            <a:pt x="0" y="575"/>
                          </a:moveTo>
                          <a:lnTo>
                            <a:pt x="56" y="441"/>
                          </a:lnTo>
                          <a:lnTo>
                            <a:pt x="117" y="327"/>
                          </a:lnTo>
                          <a:lnTo>
                            <a:pt x="155" y="248"/>
                          </a:lnTo>
                          <a:lnTo>
                            <a:pt x="176" y="174"/>
                          </a:lnTo>
                          <a:lnTo>
                            <a:pt x="234" y="0"/>
                          </a:lnTo>
                          <a:lnTo>
                            <a:pt x="214" y="78"/>
                          </a:lnTo>
                          <a:lnTo>
                            <a:pt x="176" y="135"/>
                          </a:lnTo>
                          <a:lnTo>
                            <a:pt x="96" y="23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6" name="Freeform 161"/>
                    <p:cNvSpPr>
                      <a:spLocks/>
                    </p:cNvSpPr>
                    <p:nvPr/>
                  </p:nvSpPr>
                  <p:spPr bwMode="auto">
                    <a:xfrm>
                      <a:off x="2763" y="3532"/>
                      <a:ext cx="8" cy="57"/>
                    </a:xfrm>
                    <a:custGeom>
                      <a:avLst/>
                      <a:gdLst>
                        <a:gd name="T0" fmla="*/ 5 w 57"/>
                        <a:gd name="T1" fmla="*/ 0 h 343"/>
                        <a:gd name="T2" fmla="*/ 0 w 57"/>
                        <a:gd name="T3" fmla="*/ 16 h 343"/>
                        <a:gd name="T4" fmla="*/ 8 w 57"/>
                        <a:gd name="T5" fmla="*/ 57 h 343"/>
                        <a:gd name="T6" fmla="*/ 0 60000 65536"/>
                        <a:gd name="T7" fmla="*/ 0 60000 65536"/>
                        <a:gd name="T8" fmla="*/ 0 60000 65536"/>
                        <a:gd name="T9" fmla="*/ 0 w 57"/>
                        <a:gd name="T10" fmla="*/ 0 h 343"/>
                        <a:gd name="T11" fmla="*/ 57 w 57"/>
                        <a:gd name="T12" fmla="*/ 343 h 343"/>
                      </a:gdLst>
                      <a:ahLst/>
                      <a:cxnLst>
                        <a:cxn ang="T6">
                          <a:pos x="T0" y="T1"/>
                        </a:cxn>
                        <a:cxn ang="T7">
                          <a:pos x="T2" y="T3"/>
                        </a:cxn>
                        <a:cxn ang="T8">
                          <a:pos x="T4" y="T5"/>
                        </a:cxn>
                      </a:cxnLst>
                      <a:rect l="T9" t="T10" r="T11" b="T12"/>
                      <a:pathLst>
                        <a:path w="57" h="343">
                          <a:moveTo>
                            <a:pt x="39" y="0"/>
                          </a:moveTo>
                          <a:lnTo>
                            <a:pt x="0" y="95"/>
                          </a:lnTo>
                          <a:lnTo>
                            <a:pt x="57" y="34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7" name="Freeform 162"/>
                    <p:cNvSpPr>
                      <a:spLocks/>
                    </p:cNvSpPr>
                    <p:nvPr/>
                  </p:nvSpPr>
                  <p:spPr bwMode="auto">
                    <a:xfrm>
                      <a:off x="2763" y="3532"/>
                      <a:ext cx="8" cy="57"/>
                    </a:xfrm>
                    <a:custGeom>
                      <a:avLst/>
                      <a:gdLst>
                        <a:gd name="T0" fmla="*/ 5 w 57"/>
                        <a:gd name="T1" fmla="*/ 0 h 343"/>
                        <a:gd name="T2" fmla="*/ 0 w 57"/>
                        <a:gd name="T3" fmla="*/ 16 h 343"/>
                        <a:gd name="T4" fmla="*/ 8 w 57"/>
                        <a:gd name="T5" fmla="*/ 57 h 343"/>
                        <a:gd name="T6" fmla="*/ 0 60000 65536"/>
                        <a:gd name="T7" fmla="*/ 0 60000 65536"/>
                        <a:gd name="T8" fmla="*/ 0 60000 65536"/>
                        <a:gd name="T9" fmla="*/ 0 w 57"/>
                        <a:gd name="T10" fmla="*/ 0 h 343"/>
                        <a:gd name="T11" fmla="*/ 57 w 57"/>
                        <a:gd name="T12" fmla="*/ 343 h 343"/>
                      </a:gdLst>
                      <a:ahLst/>
                      <a:cxnLst>
                        <a:cxn ang="T6">
                          <a:pos x="T0" y="T1"/>
                        </a:cxn>
                        <a:cxn ang="T7">
                          <a:pos x="T2" y="T3"/>
                        </a:cxn>
                        <a:cxn ang="T8">
                          <a:pos x="T4" y="T5"/>
                        </a:cxn>
                      </a:cxnLst>
                      <a:rect l="T9" t="T10" r="T11" b="T12"/>
                      <a:pathLst>
                        <a:path w="57" h="343">
                          <a:moveTo>
                            <a:pt x="39" y="0"/>
                          </a:moveTo>
                          <a:lnTo>
                            <a:pt x="0" y="95"/>
                          </a:lnTo>
                          <a:lnTo>
                            <a:pt x="57" y="34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8" name="Freeform 163"/>
                    <p:cNvSpPr>
                      <a:spLocks/>
                    </p:cNvSpPr>
                    <p:nvPr/>
                  </p:nvSpPr>
                  <p:spPr bwMode="auto">
                    <a:xfrm>
                      <a:off x="2769" y="3493"/>
                      <a:ext cx="44" cy="74"/>
                    </a:xfrm>
                    <a:custGeom>
                      <a:avLst/>
                      <a:gdLst>
                        <a:gd name="T0" fmla="*/ 0 w 313"/>
                        <a:gd name="T1" fmla="*/ 61 h 440"/>
                        <a:gd name="T2" fmla="*/ 5 w 313"/>
                        <a:gd name="T3" fmla="*/ 74 h 440"/>
                        <a:gd name="T4" fmla="*/ 19 w 313"/>
                        <a:gd name="T5" fmla="*/ 52 h 440"/>
                        <a:gd name="T6" fmla="*/ 36 w 313"/>
                        <a:gd name="T7" fmla="*/ 23 h 440"/>
                        <a:gd name="T8" fmla="*/ 44 w 313"/>
                        <a:gd name="T9" fmla="*/ 0 h 440"/>
                        <a:gd name="T10" fmla="*/ 0 60000 65536"/>
                        <a:gd name="T11" fmla="*/ 0 60000 65536"/>
                        <a:gd name="T12" fmla="*/ 0 60000 65536"/>
                        <a:gd name="T13" fmla="*/ 0 60000 65536"/>
                        <a:gd name="T14" fmla="*/ 0 60000 65536"/>
                        <a:gd name="T15" fmla="*/ 0 w 313"/>
                        <a:gd name="T16" fmla="*/ 0 h 440"/>
                        <a:gd name="T17" fmla="*/ 313 w 313"/>
                        <a:gd name="T18" fmla="*/ 440 h 440"/>
                      </a:gdLst>
                      <a:ahLst/>
                      <a:cxnLst>
                        <a:cxn ang="T10">
                          <a:pos x="T0" y="T1"/>
                        </a:cxn>
                        <a:cxn ang="T11">
                          <a:pos x="T2" y="T3"/>
                        </a:cxn>
                        <a:cxn ang="T12">
                          <a:pos x="T4" y="T5"/>
                        </a:cxn>
                        <a:cxn ang="T13">
                          <a:pos x="T6" y="T7"/>
                        </a:cxn>
                        <a:cxn ang="T14">
                          <a:pos x="T8" y="T9"/>
                        </a:cxn>
                      </a:cxnLst>
                      <a:rect l="T15" t="T16" r="T17" b="T18"/>
                      <a:pathLst>
                        <a:path w="313" h="440">
                          <a:moveTo>
                            <a:pt x="0" y="365"/>
                          </a:moveTo>
                          <a:lnTo>
                            <a:pt x="39" y="440"/>
                          </a:lnTo>
                          <a:lnTo>
                            <a:pt x="137" y="308"/>
                          </a:lnTo>
                          <a:lnTo>
                            <a:pt x="253" y="134"/>
                          </a:lnTo>
                          <a:lnTo>
                            <a:pt x="313"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19" name="Freeform 164"/>
                    <p:cNvSpPr>
                      <a:spLocks/>
                    </p:cNvSpPr>
                    <p:nvPr/>
                  </p:nvSpPr>
                  <p:spPr bwMode="auto">
                    <a:xfrm>
                      <a:off x="2769" y="3493"/>
                      <a:ext cx="44" cy="74"/>
                    </a:xfrm>
                    <a:custGeom>
                      <a:avLst/>
                      <a:gdLst>
                        <a:gd name="T0" fmla="*/ 0 w 313"/>
                        <a:gd name="T1" fmla="*/ 61 h 440"/>
                        <a:gd name="T2" fmla="*/ 5 w 313"/>
                        <a:gd name="T3" fmla="*/ 74 h 440"/>
                        <a:gd name="T4" fmla="*/ 19 w 313"/>
                        <a:gd name="T5" fmla="*/ 52 h 440"/>
                        <a:gd name="T6" fmla="*/ 36 w 313"/>
                        <a:gd name="T7" fmla="*/ 23 h 440"/>
                        <a:gd name="T8" fmla="*/ 44 w 313"/>
                        <a:gd name="T9" fmla="*/ 0 h 440"/>
                        <a:gd name="T10" fmla="*/ 0 60000 65536"/>
                        <a:gd name="T11" fmla="*/ 0 60000 65536"/>
                        <a:gd name="T12" fmla="*/ 0 60000 65536"/>
                        <a:gd name="T13" fmla="*/ 0 60000 65536"/>
                        <a:gd name="T14" fmla="*/ 0 60000 65536"/>
                        <a:gd name="T15" fmla="*/ 0 w 313"/>
                        <a:gd name="T16" fmla="*/ 0 h 440"/>
                        <a:gd name="T17" fmla="*/ 313 w 313"/>
                        <a:gd name="T18" fmla="*/ 440 h 440"/>
                      </a:gdLst>
                      <a:ahLst/>
                      <a:cxnLst>
                        <a:cxn ang="T10">
                          <a:pos x="T0" y="T1"/>
                        </a:cxn>
                        <a:cxn ang="T11">
                          <a:pos x="T2" y="T3"/>
                        </a:cxn>
                        <a:cxn ang="T12">
                          <a:pos x="T4" y="T5"/>
                        </a:cxn>
                        <a:cxn ang="T13">
                          <a:pos x="T6" y="T7"/>
                        </a:cxn>
                        <a:cxn ang="T14">
                          <a:pos x="T8" y="T9"/>
                        </a:cxn>
                      </a:cxnLst>
                      <a:rect l="T15" t="T16" r="T17" b="T18"/>
                      <a:pathLst>
                        <a:path w="313" h="440">
                          <a:moveTo>
                            <a:pt x="0" y="365"/>
                          </a:moveTo>
                          <a:lnTo>
                            <a:pt x="39" y="440"/>
                          </a:lnTo>
                          <a:lnTo>
                            <a:pt x="137" y="308"/>
                          </a:lnTo>
                          <a:lnTo>
                            <a:pt x="253" y="134"/>
                          </a:lnTo>
                          <a:lnTo>
                            <a:pt x="313"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0" name="Freeform 165"/>
                    <p:cNvSpPr>
                      <a:spLocks/>
                    </p:cNvSpPr>
                    <p:nvPr/>
                  </p:nvSpPr>
                  <p:spPr bwMode="auto">
                    <a:xfrm>
                      <a:off x="2783" y="3557"/>
                      <a:ext cx="19" cy="39"/>
                    </a:xfrm>
                    <a:custGeom>
                      <a:avLst/>
                      <a:gdLst>
                        <a:gd name="T0" fmla="*/ 0 w 135"/>
                        <a:gd name="T1" fmla="*/ 39 h 230"/>
                        <a:gd name="T2" fmla="*/ 8 w 135"/>
                        <a:gd name="T3" fmla="*/ 23 h 230"/>
                        <a:gd name="T4" fmla="*/ 19 w 135"/>
                        <a:gd name="T5" fmla="*/ 0 h 230"/>
                        <a:gd name="T6" fmla="*/ 0 60000 65536"/>
                        <a:gd name="T7" fmla="*/ 0 60000 65536"/>
                        <a:gd name="T8" fmla="*/ 0 60000 65536"/>
                        <a:gd name="T9" fmla="*/ 0 w 135"/>
                        <a:gd name="T10" fmla="*/ 0 h 230"/>
                        <a:gd name="T11" fmla="*/ 135 w 135"/>
                        <a:gd name="T12" fmla="*/ 230 h 230"/>
                      </a:gdLst>
                      <a:ahLst/>
                      <a:cxnLst>
                        <a:cxn ang="T6">
                          <a:pos x="T0" y="T1"/>
                        </a:cxn>
                        <a:cxn ang="T7">
                          <a:pos x="T2" y="T3"/>
                        </a:cxn>
                        <a:cxn ang="T8">
                          <a:pos x="T4" y="T5"/>
                        </a:cxn>
                      </a:cxnLst>
                      <a:rect l="T9" t="T10" r="T11" b="T12"/>
                      <a:pathLst>
                        <a:path w="135" h="230">
                          <a:moveTo>
                            <a:pt x="0" y="230"/>
                          </a:moveTo>
                          <a:lnTo>
                            <a:pt x="60" y="133"/>
                          </a:lnTo>
                          <a:lnTo>
                            <a:pt x="13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1" name="Freeform 166"/>
                    <p:cNvSpPr>
                      <a:spLocks/>
                    </p:cNvSpPr>
                    <p:nvPr/>
                  </p:nvSpPr>
                  <p:spPr bwMode="auto">
                    <a:xfrm>
                      <a:off x="2783" y="3557"/>
                      <a:ext cx="19" cy="39"/>
                    </a:xfrm>
                    <a:custGeom>
                      <a:avLst/>
                      <a:gdLst>
                        <a:gd name="T0" fmla="*/ 0 w 135"/>
                        <a:gd name="T1" fmla="*/ 39 h 230"/>
                        <a:gd name="T2" fmla="*/ 8 w 135"/>
                        <a:gd name="T3" fmla="*/ 23 h 230"/>
                        <a:gd name="T4" fmla="*/ 19 w 135"/>
                        <a:gd name="T5" fmla="*/ 0 h 230"/>
                        <a:gd name="T6" fmla="*/ 0 60000 65536"/>
                        <a:gd name="T7" fmla="*/ 0 60000 65536"/>
                        <a:gd name="T8" fmla="*/ 0 60000 65536"/>
                        <a:gd name="T9" fmla="*/ 0 w 135"/>
                        <a:gd name="T10" fmla="*/ 0 h 230"/>
                        <a:gd name="T11" fmla="*/ 135 w 135"/>
                        <a:gd name="T12" fmla="*/ 230 h 230"/>
                      </a:gdLst>
                      <a:ahLst/>
                      <a:cxnLst>
                        <a:cxn ang="T6">
                          <a:pos x="T0" y="T1"/>
                        </a:cxn>
                        <a:cxn ang="T7">
                          <a:pos x="T2" y="T3"/>
                        </a:cxn>
                        <a:cxn ang="T8">
                          <a:pos x="T4" y="T5"/>
                        </a:cxn>
                      </a:cxnLst>
                      <a:rect l="T9" t="T10" r="T11" b="T12"/>
                      <a:pathLst>
                        <a:path w="135" h="230">
                          <a:moveTo>
                            <a:pt x="0" y="230"/>
                          </a:moveTo>
                          <a:lnTo>
                            <a:pt x="60" y="133"/>
                          </a:lnTo>
                          <a:lnTo>
                            <a:pt x="13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2" name="Freeform 167"/>
                    <p:cNvSpPr>
                      <a:spLocks/>
                    </p:cNvSpPr>
                    <p:nvPr/>
                  </p:nvSpPr>
                  <p:spPr bwMode="auto">
                    <a:xfrm>
                      <a:off x="2838" y="3519"/>
                      <a:ext cx="22" cy="35"/>
                    </a:xfrm>
                    <a:custGeom>
                      <a:avLst/>
                      <a:gdLst>
                        <a:gd name="T0" fmla="*/ 0 w 155"/>
                        <a:gd name="T1" fmla="*/ 35 h 214"/>
                        <a:gd name="T2" fmla="*/ 14 w 155"/>
                        <a:gd name="T3" fmla="*/ 9 h 214"/>
                        <a:gd name="T4" fmla="*/ 22 w 155"/>
                        <a:gd name="T5" fmla="*/ 0 h 214"/>
                        <a:gd name="T6" fmla="*/ 0 60000 65536"/>
                        <a:gd name="T7" fmla="*/ 0 60000 65536"/>
                        <a:gd name="T8" fmla="*/ 0 60000 65536"/>
                        <a:gd name="T9" fmla="*/ 0 w 155"/>
                        <a:gd name="T10" fmla="*/ 0 h 214"/>
                        <a:gd name="T11" fmla="*/ 155 w 155"/>
                        <a:gd name="T12" fmla="*/ 214 h 214"/>
                      </a:gdLst>
                      <a:ahLst/>
                      <a:cxnLst>
                        <a:cxn ang="T6">
                          <a:pos x="T0" y="T1"/>
                        </a:cxn>
                        <a:cxn ang="T7">
                          <a:pos x="T2" y="T3"/>
                        </a:cxn>
                        <a:cxn ang="T8">
                          <a:pos x="T4" y="T5"/>
                        </a:cxn>
                      </a:cxnLst>
                      <a:rect l="T9" t="T10" r="T11" b="T12"/>
                      <a:pathLst>
                        <a:path w="155" h="214">
                          <a:moveTo>
                            <a:pt x="0" y="214"/>
                          </a:moveTo>
                          <a:lnTo>
                            <a:pt x="97" y="58"/>
                          </a:lnTo>
                          <a:lnTo>
                            <a:pt x="15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3" name="Freeform 168"/>
                    <p:cNvSpPr>
                      <a:spLocks/>
                    </p:cNvSpPr>
                    <p:nvPr/>
                  </p:nvSpPr>
                  <p:spPr bwMode="auto">
                    <a:xfrm>
                      <a:off x="2838" y="3519"/>
                      <a:ext cx="22" cy="35"/>
                    </a:xfrm>
                    <a:custGeom>
                      <a:avLst/>
                      <a:gdLst>
                        <a:gd name="T0" fmla="*/ 0 w 155"/>
                        <a:gd name="T1" fmla="*/ 35 h 214"/>
                        <a:gd name="T2" fmla="*/ 14 w 155"/>
                        <a:gd name="T3" fmla="*/ 9 h 214"/>
                        <a:gd name="T4" fmla="*/ 22 w 155"/>
                        <a:gd name="T5" fmla="*/ 0 h 214"/>
                        <a:gd name="T6" fmla="*/ 0 60000 65536"/>
                        <a:gd name="T7" fmla="*/ 0 60000 65536"/>
                        <a:gd name="T8" fmla="*/ 0 60000 65536"/>
                        <a:gd name="T9" fmla="*/ 0 w 155"/>
                        <a:gd name="T10" fmla="*/ 0 h 214"/>
                        <a:gd name="T11" fmla="*/ 155 w 155"/>
                        <a:gd name="T12" fmla="*/ 214 h 214"/>
                      </a:gdLst>
                      <a:ahLst/>
                      <a:cxnLst>
                        <a:cxn ang="T6">
                          <a:pos x="T0" y="T1"/>
                        </a:cxn>
                        <a:cxn ang="T7">
                          <a:pos x="T2" y="T3"/>
                        </a:cxn>
                        <a:cxn ang="T8">
                          <a:pos x="T4" y="T5"/>
                        </a:cxn>
                      </a:cxnLst>
                      <a:rect l="T9" t="T10" r="T11" b="T12"/>
                      <a:pathLst>
                        <a:path w="155" h="214">
                          <a:moveTo>
                            <a:pt x="0" y="214"/>
                          </a:moveTo>
                          <a:lnTo>
                            <a:pt x="97" y="58"/>
                          </a:lnTo>
                          <a:lnTo>
                            <a:pt x="15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4" name="Freeform 169"/>
                    <p:cNvSpPr>
                      <a:spLocks/>
                    </p:cNvSpPr>
                    <p:nvPr/>
                  </p:nvSpPr>
                  <p:spPr bwMode="auto">
                    <a:xfrm>
                      <a:off x="2675" y="3487"/>
                      <a:ext cx="2" cy="83"/>
                    </a:xfrm>
                    <a:custGeom>
                      <a:avLst/>
                      <a:gdLst>
                        <a:gd name="T0" fmla="*/ 0 w 20"/>
                        <a:gd name="T1" fmla="*/ 0 h 496"/>
                        <a:gd name="T2" fmla="*/ 0 w 20"/>
                        <a:gd name="T3" fmla="*/ 31 h 496"/>
                        <a:gd name="T4" fmla="*/ 2 w 20"/>
                        <a:gd name="T5" fmla="*/ 61 h 496"/>
                        <a:gd name="T6" fmla="*/ 0 w 20"/>
                        <a:gd name="T7" fmla="*/ 83 h 496"/>
                        <a:gd name="T8" fmla="*/ 0 60000 65536"/>
                        <a:gd name="T9" fmla="*/ 0 60000 65536"/>
                        <a:gd name="T10" fmla="*/ 0 60000 65536"/>
                        <a:gd name="T11" fmla="*/ 0 60000 65536"/>
                        <a:gd name="T12" fmla="*/ 0 w 20"/>
                        <a:gd name="T13" fmla="*/ 0 h 496"/>
                        <a:gd name="T14" fmla="*/ 20 w 20"/>
                        <a:gd name="T15" fmla="*/ 496 h 496"/>
                      </a:gdLst>
                      <a:ahLst/>
                      <a:cxnLst>
                        <a:cxn ang="T8">
                          <a:pos x="T0" y="T1"/>
                        </a:cxn>
                        <a:cxn ang="T9">
                          <a:pos x="T2" y="T3"/>
                        </a:cxn>
                        <a:cxn ang="T10">
                          <a:pos x="T4" y="T5"/>
                        </a:cxn>
                        <a:cxn ang="T11">
                          <a:pos x="T6" y="T7"/>
                        </a:cxn>
                      </a:cxnLst>
                      <a:rect l="T12" t="T13" r="T14" b="T15"/>
                      <a:pathLst>
                        <a:path w="20" h="496">
                          <a:moveTo>
                            <a:pt x="0" y="0"/>
                          </a:moveTo>
                          <a:lnTo>
                            <a:pt x="0" y="188"/>
                          </a:lnTo>
                          <a:lnTo>
                            <a:pt x="20" y="362"/>
                          </a:lnTo>
                          <a:lnTo>
                            <a:pt x="0" y="49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5" name="Freeform 170"/>
                    <p:cNvSpPr>
                      <a:spLocks/>
                    </p:cNvSpPr>
                    <p:nvPr/>
                  </p:nvSpPr>
                  <p:spPr bwMode="auto">
                    <a:xfrm>
                      <a:off x="2675" y="3487"/>
                      <a:ext cx="2" cy="83"/>
                    </a:xfrm>
                    <a:custGeom>
                      <a:avLst/>
                      <a:gdLst>
                        <a:gd name="T0" fmla="*/ 0 w 20"/>
                        <a:gd name="T1" fmla="*/ 0 h 496"/>
                        <a:gd name="T2" fmla="*/ 0 w 20"/>
                        <a:gd name="T3" fmla="*/ 31 h 496"/>
                        <a:gd name="T4" fmla="*/ 2 w 20"/>
                        <a:gd name="T5" fmla="*/ 61 h 496"/>
                        <a:gd name="T6" fmla="*/ 0 w 20"/>
                        <a:gd name="T7" fmla="*/ 83 h 496"/>
                        <a:gd name="T8" fmla="*/ 0 60000 65536"/>
                        <a:gd name="T9" fmla="*/ 0 60000 65536"/>
                        <a:gd name="T10" fmla="*/ 0 60000 65536"/>
                        <a:gd name="T11" fmla="*/ 0 60000 65536"/>
                        <a:gd name="T12" fmla="*/ 0 w 20"/>
                        <a:gd name="T13" fmla="*/ 0 h 496"/>
                        <a:gd name="T14" fmla="*/ 20 w 20"/>
                        <a:gd name="T15" fmla="*/ 496 h 496"/>
                      </a:gdLst>
                      <a:ahLst/>
                      <a:cxnLst>
                        <a:cxn ang="T8">
                          <a:pos x="T0" y="T1"/>
                        </a:cxn>
                        <a:cxn ang="T9">
                          <a:pos x="T2" y="T3"/>
                        </a:cxn>
                        <a:cxn ang="T10">
                          <a:pos x="T4" y="T5"/>
                        </a:cxn>
                        <a:cxn ang="T11">
                          <a:pos x="T6" y="T7"/>
                        </a:cxn>
                      </a:cxnLst>
                      <a:rect l="T12" t="T13" r="T14" b="T15"/>
                      <a:pathLst>
                        <a:path w="20" h="496">
                          <a:moveTo>
                            <a:pt x="0" y="0"/>
                          </a:moveTo>
                          <a:lnTo>
                            <a:pt x="0" y="188"/>
                          </a:lnTo>
                          <a:lnTo>
                            <a:pt x="20" y="362"/>
                          </a:lnTo>
                          <a:lnTo>
                            <a:pt x="0" y="49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6" name="Freeform 171"/>
                    <p:cNvSpPr>
                      <a:spLocks/>
                    </p:cNvSpPr>
                    <p:nvPr/>
                  </p:nvSpPr>
                  <p:spPr bwMode="auto">
                    <a:xfrm>
                      <a:off x="2413" y="3414"/>
                      <a:ext cx="81" cy="31"/>
                    </a:xfrm>
                    <a:custGeom>
                      <a:avLst/>
                      <a:gdLst>
                        <a:gd name="T0" fmla="*/ 0 w 567"/>
                        <a:gd name="T1" fmla="*/ 0 h 192"/>
                        <a:gd name="T2" fmla="*/ 23 w 567"/>
                        <a:gd name="T3" fmla="*/ 9 h 192"/>
                        <a:gd name="T4" fmla="*/ 36 w 567"/>
                        <a:gd name="T5" fmla="*/ 12 h 192"/>
                        <a:gd name="T6" fmla="*/ 56 w 567"/>
                        <a:gd name="T7" fmla="*/ 12 h 192"/>
                        <a:gd name="T8" fmla="*/ 59 w 567"/>
                        <a:gd name="T9" fmla="*/ 12 h 192"/>
                        <a:gd name="T10" fmla="*/ 67 w 567"/>
                        <a:gd name="T11" fmla="*/ 16 h 192"/>
                        <a:gd name="T12" fmla="*/ 73 w 567"/>
                        <a:gd name="T13" fmla="*/ 22 h 192"/>
                        <a:gd name="T14" fmla="*/ 81 w 567"/>
                        <a:gd name="T15" fmla="*/ 31 h 192"/>
                        <a:gd name="T16" fmla="*/ 0 60000 65536"/>
                        <a:gd name="T17" fmla="*/ 0 60000 65536"/>
                        <a:gd name="T18" fmla="*/ 0 60000 65536"/>
                        <a:gd name="T19" fmla="*/ 0 60000 65536"/>
                        <a:gd name="T20" fmla="*/ 0 60000 65536"/>
                        <a:gd name="T21" fmla="*/ 0 60000 65536"/>
                        <a:gd name="T22" fmla="*/ 0 60000 65536"/>
                        <a:gd name="T23" fmla="*/ 0 60000 65536"/>
                        <a:gd name="T24" fmla="*/ 0 w 567"/>
                        <a:gd name="T25" fmla="*/ 0 h 192"/>
                        <a:gd name="T26" fmla="*/ 567 w 567"/>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7" h="192">
                          <a:moveTo>
                            <a:pt x="0" y="0"/>
                          </a:moveTo>
                          <a:lnTo>
                            <a:pt x="159" y="57"/>
                          </a:lnTo>
                          <a:lnTo>
                            <a:pt x="254" y="77"/>
                          </a:lnTo>
                          <a:lnTo>
                            <a:pt x="391" y="77"/>
                          </a:lnTo>
                          <a:lnTo>
                            <a:pt x="411" y="77"/>
                          </a:lnTo>
                          <a:lnTo>
                            <a:pt x="468" y="96"/>
                          </a:lnTo>
                          <a:lnTo>
                            <a:pt x="508" y="134"/>
                          </a:lnTo>
                          <a:lnTo>
                            <a:pt x="567" y="19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7" name="Freeform 172"/>
                    <p:cNvSpPr>
                      <a:spLocks/>
                    </p:cNvSpPr>
                    <p:nvPr/>
                  </p:nvSpPr>
                  <p:spPr bwMode="auto">
                    <a:xfrm>
                      <a:off x="2413" y="3414"/>
                      <a:ext cx="81" cy="31"/>
                    </a:xfrm>
                    <a:custGeom>
                      <a:avLst/>
                      <a:gdLst>
                        <a:gd name="T0" fmla="*/ 0 w 567"/>
                        <a:gd name="T1" fmla="*/ 0 h 192"/>
                        <a:gd name="T2" fmla="*/ 23 w 567"/>
                        <a:gd name="T3" fmla="*/ 9 h 192"/>
                        <a:gd name="T4" fmla="*/ 36 w 567"/>
                        <a:gd name="T5" fmla="*/ 12 h 192"/>
                        <a:gd name="T6" fmla="*/ 56 w 567"/>
                        <a:gd name="T7" fmla="*/ 12 h 192"/>
                        <a:gd name="T8" fmla="*/ 59 w 567"/>
                        <a:gd name="T9" fmla="*/ 12 h 192"/>
                        <a:gd name="T10" fmla="*/ 67 w 567"/>
                        <a:gd name="T11" fmla="*/ 16 h 192"/>
                        <a:gd name="T12" fmla="*/ 73 w 567"/>
                        <a:gd name="T13" fmla="*/ 22 h 192"/>
                        <a:gd name="T14" fmla="*/ 81 w 567"/>
                        <a:gd name="T15" fmla="*/ 31 h 192"/>
                        <a:gd name="T16" fmla="*/ 0 60000 65536"/>
                        <a:gd name="T17" fmla="*/ 0 60000 65536"/>
                        <a:gd name="T18" fmla="*/ 0 60000 65536"/>
                        <a:gd name="T19" fmla="*/ 0 60000 65536"/>
                        <a:gd name="T20" fmla="*/ 0 60000 65536"/>
                        <a:gd name="T21" fmla="*/ 0 60000 65536"/>
                        <a:gd name="T22" fmla="*/ 0 60000 65536"/>
                        <a:gd name="T23" fmla="*/ 0 60000 65536"/>
                        <a:gd name="T24" fmla="*/ 0 w 567"/>
                        <a:gd name="T25" fmla="*/ 0 h 192"/>
                        <a:gd name="T26" fmla="*/ 567 w 567"/>
                        <a:gd name="T27" fmla="*/ 192 h 1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7" h="192">
                          <a:moveTo>
                            <a:pt x="0" y="0"/>
                          </a:moveTo>
                          <a:lnTo>
                            <a:pt x="159" y="57"/>
                          </a:lnTo>
                          <a:lnTo>
                            <a:pt x="254" y="77"/>
                          </a:lnTo>
                          <a:lnTo>
                            <a:pt x="391" y="77"/>
                          </a:lnTo>
                          <a:lnTo>
                            <a:pt x="411" y="77"/>
                          </a:lnTo>
                          <a:lnTo>
                            <a:pt x="468" y="96"/>
                          </a:lnTo>
                          <a:lnTo>
                            <a:pt x="508" y="134"/>
                          </a:lnTo>
                          <a:lnTo>
                            <a:pt x="567" y="19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8" name="Freeform 173"/>
                    <p:cNvSpPr>
                      <a:spLocks/>
                    </p:cNvSpPr>
                    <p:nvPr/>
                  </p:nvSpPr>
                  <p:spPr bwMode="auto">
                    <a:xfrm>
                      <a:off x="2413" y="3458"/>
                      <a:ext cx="67" cy="67"/>
                    </a:xfrm>
                    <a:custGeom>
                      <a:avLst/>
                      <a:gdLst>
                        <a:gd name="T0" fmla="*/ 67 w 468"/>
                        <a:gd name="T1" fmla="*/ 10 h 405"/>
                        <a:gd name="T2" fmla="*/ 42 w 468"/>
                        <a:gd name="T3" fmla="*/ 19 h 405"/>
                        <a:gd name="T4" fmla="*/ 31 w 468"/>
                        <a:gd name="T5" fmla="*/ 26 h 405"/>
                        <a:gd name="T6" fmla="*/ 11 w 468"/>
                        <a:gd name="T7" fmla="*/ 48 h 405"/>
                        <a:gd name="T8" fmla="*/ 0 w 468"/>
                        <a:gd name="T9" fmla="*/ 64 h 405"/>
                        <a:gd name="T10" fmla="*/ 0 w 468"/>
                        <a:gd name="T11" fmla="*/ 67 h 405"/>
                        <a:gd name="T12" fmla="*/ 6 w 468"/>
                        <a:gd name="T13" fmla="*/ 45 h 405"/>
                        <a:gd name="T14" fmla="*/ 14 w 468"/>
                        <a:gd name="T15" fmla="*/ 32 h 405"/>
                        <a:gd name="T16" fmla="*/ 34 w 468"/>
                        <a:gd name="T17" fmla="*/ 13 h 405"/>
                        <a:gd name="T18" fmla="*/ 45 w 468"/>
                        <a:gd name="T19" fmla="*/ 7 h 405"/>
                        <a:gd name="T20" fmla="*/ 56 w 468"/>
                        <a:gd name="T21" fmla="*/ 0 h 405"/>
                        <a:gd name="T22" fmla="*/ 59 w 468"/>
                        <a:gd name="T23" fmla="*/ 3 h 405"/>
                        <a:gd name="T24" fmla="*/ 62 w 468"/>
                        <a:gd name="T25" fmla="*/ 3 h 405"/>
                        <a:gd name="T26" fmla="*/ 65 w 468"/>
                        <a:gd name="T27" fmla="*/ 3 h 4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8"/>
                        <a:gd name="T43" fmla="*/ 0 h 405"/>
                        <a:gd name="T44" fmla="*/ 468 w 468"/>
                        <a:gd name="T45" fmla="*/ 405 h 40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8" h="405">
                          <a:moveTo>
                            <a:pt x="468" y="59"/>
                          </a:moveTo>
                          <a:lnTo>
                            <a:pt x="294" y="116"/>
                          </a:lnTo>
                          <a:lnTo>
                            <a:pt x="216" y="155"/>
                          </a:lnTo>
                          <a:lnTo>
                            <a:pt x="78" y="288"/>
                          </a:lnTo>
                          <a:lnTo>
                            <a:pt x="0" y="385"/>
                          </a:lnTo>
                          <a:lnTo>
                            <a:pt x="0" y="405"/>
                          </a:lnTo>
                          <a:lnTo>
                            <a:pt x="41" y="269"/>
                          </a:lnTo>
                          <a:lnTo>
                            <a:pt x="100" y="193"/>
                          </a:lnTo>
                          <a:lnTo>
                            <a:pt x="234" y="79"/>
                          </a:lnTo>
                          <a:lnTo>
                            <a:pt x="313" y="41"/>
                          </a:lnTo>
                          <a:lnTo>
                            <a:pt x="391" y="0"/>
                          </a:lnTo>
                          <a:lnTo>
                            <a:pt x="411" y="21"/>
                          </a:lnTo>
                          <a:lnTo>
                            <a:pt x="431" y="21"/>
                          </a:lnTo>
                          <a:lnTo>
                            <a:pt x="451" y="2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29" name="Freeform 174"/>
                    <p:cNvSpPr>
                      <a:spLocks/>
                    </p:cNvSpPr>
                    <p:nvPr/>
                  </p:nvSpPr>
                  <p:spPr bwMode="auto">
                    <a:xfrm>
                      <a:off x="2413" y="3458"/>
                      <a:ext cx="67" cy="67"/>
                    </a:xfrm>
                    <a:custGeom>
                      <a:avLst/>
                      <a:gdLst>
                        <a:gd name="T0" fmla="*/ 67 w 468"/>
                        <a:gd name="T1" fmla="*/ 10 h 405"/>
                        <a:gd name="T2" fmla="*/ 42 w 468"/>
                        <a:gd name="T3" fmla="*/ 19 h 405"/>
                        <a:gd name="T4" fmla="*/ 31 w 468"/>
                        <a:gd name="T5" fmla="*/ 26 h 405"/>
                        <a:gd name="T6" fmla="*/ 11 w 468"/>
                        <a:gd name="T7" fmla="*/ 48 h 405"/>
                        <a:gd name="T8" fmla="*/ 0 w 468"/>
                        <a:gd name="T9" fmla="*/ 64 h 405"/>
                        <a:gd name="T10" fmla="*/ 0 w 468"/>
                        <a:gd name="T11" fmla="*/ 67 h 405"/>
                        <a:gd name="T12" fmla="*/ 6 w 468"/>
                        <a:gd name="T13" fmla="*/ 45 h 405"/>
                        <a:gd name="T14" fmla="*/ 14 w 468"/>
                        <a:gd name="T15" fmla="*/ 32 h 405"/>
                        <a:gd name="T16" fmla="*/ 34 w 468"/>
                        <a:gd name="T17" fmla="*/ 13 h 405"/>
                        <a:gd name="T18" fmla="*/ 45 w 468"/>
                        <a:gd name="T19" fmla="*/ 7 h 405"/>
                        <a:gd name="T20" fmla="*/ 56 w 468"/>
                        <a:gd name="T21" fmla="*/ 0 h 405"/>
                        <a:gd name="T22" fmla="*/ 59 w 468"/>
                        <a:gd name="T23" fmla="*/ 3 h 405"/>
                        <a:gd name="T24" fmla="*/ 62 w 468"/>
                        <a:gd name="T25" fmla="*/ 3 h 405"/>
                        <a:gd name="T26" fmla="*/ 65 w 468"/>
                        <a:gd name="T27" fmla="*/ 3 h 4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8"/>
                        <a:gd name="T43" fmla="*/ 0 h 405"/>
                        <a:gd name="T44" fmla="*/ 468 w 468"/>
                        <a:gd name="T45" fmla="*/ 405 h 40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8" h="405">
                          <a:moveTo>
                            <a:pt x="468" y="59"/>
                          </a:moveTo>
                          <a:lnTo>
                            <a:pt x="294" y="116"/>
                          </a:lnTo>
                          <a:lnTo>
                            <a:pt x="216" y="155"/>
                          </a:lnTo>
                          <a:lnTo>
                            <a:pt x="78" y="288"/>
                          </a:lnTo>
                          <a:lnTo>
                            <a:pt x="0" y="385"/>
                          </a:lnTo>
                          <a:lnTo>
                            <a:pt x="0" y="405"/>
                          </a:lnTo>
                          <a:lnTo>
                            <a:pt x="41" y="269"/>
                          </a:lnTo>
                          <a:lnTo>
                            <a:pt x="100" y="193"/>
                          </a:lnTo>
                          <a:lnTo>
                            <a:pt x="234" y="79"/>
                          </a:lnTo>
                          <a:lnTo>
                            <a:pt x="313" y="41"/>
                          </a:lnTo>
                          <a:lnTo>
                            <a:pt x="391" y="0"/>
                          </a:lnTo>
                          <a:lnTo>
                            <a:pt x="411" y="21"/>
                          </a:lnTo>
                          <a:lnTo>
                            <a:pt x="431" y="21"/>
                          </a:lnTo>
                          <a:lnTo>
                            <a:pt x="451" y="2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0" name="Freeform 175"/>
                    <p:cNvSpPr>
                      <a:spLocks/>
                    </p:cNvSpPr>
                    <p:nvPr/>
                  </p:nvSpPr>
                  <p:spPr bwMode="auto">
                    <a:xfrm>
                      <a:off x="2763" y="3241"/>
                      <a:ext cx="17" cy="80"/>
                    </a:xfrm>
                    <a:custGeom>
                      <a:avLst/>
                      <a:gdLst>
                        <a:gd name="T0" fmla="*/ 0 w 118"/>
                        <a:gd name="T1" fmla="*/ 0 h 478"/>
                        <a:gd name="T2" fmla="*/ 3 w 118"/>
                        <a:gd name="T3" fmla="*/ 20 h 478"/>
                        <a:gd name="T4" fmla="*/ 14 w 118"/>
                        <a:gd name="T5" fmla="*/ 52 h 478"/>
                        <a:gd name="T6" fmla="*/ 17 w 118"/>
                        <a:gd name="T7" fmla="*/ 80 h 478"/>
                        <a:gd name="T8" fmla="*/ 0 60000 65536"/>
                        <a:gd name="T9" fmla="*/ 0 60000 65536"/>
                        <a:gd name="T10" fmla="*/ 0 60000 65536"/>
                        <a:gd name="T11" fmla="*/ 0 60000 65536"/>
                        <a:gd name="T12" fmla="*/ 0 w 118"/>
                        <a:gd name="T13" fmla="*/ 0 h 478"/>
                        <a:gd name="T14" fmla="*/ 118 w 118"/>
                        <a:gd name="T15" fmla="*/ 478 h 478"/>
                      </a:gdLst>
                      <a:ahLst/>
                      <a:cxnLst>
                        <a:cxn ang="T8">
                          <a:pos x="T0" y="T1"/>
                        </a:cxn>
                        <a:cxn ang="T9">
                          <a:pos x="T2" y="T3"/>
                        </a:cxn>
                        <a:cxn ang="T10">
                          <a:pos x="T4" y="T5"/>
                        </a:cxn>
                        <a:cxn ang="T11">
                          <a:pos x="T6" y="T7"/>
                        </a:cxn>
                      </a:cxnLst>
                      <a:rect l="T12" t="T13" r="T14" b="T15"/>
                      <a:pathLst>
                        <a:path w="118" h="478">
                          <a:moveTo>
                            <a:pt x="0" y="0"/>
                          </a:moveTo>
                          <a:lnTo>
                            <a:pt x="21" y="117"/>
                          </a:lnTo>
                          <a:lnTo>
                            <a:pt x="99" y="308"/>
                          </a:lnTo>
                          <a:lnTo>
                            <a:pt x="118" y="47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1" name="Freeform 176"/>
                    <p:cNvSpPr>
                      <a:spLocks/>
                    </p:cNvSpPr>
                    <p:nvPr/>
                  </p:nvSpPr>
                  <p:spPr bwMode="auto">
                    <a:xfrm>
                      <a:off x="2763" y="3241"/>
                      <a:ext cx="17" cy="80"/>
                    </a:xfrm>
                    <a:custGeom>
                      <a:avLst/>
                      <a:gdLst>
                        <a:gd name="T0" fmla="*/ 0 w 118"/>
                        <a:gd name="T1" fmla="*/ 0 h 478"/>
                        <a:gd name="T2" fmla="*/ 3 w 118"/>
                        <a:gd name="T3" fmla="*/ 20 h 478"/>
                        <a:gd name="T4" fmla="*/ 14 w 118"/>
                        <a:gd name="T5" fmla="*/ 52 h 478"/>
                        <a:gd name="T6" fmla="*/ 17 w 118"/>
                        <a:gd name="T7" fmla="*/ 80 h 478"/>
                        <a:gd name="T8" fmla="*/ 0 60000 65536"/>
                        <a:gd name="T9" fmla="*/ 0 60000 65536"/>
                        <a:gd name="T10" fmla="*/ 0 60000 65536"/>
                        <a:gd name="T11" fmla="*/ 0 60000 65536"/>
                        <a:gd name="T12" fmla="*/ 0 w 118"/>
                        <a:gd name="T13" fmla="*/ 0 h 478"/>
                        <a:gd name="T14" fmla="*/ 118 w 118"/>
                        <a:gd name="T15" fmla="*/ 478 h 478"/>
                      </a:gdLst>
                      <a:ahLst/>
                      <a:cxnLst>
                        <a:cxn ang="T8">
                          <a:pos x="T0" y="T1"/>
                        </a:cxn>
                        <a:cxn ang="T9">
                          <a:pos x="T2" y="T3"/>
                        </a:cxn>
                        <a:cxn ang="T10">
                          <a:pos x="T4" y="T5"/>
                        </a:cxn>
                        <a:cxn ang="T11">
                          <a:pos x="T6" y="T7"/>
                        </a:cxn>
                      </a:cxnLst>
                      <a:rect l="T12" t="T13" r="T14" b="T15"/>
                      <a:pathLst>
                        <a:path w="118" h="478">
                          <a:moveTo>
                            <a:pt x="0" y="0"/>
                          </a:moveTo>
                          <a:lnTo>
                            <a:pt x="21" y="117"/>
                          </a:lnTo>
                          <a:lnTo>
                            <a:pt x="99" y="308"/>
                          </a:lnTo>
                          <a:lnTo>
                            <a:pt x="118" y="47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2" name="Freeform 177"/>
                    <p:cNvSpPr>
                      <a:spLocks/>
                    </p:cNvSpPr>
                    <p:nvPr/>
                  </p:nvSpPr>
                  <p:spPr bwMode="auto">
                    <a:xfrm>
                      <a:off x="2783" y="3331"/>
                      <a:ext cx="5" cy="44"/>
                    </a:xfrm>
                    <a:custGeom>
                      <a:avLst/>
                      <a:gdLst>
                        <a:gd name="T0" fmla="*/ 0 w 40"/>
                        <a:gd name="T1" fmla="*/ 0 h 267"/>
                        <a:gd name="T2" fmla="*/ 0 w 40"/>
                        <a:gd name="T3" fmla="*/ 10 h 267"/>
                        <a:gd name="T4" fmla="*/ 3 w 40"/>
                        <a:gd name="T5" fmla="*/ 25 h 267"/>
                        <a:gd name="T6" fmla="*/ 5 w 40"/>
                        <a:gd name="T7" fmla="*/ 44 h 267"/>
                        <a:gd name="T8" fmla="*/ 0 60000 65536"/>
                        <a:gd name="T9" fmla="*/ 0 60000 65536"/>
                        <a:gd name="T10" fmla="*/ 0 60000 65536"/>
                        <a:gd name="T11" fmla="*/ 0 60000 65536"/>
                        <a:gd name="T12" fmla="*/ 0 w 40"/>
                        <a:gd name="T13" fmla="*/ 0 h 267"/>
                        <a:gd name="T14" fmla="*/ 40 w 40"/>
                        <a:gd name="T15" fmla="*/ 267 h 267"/>
                      </a:gdLst>
                      <a:ahLst/>
                      <a:cxnLst>
                        <a:cxn ang="T8">
                          <a:pos x="T0" y="T1"/>
                        </a:cxn>
                        <a:cxn ang="T9">
                          <a:pos x="T2" y="T3"/>
                        </a:cxn>
                        <a:cxn ang="T10">
                          <a:pos x="T4" y="T5"/>
                        </a:cxn>
                        <a:cxn ang="T11">
                          <a:pos x="T6" y="T7"/>
                        </a:cxn>
                      </a:cxnLst>
                      <a:rect l="T12" t="T13" r="T14" b="T15"/>
                      <a:pathLst>
                        <a:path w="40" h="267">
                          <a:moveTo>
                            <a:pt x="0" y="0"/>
                          </a:moveTo>
                          <a:lnTo>
                            <a:pt x="0" y="58"/>
                          </a:lnTo>
                          <a:lnTo>
                            <a:pt x="21" y="153"/>
                          </a:lnTo>
                          <a:lnTo>
                            <a:pt x="40" y="26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3" name="Freeform 178"/>
                    <p:cNvSpPr>
                      <a:spLocks/>
                    </p:cNvSpPr>
                    <p:nvPr/>
                  </p:nvSpPr>
                  <p:spPr bwMode="auto">
                    <a:xfrm>
                      <a:off x="2783" y="3331"/>
                      <a:ext cx="5" cy="44"/>
                    </a:xfrm>
                    <a:custGeom>
                      <a:avLst/>
                      <a:gdLst>
                        <a:gd name="T0" fmla="*/ 0 w 40"/>
                        <a:gd name="T1" fmla="*/ 0 h 267"/>
                        <a:gd name="T2" fmla="*/ 0 w 40"/>
                        <a:gd name="T3" fmla="*/ 10 h 267"/>
                        <a:gd name="T4" fmla="*/ 3 w 40"/>
                        <a:gd name="T5" fmla="*/ 25 h 267"/>
                        <a:gd name="T6" fmla="*/ 5 w 40"/>
                        <a:gd name="T7" fmla="*/ 44 h 267"/>
                        <a:gd name="T8" fmla="*/ 0 60000 65536"/>
                        <a:gd name="T9" fmla="*/ 0 60000 65536"/>
                        <a:gd name="T10" fmla="*/ 0 60000 65536"/>
                        <a:gd name="T11" fmla="*/ 0 60000 65536"/>
                        <a:gd name="T12" fmla="*/ 0 w 40"/>
                        <a:gd name="T13" fmla="*/ 0 h 267"/>
                        <a:gd name="T14" fmla="*/ 40 w 40"/>
                        <a:gd name="T15" fmla="*/ 267 h 267"/>
                      </a:gdLst>
                      <a:ahLst/>
                      <a:cxnLst>
                        <a:cxn ang="T8">
                          <a:pos x="T0" y="T1"/>
                        </a:cxn>
                        <a:cxn ang="T9">
                          <a:pos x="T2" y="T3"/>
                        </a:cxn>
                        <a:cxn ang="T10">
                          <a:pos x="T4" y="T5"/>
                        </a:cxn>
                        <a:cxn ang="T11">
                          <a:pos x="T6" y="T7"/>
                        </a:cxn>
                      </a:cxnLst>
                      <a:rect l="T12" t="T13" r="T14" b="T15"/>
                      <a:pathLst>
                        <a:path w="40" h="267">
                          <a:moveTo>
                            <a:pt x="0" y="0"/>
                          </a:moveTo>
                          <a:lnTo>
                            <a:pt x="0" y="58"/>
                          </a:lnTo>
                          <a:lnTo>
                            <a:pt x="21" y="153"/>
                          </a:lnTo>
                          <a:lnTo>
                            <a:pt x="40" y="26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4" name="Freeform 179"/>
                    <p:cNvSpPr>
                      <a:spLocks/>
                    </p:cNvSpPr>
                    <p:nvPr/>
                  </p:nvSpPr>
                  <p:spPr bwMode="auto">
                    <a:xfrm>
                      <a:off x="2830" y="3222"/>
                      <a:ext cx="20" cy="86"/>
                    </a:xfrm>
                    <a:custGeom>
                      <a:avLst/>
                      <a:gdLst>
                        <a:gd name="T0" fmla="*/ 0 w 138"/>
                        <a:gd name="T1" fmla="*/ 0 h 517"/>
                        <a:gd name="T2" fmla="*/ 3 w 138"/>
                        <a:gd name="T3" fmla="*/ 35 h 517"/>
                        <a:gd name="T4" fmla="*/ 12 w 138"/>
                        <a:gd name="T5" fmla="*/ 58 h 517"/>
                        <a:gd name="T6" fmla="*/ 17 w 138"/>
                        <a:gd name="T7" fmla="*/ 70 h 517"/>
                        <a:gd name="T8" fmla="*/ 14 w 138"/>
                        <a:gd name="T9" fmla="*/ 86 h 517"/>
                        <a:gd name="T10" fmla="*/ 17 w 138"/>
                        <a:gd name="T11" fmla="*/ 80 h 517"/>
                        <a:gd name="T12" fmla="*/ 20 w 138"/>
                        <a:gd name="T13" fmla="*/ 51 h 517"/>
                        <a:gd name="T14" fmla="*/ 0 60000 65536"/>
                        <a:gd name="T15" fmla="*/ 0 60000 65536"/>
                        <a:gd name="T16" fmla="*/ 0 60000 65536"/>
                        <a:gd name="T17" fmla="*/ 0 60000 65536"/>
                        <a:gd name="T18" fmla="*/ 0 60000 65536"/>
                        <a:gd name="T19" fmla="*/ 0 60000 65536"/>
                        <a:gd name="T20" fmla="*/ 0 60000 65536"/>
                        <a:gd name="T21" fmla="*/ 0 w 138"/>
                        <a:gd name="T22" fmla="*/ 0 h 517"/>
                        <a:gd name="T23" fmla="*/ 138 w 138"/>
                        <a:gd name="T24" fmla="*/ 517 h 5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517">
                          <a:moveTo>
                            <a:pt x="0" y="0"/>
                          </a:moveTo>
                          <a:lnTo>
                            <a:pt x="21" y="213"/>
                          </a:lnTo>
                          <a:lnTo>
                            <a:pt x="80" y="348"/>
                          </a:lnTo>
                          <a:lnTo>
                            <a:pt x="118" y="423"/>
                          </a:lnTo>
                          <a:lnTo>
                            <a:pt x="98" y="517"/>
                          </a:lnTo>
                          <a:lnTo>
                            <a:pt x="118" y="478"/>
                          </a:lnTo>
                          <a:lnTo>
                            <a:pt x="138" y="30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5" name="Freeform 180"/>
                    <p:cNvSpPr>
                      <a:spLocks/>
                    </p:cNvSpPr>
                    <p:nvPr/>
                  </p:nvSpPr>
                  <p:spPr bwMode="auto">
                    <a:xfrm>
                      <a:off x="2830" y="3222"/>
                      <a:ext cx="20" cy="86"/>
                    </a:xfrm>
                    <a:custGeom>
                      <a:avLst/>
                      <a:gdLst>
                        <a:gd name="T0" fmla="*/ 0 w 138"/>
                        <a:gd name="T1" fmla="*/ 0 h 517"/>
                        <a:gd name="T2" fmla="*/ 3 w 138"/>
                        <a:gd name="T3" fmla="*/ 35 h 517"/>
                        <a:gd name="T4" fmla="*/ 12 w 138"/>
                        <a:gd name="T5" fmla="*/ 58 h 517"/>
                        <a:gd name="T6" fmla="*/ 17 w 138"/>
                        <a:gd name="T7" fmla="*/ 70 h 517"/>
                        <a:gd name="T8" fmla="*/ 14 w 138"/>
                        <a:gd name="T9" fmla="*/ 86 h 517"/>
                        <a:gd name="T10" fmla="*/ 17 w 138"/>
                        <a:gd name="T11" fmla="*/ 80 h 517"/>
                        <a:gd name="T12" fmla="*/ 20 w 138"/>
                        <a:gd name="T13" fmla="*/ 51 h 517"/>
                        <a:gd name="T14" fmla="*/ 0 60000 65536"/>
                        <a:gd name="T15" fmla="*/ 0 60000 65536"/>
                        <a:gd name="T16" fmla="*/ 0 60000 65536"/>
                        <a:gd name="T17" fmla="*/ 0 60000 65536"/>
                        <a:gd name="T18" fmla="*/ 0 60000 65536"/>
                        <a:gd name="T19" fmla="*/ 0 60000 65536"/>
                        <a:gd name="T20" fmla="*/ 0 60000 65536"/>
                        <a:gd name="T21" fmla="*/ 0 w 138"/>
                        <a:gd name="T22" fmla="*/ 0 h 517"/>
                        <a:gd name="T23" fmla="*/ 138 w 138"/>
                        <a:gd name="T24" fmla="*/ 517 h 5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517">
                          <a:moveTo>
                            <a:pt x="0" y="0"/>
                          </a:moveTo>
                          <a:lnTo>
                            <a:pt x="21" y="213"/>
                          </a:lnTo>
                          <a:lnTo>
                            <a:pt x="80" y="348"/>
                          </a:lnTo>
                          <a:lnTo>
                            <a:pt x="118" y="423"/>
                          </a:lnTo>
                          <a:lnTo>
                            <a:pt x="98" y="517"/>
                          </a:lnTo>
                          <a:lnTo>
                            <a:pt x="118" y="478"/>
                          </a:lnTo>
                          <a:lnTo>
                            <a:pt x="138" y="30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6" name="Freeform 181"/>
                    <p:cNvSpPr>
                      <a:spLocks/>
                    </p:cNvSpPr>
                    <p:nvPr/>
                  </p:nvSpPr>
                  <p:spPr bwMode="auto">
                    <a:xfrm>
                      <a:off x="2852" y="3212"/>
                      <a:ext cx="31" cy="77"/>
                    </a:xfrm>
                    <a:custGeom>
                      <a:avLst/>
                      <a:gdLst>
                        <a:gd name="T0" fmla="*/ 31 w 213"/>
                        <a:gd name="T1" fmla="*/ 0 h 460"/>
                        <a:gd name="T2" fmla="*/ 23 w 213"/>
                        <a:gd name="T3" fmla="*/ 13 h 460"/>
                        <a:gd name="T4" fmla="*/ 11 w 213"/>
                        <a:gd name="T5" fmla="*/ 29 h 460"/>
                        <a:gd name="T6" fmla="*/ 8 w 213"/>
                        <a:gd name="T7" fmla="*/ 42 h 460"/>
                        <a:gd name="T8" fmla="*/ 3 w 213"/>
                        <a:gd name="T9" fmla="*/ 54 h 460"/>
                        <a:gd name="T10" fmla="*/ 3 w 213"/>
                        <a:gd name="T11" fmla="*/ 68 h 460"/>
                        <a:gd name="T12" fmla="*/ 0 w 213"/>
                        <a:gd name="T13" fmla="*/ 77 h 460"/>
                        <a:gd name="T14" fmla="*/ 0 w 213"/>
                        <a:gd name="T15" fmla="*/ 68 h 460"/>
                        <a:gd name="T16" fmla="*/ 0 w 213"/>
                        <a:gd name="T17" fmla="*/ 54 h 460"/>
                        <a:gd name="T18" fmla="*/ 0 w 213"/>
                        <a:gd name="T19" fmla="*/ 42 h 460"/>
                        <a:gd name="T20" fmla="*/ 3 w 213"/>
                        <a:gd name="T21" fmla="*/ 25 h 460"/>
                        <a:gd name="T22" fmla="*/ 6 w 213"/>
                        <a:gd name="T23" fmla="*/ 16 h 4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3"/>
                        <a:gd name="T37" fmla="*/ 0 h 460"/>
                        <a:gd name="T38" fmla="*/ 213 w 213"/>
                        <a:gd name="T39" fmla="*/ 460 h 4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3" h="460">
                          <a:moveTo>
                            <a:pt x="213" y="0"/>
                          </a:moveTo>
                          <a:lnTo>
                            <a:pt x="156" y="76"/>
                          </a:lnTo>
                          <a:lnTo>
                            <a:pt x="79" y="171"/>
                          </a:lnTo>
                          <a:lnTo>
                            <a:pt x="58" y="250"/>
                          </a:lnTo>
                          <a:lnTo>
                            <a:pt x="20" y="325"/>
                          </a:lnTo>
                          <a:lnTo>
                            <a:pt x="20" y="404"/>
                          </a:lnTo>
                          <a:lnTo>
                            <a:pt x="0" y="460"/>
                          </a:lnTo>
                          <a:lnTo>
                            <a:pt x="0" y="404"/>
                          </a:lnTo>
                          <a:lnTo>
                            <a:pt x="0" y="325"/>
                          </a:lnTo>
                          <a:lnTo>
                            <a:pt x="0" y="250"/>
                          </a:lnTo>
                          <a:lnTo>
                            <a:pt x="20" y="151"/>
                          </a:lnTo>
                          <a:lnTo>
                            <a:pt x="39" y="9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7" name="Freeform 182"/>
                    <p:cNvSpPr>
                      <a:spLocks/>
                    </p:cNvSpPr>
                    <p:nvPr/>
                  </p:nvSpPr>
                  <p:spPr bwMode="auto">
                    <a:xfrm>
                      <a:off x="2852" y="3212"/>
                      <a:ext cx="31" cy="77"/>
                    </a:xfrm>
                    <a:custGeom>
                      <a:avLst/>
                      <a:gdLst>
                        <a:gd name="T0" fmla="*/ 31 w 213"/>
                        <a:gd name="T1" fmla="*/ 0 h 460"/>
                        <a:gd name="T2" fmla="*/ 23 w 213"/>
                        <a:gd name="T3" fmla="*/ 13 h 460"/>
                        <a:gd name="T4" fmla="*/ 11 w 213"/>
                        <a:gd name="T5" fmla="*/ 29 h 460"/>
                        <a:gd name="T6" fmla="*/ 8 w 213"/>
                        <a:gd name="T7" fmla="*/ 42 h 460"/>
                        <a:gd name="T8" fmla="*/ 3 w 213"/>
                        <a:gd name="T9" fmla="*/ 54 h 460"/>
                        <a:gd name="T10" fmla="*/ 3 w 213"/>
                        <a:gd name="T11" fmla="*/ 68 h 460"/>
                        <a:gd name="T12" fmla="*/ 0 w 213"/>
                        <a:gd name="T13" fmla="*/ 77 h 460"/>
                        <a:gd name="T14" fmla="*/ 0 w 213"/>
                        <a:gd name="T15" fmla="*/ 68 h 460"/>
                        <a:gd name="T16" fmla="*/ 0 w 213"/>
                        <a:gd name="T17" fmla="*/ 54 h 460"/>
                        <a:gd name="T18" fmla="*/ 0 w 213"/>
                        <a:gd name="T19" fmla="*/ 42 h 460"/>
                        <a:gd name="T20" fmla="*/ 3 w 213"/>
                        <a:gd name="T21" fmla="*/ 25 h 460"/>
                        <a:gd name="T22" fmla="*/ 6 w 213"/>
                        <a:gd name="T23" fmla="*/ 16 h 4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3"/>
                        <a:gd name="T37" fmla="*/ 0 h 460"/>
                        <a:gd name="T38" fmla="*/ 213 w 213"/>
                        <a:gd name="T39" fmla="*/ 460 h 4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3" h="460">
                          <a:moveTo>
                            <a:pt x="213" y="0"/>
                          </a:moveTo>
                          <a:lnTo>
                            <a:pt x="156" y="76"/>
                          </a:lnTo>
                          <a:lnTo>
                            <a:pt x="79" y="171"/>
                          </a:lnTo>
                          <a:lnTo>
                            <a:pt x="58" y="250"/>
                          </a:lnTo>
                          <a:lnTo>
                            <a:pt x="20" y="325"/>
                          </a:lnTo>
                          <a:lnTo>
                            <a:pt x="20" y="404"/>
                          </a:lnTo>
                          <a:lnTo>
                            <a:pt x="0" y="460"/>
                          </a:lnTo>
                          <a:lnTo>
                            <a:pt x="0" y="404"/>
                          </a:lnTo>
                          <a:lnTo>
                            <a:pt x="0" y="325"/>
                          </a:lnTo>
                          <a:lnTo>
                            <a:pt x="0" y="250"/>
                          </a:lnTo>
                          <a:lnTo>
                            <a:pt x="20" y="151"/>
                          </a:lnTo>
                          <a:lnTo>
                            <a:pt x="39" y="9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8" name="Freeform 183"/>
                    <p:cNvSpPr>
                      <a:spLocks/>
                    </p:cNvSpPr>
                    <p:nvPr/>
                  </p:nvSpPr>
                  <p:spPr bwMode="auto">
                    <a:xfrm>
                      <a:off x="2611" y="3270"/>
                      <a:ext cx="64" cy="28"/>
                    </a:xfrm>
                    <a:custGeom>
                      <a:avLst/>
                      <a:gdLst>
                        <a:gd name="T0" fmla="*/ 5 w 447"/>
                        <a:gd name="T1" fmla="*/ 28 h 171"/>
                        <a:gd name="T2" fmla="*/ 0 w 447"/>
                        <a:gd name="T3" fmla="*/ 25 h 171"/>
                        <a:gd name="T4" fmla="*/ 2 w 447"/>
                        <a:gd name="T5" fmla="*/ 22 h 171"/>
                        <a:gd name="T6" fmla="*/ 17 w 447"/>
                        <a:gd name="T7" fmla="*/ 19 h 171"/>
                        <a:gd name="T8" fmla="*/ 36 w 447"/>
                        <a:gd name="T9" fmla="*/ 10 h 171"/>
                        <a:gd name="T10" fmla="*/ 50 w 447"/>
                        <a:gd name="T11" fmla="*/ 3 h 171"/>
                        <a:gd name="T12" fmla="*/ 64 w 447"/>
                        <a:gd name="T13" fmla="*/ 0 h 171"/>
                        <a:gd name="T14" fmla="*/ 0 60000 65536"/>
                        <a:gd name="T15" fmla="*/ 0 60000 65536"/>
                        <a:gd name="T16" fmla="*/ 0 60000 65536"/>
                        <a:gd name="T17" fmla="*/ 0 60000 65536"/>
                        <a:gd name="T18" fmla="*/ 0 60000 65536"/>
                        <a:gd name="T19" fmla="*/ 0 60000 65536"/>
                        <a:gd name="T20" fmla="*/ 0 60000 65536"/>
                        <a:gd name="T21" fmla="*/ 0 w 447"/>
                        <a:gd name="T22" fmla="*/ 0 h 171"/>
                        <a:gd name="T23" fmla="*/ 447 w 447"/>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7" h="171">
                          <a:moveTo>
                            <a:pt x="38" y="171"/>
                          </a:moveTo>
                          <a:lnTo>
                            <a:pt x="0" y="153"/>
                          </a:lnTo>
                          <a:lnTo>
                            <a:pt x="17" y="134"/>
                          </a:lnTo>
                          <a:lnTo>
                            <a:pt x="116" y="115"/>
                          </a:lnTo>
                          <a:lnTo>
                            <a:pt x="252" y="59"/>
                          </a:lnTo>
                          <a:lnTo>
                            <a:pt x="350" y="18"/>
                          </a:lnTo>
                          <a:lnTo>
                            <a:pt x="447"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39" name="Freeform 184"/>
                    <p:cNvSpPr>
                      <a:spLocks/>
                    </p:cNvSpPr>
                    <p:nvPr/>
                  </p:nvSpPr>
                  <p:spPr bwMode="auto">
                    <a:xfrm>
                      <a:off x="2611" y="3270"/>
                      <a:ext cx="64" cy="28"/>
                    </a:xfrm>
                    <a:custGeom>
                      <a:avLst/>
                      <a:gdLst>
                        <a:gd name="T0" fmla="*/ 5 w 447"/>
                        <a:gd name="T1" fmla="*/ 28 h 171"/>
                        <a:gd name="T2" fmla="*/ 0 w 447"/>
                        <a:gd name="T3" fmla="*/ 25 h 171"/>
                        <a:gd name="T4" fmla="*/ 2 w 447"/>
                        <a:gd name="T5" fmla="*/ 22 h 171"/>
                        <a:gd name="T6" fmla="*/ 17 w 447"/>
                        <a:gd name="T7" fmla="*/ 19 h 171"/>
                        <a:gd name="T8" fmla="*/ 36 w 447"/>
                        <a:gd name="T9" fmla="*/ 10 h 171"/>
                        <a:gd name="T10" fmla="*/ 50 w 447"/>
                        <a:gd name="T11" fmla="*/ 3 h 171"/>
                        <a:gd name="T12" fmla="*/ 64 w 447"/>
                        <a:gd name="T13" fmla="*/ 0 h 171"/>
                        <a:gd name="T14" fmla="*/ 0 60000 65536"/>
                        <a:gd name="T15" fmla="*/ 0 60000 65536"/>
                        <a:gd name="T16" fmla="*/ 0 60000 65536"/>
                        <a:gd name="T17" fmla="*/ 0 60000 65536"/>
                        <a:gd name="T18" fmla="*/ 0 60000 65536"/>
                        <a:gd name="T19" fmla="*/ 0 60000 65536"/>
                        <a:gd name="T20" fmla="*/ 0 60000 65536"/>
                        <a:gd name="T21" fmla="*/ 0 w 447"/>
                        <a:gd name="T22" fmla="*/ 0 h 171"/>
                        <a:gd name="T23" fmla="*/ 447 w 447"/>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7" h="171">
                          <a:moveTo>
                            <a:pt x="38" y="171"/>
                          </a:moveTo>
                          <a:lnTo>
                            <a:pt x="0" y="153"/>
                          </a:lnTo>
                          <a:lnTo>
                            <a:pt x="17" y="134"/>
                          </a:lnTo>
                          <a:lnTo>
                            <a:pt x="116" y="115"/>
                          </a:lnTo>
                          <a:lnTo>
                            <a:pt x="252" y="59"/>
                          </a:lnTo>
                          <a:lnTo>
                            <a:pt x="350" y="18"/>
                          </a:lnTo>
                          <a:lnTo>
                            <a:pt x="447"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0" name="Freeform 185"/>
                    <p:cNvSpPr>
                      <a:spLocks/>
                    </p:cNvSpPr>
                    <p:nvPr/>
                  </p:nvSpPr>
                  <p:spPr bwMode="auto">
                    <a:xfrm>
                      <a:off x="2402" y="3512"/>
                      <a:ext cx="14" cy="7"/>
                    </a:xfrm>
                    <a:custGeom>
                      <a:avLst/>
                      <a:gdLst>
                        <a:gd name="T0" fmla="*/ 0 w 97"/>
                        <a:gd name="T1" fmla="*/ 0 h 37"/>
                        <a:gd name="T2" fmla="*/ 3 w 97"/>
                        <a:gd name="T3" fmla="*/ 4 h 37"/>
                        <a:gd name="T4" fmla="*/ 11 w 97"/>
                        <a:gd name="T5" fmla="*/ 7 h 37"/>
                        <a:gd name="T6" fmla="*/ 14 w 97"/>
                        <a:gd name="T7" fmla="*/ 7 h 37"/>
                        <a:gd name="T8" fmla="*/ 0 60000 65536"/>
                        <a:gd name="T9" fmla="*/ 0 60000 65536"/>
                        <a:gd name="T10" fmla="*/ 0 60000 65536"/>
                        <a:gd name="T11" fmla="*/ 0 60000 65536"/>
                        <a:gd name="T12" fmla="*/ 0 w 97"/>
                        <a:gd name="T13" fmla="*/ 0 h 37"/>
                        <a:gd name="T14" fmla="*/ 97 w 97"/>
                        <a:gd name="T15" fmla="*/ 37 h 37"/>
                      </a:gdLst>
                      <a:ahLst/>
                      <a:cxnLst>
                        <a:cxn ang="T8">
                          <a:pos x="T0" y="T1"/>
                        </a:cxn>
                        <a:cxn ang="T9">
                          <a:pos x="T2" y="T3"/>
                        </a:cxn>
                        <a:cxn ang="T10">
                          <a:pos x="T4" y="T5"/>
                        </a:cxn>
                        <a:cxn ang="T11">
                          <a:pos x="T6" y="T7"/>
                        </a:cxn>
                      </a:cxnLst>
                      <a:rect l="T12" t="T13" r="T14" b="T15"/>
                      <a:pathLst>
                        <a:path w="97" h="37">
                          <a:moveTo>
                            <a:pt x="0" y="0"/>
                          </a:moveTo>
                          <a:lnTo>
                            <a:pt x="19" y="20"/>
                          </a:lnTo>
                          <a:lnTo>
                            <a:pt x="76" y="37"/>
                          </a:lnTo>
                          <a:lnTo>
                            <a:pt x="97" y="3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1" name="Freeform 186"/>
                    <p:cNvSpPr>
                      <a:spLocks/>
                    </p:cNvSpPr>
                    <p:nvPr/>
                  </p:nvSpPr>
                  <p:spPr bwMode="auto">
                    <a:xfrm>
                      <a:off x="2402" y="3512"/>
                      <a:ext cx="14" cy="7"/>
                    </a:xfrm>
                    <a:custGeom>
                      <a:avLst/>
                      <a:gdLst>
                        <a:gd name="T0" fmla="*/ 0 w 97"/>
                        <a:gd name="T1" fmla="*/ 0 h 37"/>
                        <a:gd name="T2" fmla="*/ 3 w 97"/>
                        <a:gd name="T3" fmla="*/ 4 h 37"/>
                        <a:gd name="T4" fmla="*/ 11 w 97"/>
                        <a:gd name="T5" fmla="*/ 7 h 37"/>
                        <a:gd name="T6" fmla="*/ 14 w 97"/>
                        <a:gd name="T7" fmla="*/ 7 h 37"/>
                        <a:gd name="T8" fmla="*/ 0 60000 65536"/>
                        <a:gd name="T9" fmla="*/ 0 60000 65536"/>
                        <a:gd name="T10" fmla="*/ 0 60000 65536"/>
                        <a:gd name="T11" fmla="*/ 0 60000 65536"/>
                        <a:gd name="T12" fmla="*/ 0 w 97"/>
                        <a:gd name="T13" fmla="*/ 0 h 37"/>
                        <a:gd name="T14" fmla="*/ 97 w 97"/>
                        <a:gd name="T15" fmla="*/ 37 h 37"/>
                      </a:gdLst>
                      <a:ahLst/>
                      <a:cxnLst>
                        <a:cxn ang="T8">
                          <a:pos x="T0" y="T1"/>
                        </a:cxn>
                        <a:cxn ang="T9">
                          <a:pos x="T2" y="T3"/>
                        </a:cxn>
                        <a:cxn ang="T10">
                          <a:pos x="T4" y="T5"/>
                        </a:cxn>
                        <a:cxn ang="T11">
                          <a:pos x="T6" y="T7"/>
                        </a:cxn>
                      </a:cxnLst>
                      <a:rect l="T12" t="T13" r="T14" b="T15"/>
                      <a:pathLst>
                        <a:path w="97" h="37">
                          <a:moveTo>
                            <a:pt x="0" y="0"/>
                          </a:moveTo>
                          <a:lnTo>
                            <a:pt x="19" y="20"/>
                          </a:lnTo>
                          <a:lnTo>
                            <a:pt x="76" y="37"/>
                          </a:lnTo>
                          <a:lnTo>
                            <a:pt x="97" y="3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2" name="Freeform 187"/>
                    <p:cNvSpPr>
                      <a:spLocks/>
                    </p:cNvSpPr>
                    <p:nvPr/>
                  </p:nvSpPr>
                  <p:spPr bwMode="auto">
                    <a:xfrm>
                      <a:off x="2686" y="3518"/>
                      <a:ext cx="31" cy="97"/>
                    </a:xfrm>
                    <a:custGeom>
                      <a:avLst/>
                      <a:gdLst>
                        <a:gd name="T0" fmla="*/ 31 w 220"/>
                        <a:gd name="T1" fmla="*/ 0 h 580"/>
                        <a:gd name="T2" fmla="*/ 28 w 220"/>
                        <a:gd name="T3" fmla="*/ 10 h 580"/>
                        <a:gd name="T4" fmla="*/ 24 w 220"/>
                        <a:gd name="T5" fmla="*/ 26 h 580"/>
                        <a:gd name="T6" fmla="*/ 20 w 220"/>
                        <a:gd name="T7" fmla="*/ 41 h 580"/>
                        <a:gd name="T8" fmla="*/ 16 w 220"/>
                        <a:gd name="T9" fmla="*/ 56 h 580"/>
                        <a:gd name="T10" fmla="*/ 13 w 220"/>
                        <a:gd name="T11" fmla="*/ 67 h 580"/>
                        <a:gd name="T12" fmla="*/ 9 w 220"/>
                        <a:gd name="T13" fmla="*/ 80 h 580"/>
                        <a:gd name="T14" fmla="*/ 4 w 220"/>
                        <a:gd name="T15" fmla="*/ 90 h 580"/>
                        <a:gd name="T16" fmla="*/ 0 w 220"/>
                        <a:gd name="T17" fmla="*/ 97 h 5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
                        <a:gd name="T28" fmla="*/ 0 h 580"/>
                        <a:gd name="T29" fmla="*/ 220 w 220"/>
                        <a:gd name="T30" fmla="*/ 580 h 5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 h="580">
                          <a:moveTo>
                            <a:pt x="220" y="0"/>
                          </a:moveTo>
                          <a:lnTo>
                            <a:pt x="199" y="58"/>
                          </a:lnTo>
                          <a:lnTo>
                            <a:pt x="170" y="155"/>
                          </a:lnTo>
                          <a:lnTo>
                            <a:pt x="145" y="248"/>
                          </a:lnTo>
                          <a:lnTo>
                            <a:pt x="116" y="334"/>
                          </a:lnTo>
                          <a:lnTo>
                            <a:pt x="94" y="401"/>
                          </a:lnTo>
                          <a:lnTo>
                            <a:pt x="61" y="480"/>
                          </a:lnTo>
                          <a:lnTo>
                            <a:pt x="26" y="539"/>
                          </a:lnTo>
                          <a:lnTo>
                            <a:pt x="0" y="58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3" name="Freeform 188"/>
                    <p:cNvSpPr>
                      <a:spLocks/>
                    </p:cNvSpPr>
                    <p:nvPr/>
                  </p:nvSpPr>
                  <p:spPr bwMode="auto">
                    <a:xfrm>
                      <a:off x="2686" y="3518"/>
                      <a:ext cx="31" cy="97"/>
                    </a:xfrm>
                    <a:custGeom>
                      <a:avLst/>
                      <a:gdLst>
                        <a:gd name="T0" fmla="*/ 31 w 220"/>
                        <a:gd name="T1" fmla="*/ 0 h 580"/>
                        <a:gd name="T2" fmla="*/ 28 w 220"/>
                        <a:gd name="T3" fmla="*/ 10 h 580"/>
                        <a:gd name="T4" fmla="*/ 24 w 220"/>
                        <a:gd name="T5" fmla="*/ 26 h 580"/>
                        <a:gd name="T6" fmla="*/ 20 w 220"/>
                        <a:gd name="T7" fmla="*/ 41 h 580"/>
                        <a:gd name="T8" fmla="*/ 16 w 220"/>
                        <a:gd name="T9" fmla="*/ 56 h 580"/>
                        <a:gd name="T10" fmla="*/ 13 w 220"/>
                        <a:gd name="T11" fmla="*/ 67 h 580"/>
                        <a:gd name="T12" fmla="*/ 9 w 220"/>
                        <a:gd name="T13" fmla="*/ 80 h 580"/>
                        <a:gd name="T14" fmla="*/ 4 w 220"/>
                        <a:gd name="T15" fmla="*/ 90 h 580"/>
                        <a:gd name="T16" fmla="*/ 0 w 220"/>
                        <a:gd name="T17" fmla="*/ 97 h 5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
                        <a:gd name="T28" fmla="*/ 0 h 580"/>
                        <a:gd name="T29" fmla="*/ 220 w 220"/>
                        <a:gd name="T30" fmla="*/ 580 h 5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 h="580">
                          <a:moveTo>
                            <a:pt x="220" y="0"/>
                          </a:moveTo>
                          <a:lnTo>
                            <a:pt x="199" y="58"/>
                          </a:lnTo>
                          <a:lnTo>
                            <a:pt x="170" y="155"/>
                          </a:lnTo>
                          <a:lnTo>
                            <a:pt x="145" y="248"/>
                          </a:lnTo>
                          <a:lnTo>
                            <a:pt x="116" y="334"/>
                          </a:lnTo>
                          <a:lnTo>
                            <a:pt x="94" y="401"/>
                          </a:lnTo>
                          <a:lnTo>
                            <a:pt x="61" y="480"/>
                          </a:lnTo>
                          <a:lnTo>
                            <a:pt x="26" y="539"/>
                          </a:lnTo>
                          <a:lnTo>
                            <a:pt x="0" y="58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4" name="Freeform 189"/>
                    <p:cNvSpPr>
                      <a:spLocks/>
                    </p:cNvSpPr>
                    <p:nvPr/>
                  </p:nvSpPr>
                  <p:spPr bwMode="auto">
                    <a:xfrm>
                      <a:off x="2738" y="3375"/>
                      <a:ext cx="5" cy="55"/>
                    </a:xfrm>
                    <a:custGeom>
                      <a:avLst/>
                      <a:gdLst>
                        <a:gd name="T0" fmla="*/ 0 w 36"/>
                        <a:gd name="T1" fmla="*/ 55 h 332"/>
                        <a:gd name="T2" fmla="*/ 2 w 36"/>
                        <a:gd name="T3" fmla="*/ 40 h 332"/>
                        <a:gd name="T4" fmla="*/ 3 w 36"/>
                        <a:gd name="T5" fmla="*/ 27 h 332"/>
                        <a:gd name="T6" fmla="*/ 3 w 36"/>
                        <a:gd name="T7" fmla="*/ 15 h 332"/>
                        <a:gd name="T8" fmla="*/ 4 w 36"/>
                        <a:gd name="T9" fmla="*/ 5 h 332"/>
                        <a:gd name="T10" fmla="*/ 5 w 36"/>
                        <a:gd name="T11" fmla="*/ 0 h 332"/>
                        <a:gd name="T12" fmla="*/ 0 60000 65536"/>
                        <a:gd name="T13" fmla="*/ 0 60000 65536"/>
                        <a:gd name="T14" fmla="*/ 0 60000 65536"/>
                        <a:gd name="T15" fmla="*/ 0 60000 65536"/>
                        <a:gd name="T16" fmla="*/ 0 60000 65536"/>
                        <a:gd name="T17" fmla="*/ 0 60000 65536"/>
                        <a:gd name="T18" fmla="*/ 0 w 36"/>
                        <a:gd name="T19" fmla="*/ 0 h 332"/>
                        <a:gd name="T20" fmla="*/ 36 w 36"/>
                        <a:gd name="T21" fmla="*/ 332 h 332"/>
                      </a:gdLst>
                      <a:ahLst/>
                      <a:cxnLst>
                        <a:cxn ang="T12">
                          <a:pos x="T0" y="T1"/>
                        </a:cxn>
                        <a:cxn ang="T13">
                          <a:pos x="T2" y="T3"/>
                        </a:cxn>
                        <a:cxn ang="T14">
                          <a:pos x="T4" y="T5"/>
                        </a:cxn>
                        <a:cxn ang="T15">
                          <a:pos x="T6" y="T7"/>
                        </a:cxn>
                        <a:cxn ang="T16">
                          <a:pos x="T8" y="T9"/>
                        </a:cxn>
                        <a:cxn ang="T17">
                          <a:pos x="T10" y="T11"/>
                        </a:cxn>
                      </a:cxnLst>
                      <a:rect l="T18" t="T19" r="T20" b="T21"/>
                      <a:pathLst>
                        <a:path w="36" h="332">
                          <a:moveTo>
                            <a:pt x="0" y="332"/>
                          </a:moveTo>
                          <a:lnTo>
                            <a:pt x="11" y="241"/>
                          </a:lnTo>
                          <a:lnTo>
                            <a:pt x="21" y="162"/>
                          </a:lnTo>
                          <a:lnTo>
                            <a:pt x="21" y="91"/>
                          </a:lnTo>
                          <a:lnTo>
                            <a:pt x="32" y="32"/>
                          </a:lnTo>
                          <a:lnTo>
                            <a:pt x="36"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5" name="Freeform 190"/>
                    <p:cNvSpPr>
                      <a:spLocks/>
                    </p:cNvSpPr>
                    <p:nvPr/>
                  </p:nvSpPr>
                  <p:spPr bwMode="auto">
                    <a:xfrm>
                      <a:off x="2738" y="3375"/>
                      <a:ext cx="5" cy="55"/>
                    </a:xfrm>
                    <a:custGeom>
                      <a:avLst/>
                      <a:gdLst>
                        <a:gd name="T0" fmla="*/ 0 w 36"/>
                        <a:gd name="T1" fmla="*/ 55 h 332"/>
                        <a:gd name="T2" fmla="*/ 2 w 36"/>
                        <a:gd name="T3" fmla="*/ 40 h 332"/>
                        <a:gd name="T4" fmla="*/ 3 w 36"/>
                        <a:gd name="T5" fmla="*/ 27 h 332"/>
                        <a:gd name="T6" fmla="*/ 3 w 36"/>
                        <a:gd name="T7" fmla="*/ 15 h 332"/>
                        <a:gd name="T8" fmla="*/ 4 w 36"/>
                        <a:gd name="T9" fmla="*/ 5 h 332"/>
                        <a:gd name="T10" fmla="*/ 5 w 36"/>
                        <a:gd name="T11" fmla="*/ 0 h 332"/>
                        <a:gd name="T12" fmla="*/ 0 60000 65536"/>
                        <a:gd name="T13" fmla="*/ 0 60000 65536"/>
                        <a:gd name="T14" fmla="*/ 0 60000 65536"/>
                        <a:gd name="T15" fmla="*/ 0 60000 65536"/>
                        <a:gd name="T16" fmla="*/ 0 60000 65536"/>
                        <a:gd name="T17" fmla="*/ 0 60000 65536"/>
                        <a:gd name="T18" fmla="*/ 0 w 36"/>
                        <a:gd name="T19" fmla="*/ 0 h 332"/>
                        <a:gd name="T20" fmla="*/ 36 w 36"/>
                        <a:gd name="T21" fmla="*/ 332 h 332"/>
                      </a:gdLst>
                      <a:ahLst/>
                      <a:cxnLst>
                        <a:cxn ang="T12">
                          <a:pos x="T0" y="T1"/>
                        </a:cxn>
                        <a:cxn ang="T13">
                          <a:pos x="T2" y="T3"/>
                        </a:cxn>
                        <a:cxn ang="T14">
                          <a:pos x="T4" y="T5"/>
                        </a:cxn>
                        <a:cxn ang="T15">
                          <a:pos x="T6" y="T7"/>
                        </a:cxn>
                        <a:cxn ang="T16">
                          <a:pos x="T8" y="T9"/>
                        </a:cxn>
                        <a:cxn ang="T17">
                          <a:pos x="T10" y="T11"/>
                        </a:cxn>
                      </a:cxnLst>
                      <a:rect l="T18" t="T19" r="T20" b="T21"/>
                      <a:pathLst>
                        <a:path w="36" h="332">
                          <a:moveTo>
                            <a:pt x="0" y="332"/>
                          </a:moveTo>
                          <a:lnTo>
                            <a:pt x="11" y="241"/>
                          </a:lnTo>
                          <a:lnTo>
                            <a:pt x="21" y="162"/>
                          </a:lnTo>
                          <a:lnTo>
                            <a:pt x="21" y="91"/>
                          </a:lnTo>
                          <a:lnTo>
                            <a:pt x="32" y="32"/>
                          </a:lnTo>
                          <a:lnTo>
                            <a:pt x="36"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6" name="Freeform 191"/>
                    <p:cNvSpPr>
                      <a:spLocks/>
                    </p:cNvSpPr>
                    <p:nvPr/>
                  </p:nvSpPr>
                  <p:spPr bwMode="auto">
                    <a:xfrm>
                      <a:off x="2728" y="3458"/>
                      <a:ext cx="6" cy="19"/>
                    </a:xfrm>
                    <a:custGeom>
                      <a:avLst/>
                      <a:gdLst>
                        <a:gd name="T0" fmla="*/ 6 w 36"/>
                        <a:gd name="T1" fmla="*/ 0 h 114"/>
                        <a:gd name="T2" fmla="*/ 4 w 36"/>
                        <a:gd name="T3" fmla="*/ 8 h 114"/>
                        <a:gd name="T4" fmla="*/ 2 w 36"/>
                        <a:gd name="T5" fmla="*/ 13 h 114"/>
                        <a:gd name="T6" fmla="*/ 1 w 36"/>
                        <a:gd name="T7" fmla="*/ 17 h 114"/>
                        <a:gd name="T8" fmla="*/ 0 w 36"/>
                        <a:gd name="T9" fmla="*/ 19 h 114"/>
                        <a:gd name="T10" fmla="*/ 0 60000 65536"/>
                        <a:gd name="T11" fmla="*/ 0 60000 65536"/>
                        <a:gd name="T12" fmla="*/ 0 60000 65536"/>
                        <a:gd name="T13" fmla="*/ 0 60000 65536"/>
                        <a:gd name="T14" fmla="*/ 0 60000 65536"/>
                        <a:gd name="T15" fmla="*/ 0 w 36"/>
                        <a:gd name="T16" fmla="*/ 0 h 114"/>
                        <a:gd name="T17" fmla="*/ 36 w 36"/>
                        <a:gd name="T18" fmla="*/ 114 h 114"/>
                      </a:gdLst>
                      <a:ahLst/>
                      <a:cxnLst>
                        <a:cxn ang="T10">
                          <a:pos x="T0" y="T1"/>
                        </a:cxn>
                        <a:cxn ang="T11">
                          <a:pos x="T2" y="T3"/>
                        </a:cxn>
                        <a:cxn ang="T12">
                          <a:pos x="T4" y="T5"/>
                        </a:cxn>
                        <a:cxn ang="T13">
                          <a:pos x="T6" y="T7"/>
                        </a:cxn>
                        <a:cxn ang="T14">
                          <a:pos x="T8" y="T9"/>
                        </a:cxn>
                      </a:cxnLst>
                      <a:rect l="T15" t="T16" r="T17" b="T18"/>
                      <a:pathLst>
                        <a:path w="36" h="114">
                          <a:moveTo>
                            <a:pt x="36" y="0"/>
                          </a:moveTo>
                          <a:lnTo>
                            <a:pt x="25" y="48"/>
                          </a:lnTo>
                          <a:lnTo>
                            <a:pt x="14" y="75"/>
                          </a:lnTo>
                          <a:lnTo>
                            <a:pt x="5" y="102"/>
                          </a:lnTo>
                          <a:lnTo>
                            <a:pt x="0" y="11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7" name="Freeform 192"/>
                    <p:cNvSpPr>
                      <a:spLocks/>
                    </p:cNvSpPr>
                    <p:nvPr/>
                  </p:nvSpPr>
                  <p:spPr bwMode="auto">
                    <a:xfrm>
                      <a:off x="2728" y="3458"/>
                      <a:ext cx="6" cy="19"/>
                    </a:xfrm>
                    <a:custGeom>
                      <a:avLst/>
                      <a:gdLst>
                        <a:gd name="T0" fmla="*/ 6 w 36"/>
                        <a:gd name="T1" fmla="*/ 0 h 114"/>
                        <a:gd name="T2" fmla="*/ 4 w 36"/>
                        <a:gd name="T3" fmla="*/ 8 h 114"/>
                        <a:gd name="T4" fmla="*/ 2 w 36"/>
                        <a:gd name="T5" fmla="*/ 13 h 114"/>
                        <a:gd name="T6" fmla="*/ 1 w 36"/>
                        <a:gd name="T7" fmla="*/ 17 h 114"/>
                        <a:gd name="T8" fmla="*/ 0 w 36"/>
                        <a:gd name="T9" fmla="*/ 19 h 114"/>
                        <a:gd name="T10" fmla="*/ 0 60000 65536"/>
                        <a:gd name="T11" fmla="*/ 0 60000 65536"/>
                        <a:gd name="T12" fmla="*/ 0 60000 65536"/>
                        <a:gd name="T13" fmla="*/ 0 60000 65536"/>
                        <a:gd name="T14" fmla="*/ 0 60000 65536"/>
                        <a:gd name="T15" fmla="*/ 0 w 36"/>
                        <a:gd name="T16" fmla="*/ 0 h 114"/>
                        <a:gd name="T17" fmla="*/ 36 w 36"/>
                        <a:gd name="T18" fmla="*/ 114 h 114"/>
                      </a:gdLst>
                      <a:ahLst/>
                      <a:cxnLst>
                        <a:cxn ang="T10">
                          <a:pos x="T0" y="T1"/>
                        </a:cxn>
                        <a:cxn ang="T11">
                          <a:pos x="T2" y="T3"/>
                        </a:cxn>
                        <a:cxn ang="T12">
                          <a:pos x="T4" y="T5"/>
                        </a:cxn>
                        <a:cxn ang="T13">
                          <a:pos x="T6" y="T7"/>
                        </a:cxn>
                        <a:cxn ang="T14">
                          <a:pos x="T8" y="T9"/>
                        </a:cxn>
                      </a:cxnLst>
                      <a:rect l="T15" t="T16" r="T17" b="T18"/>
                      <a:pathLst>
                        <a:path w="36" h="114">
                          <a:moveTo>
                            <a:pt x="36" y="0"/>
                          </a:moveTo>
                          <a:lnTo>
                            <a:pt x="25" y="48"/>
                          </a:lnTo>
                          <a:lnTo>
                            <a:pt x="14" y="75"/>
                          </a:lnTo>
                          <a:lnTo>
                            <a:pt x="5" y="102"/>
                          </a:lnTo>
                          <a:lnTo>
                            <a:pt x="0" y="11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8" name="Freeform 193"/>
                    <p:cNvSpPr>
                      <a:spLocks/>
                    </p:cNvSpPr>
                    <p:nvPr/>
                  </p:nvSpPr>
                  <p:spPr bwMode="auto">
                    <a:xfrm>
                      <a:off x="2394" y="3445"/>
                      <a:ext cx="20" cy="12"/>
                    </a:xfrm>
                    <a:custGeom>
                      <a:avLst/>
                      <a:gdLst>
                        <a:gd name="T0" fmla="*/ 0 w 134"/>
                        <a:gd name="T1" fmla="*/ 12 h 75"/>
                        <a:gd name="T2" fmla="*/ 4 w 134"/>
                        <a:gd name="T3" fmla="*/ 12 h 75"/>
                        <a:gd name="T4" fmla="*/ 7 w 134"/>
                        <a:gd name="T5" fmla="*/ 11 h 75"/>
                        <a:gd name="T6" fmla="*/ 11 w 134"/>
                        <a:gd name="T7" fmla="*/ 8 h 75"/>
                        <a:gd name="T8" fmla="*/ 14 w 134"/>
                        <a:gd name="T9" fmla="*/ 4 h 75"/>
                        <a:gd name="T10" fmla="*/ 19 w 134"/>
                        <a:gd name="T11" fmla="*/ 3 h 75"/>
                        <a:gd name="T12" fmla="*/ 20 w 134"/>
                        <a:gd name="T13" fmla="*/ 0 h 75"/>
                        <a:gd name="T14" fmla="*/ 0 60000 65536"/>
                        <a:gd name="T15" fmla="*/ 0 60000 65536"/>
                        <a:gd name="T16" fmla="*/ 0 60000 65536"/>
                        <a:gd name="T17" fmla="*/ 0 60000 65536"/>
                        <a:gd name="T18" fmla="*/ 0 60000 65536"/>
                        <a:gd name="T19" fmla="*/ 0 60000 65536"/>
                        <a:gd name="T20" fmla="*/ 0 60000 65536"/>
                        <a:gd name="T21" fmla="*/ 0 w 134"/>
                        <a:gd name="T22" fmla="*/ 0 h 75"/>
                        <a:gd name="T23" fmla="*/ 134 w 134"/>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 h="75">
                          <a:moveTo>
                            <a:pt x="0" y="75"/>
                          </a:moveTo>
                          <a:lnTo>
                            <a:pt x="30" y="75"/>
                          </a:lnTo>
                          <a:lnTo>
                            <a:pt x="48" y="67"/>
                          </a:lnTo>
                          <a:lnTo>
                            <a:pt x="76" y="49"/>
                          </a:lnTo>
                          <a:lnTo>
                            <a:pt x="96" y="28"/>
                          </a:lnTo>
                          <a:lnTo>
                            <a:pt x="125" y="18"/>
                          </a:lnTo>
                          <a:lnTo>
                            <a:pt x="13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49" name="Freeform 194"/>
                    <p:cNvSpPr>
                      <a:spLocks/>
                    </p:cNvSpPr>
                    <p:nvPr/>
                  </p:nvSpPr>
                  <p:spPr bwMode="auto">
                    <a:xfrm>
                      <a:off x="2394" y="3445"/>
                      <a:ext cx="20" cy="12"/>
                    </a:xfrm>
                    <a:custGeom>
                      <a:avLst/>
                      <a:gdLst>
                        <a:gd name="T0" fmla="*/ 0 w 134"/>
                        <a:gd name="T1" fmla="*/ 12 h 75"/>
                        <a:gd name="T2" fmla="*/ 4 w 134"/>
                        <a:gd name="T3" fmla="*/ 12 h 75"/>
                        <a:gd name="T4" fmla="*/ 7 w 134"/>
                        <a:gd name="T5" fmla="*/ 11 h 75"/>
                        <a:gd name="T6" fmla="*/ 11 w 134"/>
                        <a:gd name="T7" fmla="*/ 8 h 75"/>
                        <a:gd name="T8" fmla="*/ 14 w 134"/>
                        <a:gd name="T9" fmla="*/ 4 h 75"/>
                        <a:gd name="T10" fmla="*/ 19 w 134"/>
                        <a:gd name="T11" fmla="*/ 3 h 75"/>
                        <a:gd name="T12" fmla="*/ 20 w 134"/>
                        <a:gd name="T13" fmla="*/ 0 h 75"/>
                        <a:gd name="T14" fmla="*/ 0 60000 65536"/>
                        <a:gd name="T15" fmla="*/ 0 60000 65536"/>
                        <a:gd name="T16" fmla="*/ 0 60000 65536"/>
                        <a:gd name="T17" fmla="*/ 0 60000 65536"/>
                        <a:gd name="T18" fmla="*/ 0 60000 65536"/>
                        <a:gd name="T19" fmla="*/ 0 60000 65536"/>
                        <a:gd name="T20" fmla="*/ 0 60000 65536"/>
                        <a:gd name="T21" fmla="*/ 0 w 134"/>
                        <a:gd name="T22" fmla="*/ 0 h 75"/>
                        <a:gd name="T23" fmla="*/ 134 w 134"/>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 h="75">
                          <a:moveTo>
                            <a:pt x="0" y="75"/>
                          </a:moveTo>
                          <a:lnTo>
                            <a:pt x="30" y="75"/>
                          </a:lnTo>
                          <a:lnTo>
                            <a:pt x="48" y="67"/>
                          </a:lnTo>
                          <a:lnTo>
                            <a:pt x="76" y="49"/>
                          </a:lnTo>
                          <a:lnTo>
                            <a:pt x="96" y="28"/>
                          </a:lnTo>
                          <a:lnTo>
                            <a:pt x="125" y="18"/>
                          </a:lnTo>
                          <a:lnTo>
                            <a:pt x="13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50" name="Freeform 195"/>
                    <p:cNvSpPr>
                      <a:spLocks/>
                    </p:cNvSpPr>
                    <p:nvPr/>
                  </p:nvSpPr>
                  <p:spPr bwMode="auto">
                    <a:xfrm>
                      <a:off x="2382" y="3432"/>
                      <a:ext cx="69" cy="8"/>
                    </a:xfrm>
                    <a:custGeom>
                      <a:avLst/>
                      <a:gdLst>
                        <a:gd name="T0" fmla="*/ 0 w 481"/>
                        <a:gd name="T1" fmla="*/ 0 h 46"/>
                        <a:gd name="T2" fmla="*/ 4 w 481"/>
                        <a:gd name="T3" fmla="*/ 3 h 46"/>
                        <a:gd name="T4" fmla="*/ 9 w 481"/>
                        <a:gd name="T5" fmla="*/ 6 h 46"/>
                        <a:gd name="T6" fmla="*/ 14 w 481"/>
                        <a:gd name="T7" fmla="*/ 6 h 46"/>
                        <a:gd name="T8" fmla="*/ 21 w 481"/>
                        <a:gd name="T9" fmla="*/ 6 h 46"/>
                        <a:gd name="T10" fmla="*/ 22 w 481"/>
                        <a:gd name="T11" fmla="*/ 5 h 46"/>
                        <a:gd name="T12" fmla="*/ 26 w 481"/>
                        <a:gd name="T13" fmla="*/ 6 h 46"/>
                        <a:gd name="T14" fmla="*/ 31 w 481"/>
                        <a:gd name="T15" fmla="*/ 8 h 46"/>
                        <a:gd name="T16" fmla="*/ 32 w 481"/>
                        <a:gd name="T17" fmla="*/ 6 h 46"/>
                        <a:gd name="T18" fmla="*/ 38 w 481"/>
                        <a:gd name="T19" fmla="*/ 8 h 46"/>
                        <a:gd name="T20" fmla="*/ 40 w 481"/>
                        <a:gd name="T21" fmla="*/ 8 h 46"/>
                        <a:gd name="T22" fmla="*/ 47 w 481"/>
                        <a:gd name="T23" fmla="*/ 6 h 46"/>
                        <a:gd name="T24" fmla="*/ 54 w 481"/>
                        <a:gd name="T25" fmla="*/ 5 h 46"/>
                        <a:gd name="T26" fmla="*/ 58 w 481"/>
                        <a:gd name="T27" fmla="*/ 3 h 46"/>
                        <a:gd name="T28" fmla="*/ 62 w 481"/>
                        <a:gd name="T29" fmla="*/ 1 h 46"/>
                        <a:gd name="T30" fmla="*/ 66 w 481"/>
                        <a:gd name="T31" fmla="*/ 0 h 46"/>
                        <a:gd name="T32" fmla="*/ 69 w 481"/>
                        <a:gd name="T33" fmla="*/ 0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1"/>
                        <a:gd name="T52" fmla="*/ 0 h 46"/>
                        <a:gd name="T53" fmla="*/ 481 w 481"/>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1" h="46">
                          <a:moveTo>
                            <a:pt x="0" y="0"/>
                          </a:moveTo>
                          <a:lnTo>
                            <a:pt x="30" y="18"/>
                          </a:lnTo>
                          <a:lnTo>
                            <a:pt x="60" y="36"/>
                          </a:lnTo>
                          <a:lnTo>
                            <a:pt x="97" y="36"/>
                          </a:lnTo>
                          <a:lnTo>
                            <a:pt x="146" y="36"/>
                          </a:lnTo>
                          <a:lnTo>
                            <a:pt x="154" y="27"/>
                          </a:lnTo>
                          <a:lnTo>
                            <a:pt x="184" y="36"/>
                          </a:lnTo>
                          <a:lnTo>
                            <a:pt x="213" y="46"/>
                          </a:lnTo>
                          <a:lnTo>
                            <a:pt x="222" y="36"/>
                          </a:lnTo>
                          <a:lnTo>
                            <a:pt x="262" y="46"/>
                          </a:lnTo>
                          <a:lnTo>
                            <a:pt x="279" y="46"/>
                          </a:lnTo>
                          <a:lnTo>
                            <a:pt x="327" y="36"/>
                          </a:lnTo>
                          <a:lnTo>
                            <a:pt x="377" y="27"/>
                          </a:lnTo>
                          <a:lnTo>
                            <a:pt x="405" y="18"/>
                          </a:lnTo>
                          <a:lnTo>
                            <a:pt x="434" y="7"/>
                          </a:lnTo>
                          <a:lnTo>
                            <a:pt x="461" y="0"/>
                          </a:lnTo>
                          <a:lnTo>
                            <a:pt x="481"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51" name="Freeform 196"/>
                    <p:cNvSpPr>
                      <a:spLocks/>
                    </p:cNvSpPr>
                    <p:nvPr/>
                  </p:nvSpPr>
                  <p:spPr bwMode="auto">
                    <a:xfrm>
                      <a:off x="2382" y="3432"/>
                      <a:ext cx="69" cy="8"/>
                    </a:xfrm>
                    <a:custGeom>
                      <a:avLst/>
                      <a:gdLst>
                        <a:gd name="T0" fmla="*/ 0 w 481"/>
                        <a:gd name="T1" fmla="*/ 0 h 46"/>
                        <a:gd name="T2" fmla="*/ 4 w 481"/>
                        <a:gd name="T3" fmla="*/ 3 h 46"/>
                        <a:gd name="T4" fmla="*/ 9 w 481"/>
                        <a:gd name="T5" fmla="*/ 6 h 46"/>
                        <a:gd name="T6" fmla="*/ 14 w 481"/>
                        <a:gd name="T7" fmla="*/ 6 h 46"/>
                        <a:gd name="T8" fmla="*/ 21 w 481"/>
                        <a:gd name="T9" fmla="*/ 6 h 46"/>
                        <a:gd name="T10" fmla="*/ 22 w 481"/>
                        <a:gd name="T11" fmla="*/ 5 h 46"/>
                        <a:gd name="T12" fmla="*/ 26 w 481"/>
                        <a:gd name="T13" fmla="*/ 6 h 46"/>
                        <a:gd name="T14" fmla="*/ 31 w 481"/>
                        <a:gd name="T15" fmla="*/ 8 h 46"/>
                        <a:gd name="T16" fmla="*/ 32 w 481"/>
                        <a:gd name="T17" fmla="*/ 6 h 46"/>
                        <a:gd name="T18" fmla="*/ 38 w 481"/>
                        <a:gd name="T19" fmla="*/ 8 h 46"/>
                        <a:gd name="T20" fmla="*/ 40 w 481"/>
                        <a:gd name="T21" fmla="*/ 8 h 46"/>
                        <a:gd name="T22" fmla="*/ 47 w 481"/>
                        <a:gd name="T23" fmla="*/ 6 h 46"/>
                        <a:gd name="T24" fmla="*/ 54 w 481"/>
                        <a:gd name="T25" fmla="*/ 5 h 46"/>
                        <a:gd name="T26" fmla="*/ 58 w 481"/>
                        <a:gd name="T27" fmla="*/ 3 h 46"/>
                        <a:gd name="T28" fmla="*/ 62 w 481"/>
                        <a:gd name="T29" fmla="*/ 1 h 46"/>
                        <a:gd name="T30" fmla="*/ 66 w 481"/>
                        <a:gd name="T31" fmla="*/ 0 h 46"/>
                        <a:gd name="T32" fmla="*/ 69 w 481"/>
                        <a:gd name="T33" fmla="*/ 0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1"/>
                        <a:gd name="T52" fmla="*/ 0 h 46"/>
                        <a:gd name="T53" fmla="*/ 481 w 481"/>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1" h="46">
                          <a:moveTo>
                            <a:pt x="0" y="0"/>
                          </a:moveTo>
                          <a:lnTo>
                            <a:pt x="30" y="18"/>
                          </a:lnTo>
                          <a:lnTo>
                            <a:pt x="60" y="36"/>
                          </a:lnTo>
                          <a:lnTo>
                            <a:pt x="97" y="36"/>
                          </a:lnTo>
                          <a:lnTo>
                            <a:pt x="146" y="36"/>
                          </a:lnTo>
                          <a:lnTo>
                            <a:pt x="154" y="27"/>
                          </a:lnTo>
                          <a:lnTo>
                            <a:pt x="184" y="36"/>
                          </a:lnTo>
                          <a:lnTo>
                            <a:pt x="213" y="46"/>
                          </a:lnTo>
                          <a:lnTo>
                            <a:pt x="222" y="36"/>
                          </a:lnTo>
                          <a:lnTo>
                            <a:pt x="262" y="46"/>
                          </a:lnTo>
                          <a:lnTo>
                            <a:pt x="279" y="46"/>
                          </a:lnTo>
                          <a:lnTo>
                            <a:pt x="327" y="36"/>
                          </a:lnTo>
                          <a:lnTo>
                            <a:pt x="377" y="27"/>
                          </a:lnTo>
                          <a:lnTo>
                            <a:pt x="405" y="18"/>
                          </a:lnTo>
                          <a:lnTo>
                            <a:pt x="434" y="7"/>
                          </a:lnTo>
                          <a:lnTo>
                            <a:pt x="461" y="0"/>
                          </a:lnTo>
                          <a:lnTo>
                            <a:pt x="481"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52" name="Freeform 197"/>
                    <p:cNvSpPr>
                      <a:spLocks/>
                    </p:cNvSpPr>
                    <p:nvPr/>
                  </p:nvSpPr>
                  <p:spPr bwMode="auto">
                    <a:xfrm>
                      <a:off x="2809" y="3204"/>
                      <a:ext cx="21" cy="59"/>
                    </a:xfrm>
                    <a:custGeom>
                      <a:avLst/>
                      <a:gdLst>
                        <a:gd name="T0" fmla="*/ 21 w 143"/>
                        <a:gd name="T1" fmla="*/ 59 h 358"/>
                        <a:gd name="T2" fmla="*/ 16 w 143"/>
                        <a:gd name="T3" fmla="*/ 46 h 358"/>
                        <a:gd name="T4" fmla="*/ 13 w 143"/>
                        <a:gd name="T5" fmla="*/ 37 h 358"/>
                        <a:gd name="T6" fmla="*/ 11 w 143"/>
                        <a:gd name="T7" fmla="*/ 29 h 358"/>
                        <a:gd name="T8" fmla="*/ 11 w 143"/>
                        <a:gd name="T9" fmla="*/ 25 h 358"/>
                        <a:gd name="T10" fmla="*/ 9 w 143"/>
                        <a:gd name="T11" fmla="*/ 20 h 358"/>
                        <a:gd name="T12" fmla="*/ 7 w 143"/>
                        <a:gd name="T13" fmla="*/ 20 h 358"/>
                        <a:gd name="T14" fmla="*/ 4 w 143"/>
                        <a:gd name="T15" fmla="*/ 12 h 358"/>
                        <a:gd name="T16" fmla="*/ 6 w 143"/>
                        <a:gd name="T17" fmla="*/ 9 h 358"/>
                        <a:gd name="T18" fmla="*/ 4 w 143"/>
                        <a:gd name="T19" fmla="*/ 6 h 358"/>
                        <a:gd name="T20" fmla="*/ 2 w 143"/>
                        <a:gd name="T21" fmla="*/ 2 h 358"/>
                        <a:gd name="T22" fmla="*/ 0 w 143"/>
                        <a:gd name="T23" fmla="*/ 0 h 3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358"/>
                        <a:gd name="T38" fmla="*/ 143 w 143"/>
                        <a:gd name="T39" fmla="*/ 358 h 3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358">
                          <a:moveTo>
                            <a:pt x="143" y="358"/>
                          </a:moveTo>
                          <a:lnTo>
                            <a:pt x="107" y="282"/>
                          </a:lnTo>
                          <a:lnTo>
                            <a:pt x="87" y="227"/>
                          </a:lnTo>
                          <a:lnTo>
                            <a:pt x="77" y="178"/>
                          </a:lnTo>
                          <a:lnTo>
                            <a:pt x="77" y="150"/>
                          </a:lnTo>
                          <a:lnTo>
                            <a:pt x="58" y="122"/>
                          </a:lnTo>
                          <a:lnTo>
                            <a:pt x="49" y="122"/>
                          </a:lnTo>
                          <a:lnTo>
                            <a:pt x="30" y="75"/>
                          </a:lnTo>
                          <a:lnTo>
                            <a:pt x="39" y="56"/>
                          </a:lnTo>
                          <a:lnTo>
                            <a:pt x="30" y="37"/>
                          </a:lnTo>
                          <a:lnTo>
                            <a:pt x="11" y="10"/>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53" name="Freeform 198"/>
                    <p:cNvSpPr>
                      <a:spLocks/>
                    </p:cNvSpPr>
                    <p:nvPr/>
                  </p:nvSpPr>
                  <p:spPr bwMode="auto">
                    <a:xfrm>
                      <a:off x="2809" y="3204"/>
                      <a:ext cx="21" cy="59"/>
                    </a:xfrm>
                    <a:custGeom>
                      <a:avLst/>
                      <a:gdLst>
                        <a:gd name="T0" fmla="*/ 21 w 143"/>
                        <a:gd name="T1" fmla="*/ 59 h 358"/>
                        <a:gd name="T2" fmla="*/ 16 w 143"/>
                        <a:gd name="T3" fmla="*/ 46 h 358"/>
                        <a:gd name="T4" fmla="*/ 13 w 143"/>
                        <a:gd name="T5" fmla="*/ 37 h 358"/>
                        <a:gd name="T6" fmla="*/ 11 w 143"/>
                        <a:gd name="T7" fmla="*/ 29 h 358"/>
                        <a:gd name="T8" fmla="*/ 11 w 143"/>
                        <a:gd name="T9" fmla="*/ 25 h 358"/>
                        <a:gd name="T10" fmla="*/ 9 w 143"/>
                        <a:gd name="T11" fmla="*/ 20 h 358"/>
                        <a:gd name="T12" fmla="*/ 7 w 143"/>
                        <a:gd name="T13" fmla="*/ 20 h 358"/>
                        <a:gd name="T14" fmla="*/ 4 w 143"/>
                        <a:gd name="T15" fmla="*/ 12 h 358"/>
                        <a:gd name="T16" fmla="*/ 6 w 143"/>
                        <a:gd name="T17" fmla="*/ 9 h 358"/>
                        <a:gd name="T18" fmla="*/ 4 w 143"/>
                        <a:gd name="T19" fmla="*/ 6 h 358"/>
                        <a:gd name="T20" fmla="*/ 2 w 143"/>
                        <a:gd name="T21" fmla="*/ 2 h 358"/>
                        <a:gd name="T22" fmla="*/ 0 w 143"/>
                        <a:gd name="T23" fmla="*/ 0 h 3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358"/>
                        <a:gd name="T38" fmla="*/ 143 w 143"/>
                        <a:gd name="T39" fmla="*/ 358 h 3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358">
                          <a:moveTo>
                            <a:pt x="143" y="358"/>
                          </a:moveTo>
                          <a:lnTo>
                            <a:pt x="107" y="282"/>
                          </a:lnTo>
                          <a:lnTo>
                            <a:pt x="87" y="227"/>
                          </a:lnTo>
                          <a:lnTo>
                            <a:pt x="77" y="178"/>
                          </a:lnTo>
                          <a:lnTo>
                            <a:pt x="77" y="150"/>
                          </a:lnTo>
                          <a:lnTo>
                            <a:pt x="58" y="122"/>
                          </a:lnTo>
                          <a:lnTo>
                            <a:pt x="49" y="122"/>
                          </a:lnTo>
                          <a:lnTo>
                            <a:pt x="30" y="75"/>
                          </a:lnTo>
                          <a:lnTo>
                            <a:pt x="39" y="56"/>
                          </a:lnTo>
                          <a:lnTo>
                            <a:pt x="30" y="37"/>
                          </a:lnTo>
                          <a:lnTo>
                            <a:pt x="11" y="10"/>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54" name="Freeform 199"/>
                    <p:cNvSpPr>
                      <a:spLocks/>
                    </p:cNvSpPr>
                    <p:nvPr/>
                  </p:nvSpPr>
                  <p:spPr bwMode="auto">
                    <a:xfrm>
                      <a:off x="2483" y="3445"/>
                      <a:ext cx="11" cy="13"/>
                    </a:xfrm>
                    <a:custGeom>
                      <a:avLst/>
                      <a:gdLst>
                        <a:gd name="T0" fmla="*/ 11 w 80"/>
                        <a:gd name="T1" fmla="*/ 13 h 74"/>
                        <a:gd name="T2" fmla="*/ 6 w 80"/>
                        <a:gd name="T3" fmla="*/ 3 h 74"/>
                        <a:gd name="T4" fmla="*/ 0 w 80"/>
                        <a:gd name="T5" fmla="*/ 0 h 74"/>
                        <a:gd name="T6" fmla="*/ 0 60000 65536"/>
                        <a:gd name="T7" fmla="*/ 0 60000 65536"/>
                        <a:gd name="T8" fmla="*/ 0 60000 65536"/>
                        <a:gd name="T9" fmla="*/ 0 w 80"/>
                        <a:gd name="T10" fmla="*/ 0 h 74"/>
                        <a:gd name="T11" fmla="*/ 80 w 80"/>
                        <a:gd name="T12" fmla="*/ 74 h 74"/>
                      </a:gdLst>
                      <a:ahLst/>
                      <a:cxnLst>
                        <a:cxn ang="T6">
                          <a:pos x="T0" y="T1"/>
                        </a:cxn>
                        <a:cxn ang="T7">
                          <a:pos x="T2" y="T3"/>
                        </a:cxn>
                        <a:cxn ang="T8">
                          <a:pos x="T4" y="T5"/>
                        </a:cxn>
                      </a:cxnLst>
                      <a:rect l="T9" t="T10" r="T11" b="T12"/>
                      <a:pathLst>
                        <a:path w="80" h="74">
                          <a:moveTo>
                            <a:pt x="80" y="74"/>
                          </a:moveTo>
                          <a:lnTo>
                            <a:pt x="41" y="18"/>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55" name="Freeform 200"/>
                    <p:cNvSpPr>
                      <a:spLocks/>
                    </p:cNvSpPr>
                    <p:nvPr/>
                  </p:nvSpPr>
                  <p:spPr bwMode="auto">
                    <a:xfrm>
                      <a:off x="2483" y="3445"/>
                      <a:ext cx="11" cy="13"/>
                    </a:xfrm>
                    <a:custGeom>
                      <a:avLst/>
                      <a:gdLst>
                        <a:gd name="T0" fmla="*/ 11 w 80"/>
                        <a:gd name="T1" fmla="*/ 13 h 74"/>
                        <a:gd name="T2" fmla="*/ 6 w 80"/>
                        <a:gd name="T3" fmla="*/ 3 h 74"/>
                        <a:gd name="T4" fmla="*/ 0 w 80"/>
                        <a:gd name="T5" fmla="*/ 0 h 74"/>
                        <a:gd name="T6" fmla="*/ 0 60000 65536"/>
                        <a:gd name="T7" fmla="*/ 0 60000 65536"/>
                        <a:gd name="T8" fmla="*/ 0 60000 65536"/>
                        <a:gd name="T9" fmla="*/ 0 w 80"/>
                        <a:gd name="T10" fmla="*/ 0 h 74"/>
                        <a:gd name="T11" fmla="*/ 80 w 80"/>
                        <a:gd name="T12" fmla="*/ 74 h 74"/>
                      </a:gdLst>
                      <a:ahLst/>
                      <a:cxnLst>
                        <a:cxn ang="T6">
                          <a:pos x="T0" y="T1"/>
                        </a:cxn>
                        <a:cxn ang="T7">
                          <a:pos x="T2" y="T3"/>
                        </a:cxn>
                        <a:cxn ang="T8">
                          <a:pos x="T4" y="T5"/>
                        </a:cxn>
                      </a:cxnLst>
                      <a:rect l="T9" t="T10" r="T11" b="T12"/>
                      <a:pathLst>
                        <a:path w="80" h="74">
                          <a:moveTo>
                            <a:pt x="80" y="74"/>
                          </a:moveTo>
                          <a:lnTo>
                            <a:pt x="41" y="18"/>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56" name="Freeform 201"/>
                    <p:cNvSpPr>
                      <a:spLocks/>
                    </p:cNvSpPr>
                    <p:nvPr/>
                  </p:nvSpPr>
                  <p:spPr bwMode="auto">
                    <a:xfrm>
                      <a:off x="2877" y="3377"/>
                      <a:ext cx="17" cy="42"/>
                    </a:xfrm>
                    <a:custGeom>
                      <a:avLst/>
                      <a:gdLst>
                        <a:gd name="T0" fmla="*/ 13 w 125"/>
                        <a:gd name="T1" fmla="*/ 26 h 253"/>
                        <a:gd name="T2" fmla="*/ 17 w 125"/>
                        <a:gd name="T3" fmla="*/ 1 h 253"/>
                        <a:gd name="T4" fmla="*/ 12 w 125"/>
                        <a:gd name="T5" fmla="*/ 0 h 253"/>
                        <a:gd name="T6" fmla="*/ 5 w 125"/>
                        <a:gd name="T7" fmla="*/ 0 h 253"/>
                        <a:gd name="T8" fmla="*/ 3 w 125"/>
                        <a:gd name="T9" fmla="*/ 12 h 253"/>
                        <a:gd name="T10" fmla="*/ 1 w 125"/>
                        <a:gd name="T11" fmla="*/ 27 h 253"/>
                        <a:gd name="T12" fmla="*/ 0 w 125"/>
                        <a:gd name="T13" fmla="*/ 41 h 253"/>
                        <a:gd name="T14" fmla="*/ 11 w 125"/>
                        <a:gd name="T15" fmla="*/ 42 h 253"/>
                        <a:gd name="T16" fmla="*/ 13 w 125"/>
                        <a:gd name="T17" fmla="*/ 26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
                        <a:gd name="T28" fmla="*/ 0 h 253"/>
                        <a:gd name="T29" fmla="*/ 125 w 125"/>
                        <a:gd name="T30" fmla="*/ 253 h 2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 h="253">
                          <a:moveTo>
                            <a:pt x="95" y="154"/>
                          </a:moveTo>
                          <a:lnTo>
                            <a:pt x="125" y="9"/>
                          </a:lnTo>
                          <a:lnTo>
                            <a:pt x="89" y="0"/>
                          </a:lnTo>
                          <a:lnTo>
                            <a:pt x="40" y="0"/>
                          </a:lnTo>
                          <a:lnTo>
                            <a:pt x="21" y="74"/>
                          </a:lnTo>
                          <a:lnTo>
                            <a:pt x="11" y="160"/>
                          </a:lnTo>
                          <a:lnTo>
                            <a:pt x="0" y="244"/>
                          </a:lnTo>
                          <a:lnTo>
                            <a:pt x="79" y="253"/>
                          </a:lnTo>
                          <a:lnTo>
                            <a:pt x="95" y="154"/>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357" name="Freeform 202"/>
                    <p:cNvSpPr>
                      <a:spLocks/>
                    </p:cNvSpPr>
                    <p:nvPr/>
                  </p:nvSpPr>
                  <p:spPr bwMode="auto">
                    <a:xfrm>
                      <a:off x="2877" y="3377"/>
                      <a:ext cx="17" cy="42"/>
                    </a:xfrm>
                    <a:custGeom>
                      <a:avLst/>
                      <a:gdLst>
                        <a:gd name="T0" fmla="*/ 13 w 125"/>
                        <a:gd name="T1" fmla="*/ 26 h 253"/>
                        <a:gd name="T2" fmla="*/ 17 w 125"/>
                        <a:gd name="T3" fmla="*/ 1 h 253"/>
                        <a:gd name="T4" fmla="*/ 12 w 125"/>
                        <a:gd name="T5" fmla="*/ 0 h 253"/>
                        <a:gd name="T6" fmla="*/ 5 w 125"/>
                        <a:gd name="T7" fmla="*/ 0 h 253"/>
                        <a:gd name="T8" fmla="*/ 3 w 125"/>
                        <a:gd name="T9" fmla="*/ 12 h 253"/>
                        <a:gd name="T10" fmla="*/ 1 w 125"/>
                        <a:gd name="T11" fmla="*/ 27 h 253"/>
                        <a:gd name="T12" fmla="*/ 0 w 125"/>
                        <a:gd name="T13" fmla="*/ 41 h 253"/>
                        <a:gd name="T14" fmla="*/ 11 w 125"/>
                        <a:gd name="T15" fmla="*/ 42 h 253"/>
                        <a:gd name="T16" fmla="*/ 13 w 125"/>
                        <a:gd name="T17" fmla="*/ 26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
                        <a:gd name="T28" fmla="*/ 0 h 253"/>
                        <a:gd name="T29" fmla="*/ 125 w 125"/>
                        <a:gd name="T30" fmla="*/ 253 h 2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 h="253">
                          <a:moveTo>
                            <a:pt x="95" y="154"/>
                          </a:moveTo>
                          <a:lnTo>
                            <a:pt x="125" y="9"/>
                          </a:lnTo>
                          <a:lnTo>
                            <a:pt x="89" y="0"/>
                          </a:lnTo>
                          <a:lnTo>
                            <a:pt x="40" y="0"/>
                          </a:lnTo>
                          <a:lnTo>
                            <a:pt x="21" y="74"/>
                          </a:lnTo>
                          <a:lnTo>
                            <a:pt x="11" y="160"/>
                          </a:lnTo>
                          <a:lnTo>
                            <a:pt x="0" y="244"/>
                          </a:lnTo>
                          <a:lnTo>
                            <a:pt x="79" y="253"/>
                          </a:lnTo>
                          <a:lnTo>
                            <a:pt x="95" y="15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58" name="Freeform 203"/>
                    <p:cNvSpPr>
                      <a:spLocks/>
                    </p:cNvSpPr>
                    <p:nvPr/>
                  </p:nvSpPr>
                  <p:spPr bwMode="auto">
                    <a:xfrm>
                      <a:off x="2949" y="3457"/>
                      <a:ext cx="44" cy="38"/>
                    </a:xfrm>
                    <a:custGeom>
                      <a:avLst/>
                      <a:gdLst>
                        <a:gd name="T0" fmla="*/ 0 w 307"/>
                        <a:gd name="T1" fmla="*/ 38 h 227"/>
                        <a:gd name="T2" fmla="*/ 11 w 307"/>
                        <a:gd name="T3" fmla="*/ 30 h 227"/>
                        <a:gd name="T4" fmla="*/ 21 w 307"/>
                        <a:gd name="T5" fmla="*/ 24 h 227"/>
                        <a:gd name="T6" fmla="*/ 28 w 307"/>
                        <a:gd name="T7" fmla="*/ 19 h 227"/>
                        <a:gd name="T8" fmla="*/ 33 w 307"/>
                        <a:gd name="T9" fmla="*/ 11 h 227"/>
                        <a:gd name="T10" fmla="*/ 38 w 307"/>
                        <a:gd name="T11" fmla="*/ 8 h 227"/>
                        <a:gd name="T12" fmla="*/ 41 w 307"/>
                        <a:gd name="T13" fmla="*/ 5 h 227"/>
                        <a:gd name="T14" fmla="*/ 44 w 307"/>
                        <a:gd name="T15" fmla="*/ 0 h 227"/>
                        <a:gd name="T16" fmla="*/ 0 60000 65536"/>
                        <a:gd name="T17" fmla="*/ 0 60000 65536"/>
                        <a:gd name="T18" fmla="*/ 0 60000 65536"/>
                        <a:gd name="T19" fmla="*/ 0 60000 65536"/>
                        <a:gd name="T20" fmla="*/ 0 60000 65536"/>
                        <a:gd name="T21" fmla="*/ 0 60000 65536"/>
                        <a:gd name="T22" fmla="*/ 0 60000 65536"/>
                        <a:gd name="T23" fmla="*/ 0 60000 65536"/>
                        <a:gd name="T24" fmla="*/ 0 w 307"/>
                        <a:gd name="T25" fmla="*/ 0 h 227"/>
                        <a:gd name="T26" fmla="*/ 307 w 307"/>
                        <a:gd name="T27" fmla="*/ 227 h 2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7" h="227">
                          <a:moveTo>
                            <a:pt x="0" y="227"/>
                          </a:moveTo>
                          <a:lnTo>
                            <a:pt x="76" y="182"/>
                          </a:lnTo>
                          <a:lnTo>
                            <a:pt x="144" y="143"/>
                          </a:lnTo>
                          <a:lnTo>
                            <a:pt x="193" y="114"/>
                          </a:lnTo>
                          <a:lnTo>
                            <a:pt x="230" y="67"/>
                          </a:lnTo>
                          <a:lnTo>
                            <a:pt x="267" y="48"/>
                          </a:lnTo>
                          <a:lnTo>
                            <a:pt x="286" y="29"/>
                          </a:lnTo>
                          <a:lnTo>
                            <a:pt x="307"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59" name="Freeform 204"/>
                    <p:cNvSpPr>
                      <a:spLocks/>
                    </p:cNvSpPr>
                    <p:nvPr/>
                  </p:nvSpPr>
                  <p:spPr bwMode="auto">
                    <a:xfrm>
                      <a:off x="2949" y="3457"/>
                      <a:ext cx="44" cy="38"/>
                    </a:xfrm>
                    <a:custGeom>
                      <a:avLst/>
                      <a:gdLst>
                        <a:gd name="T0" fmla="*/ 0 w 307"/>
                        <a:gd name="T1" fmla="*/ 38 h 227"/>
                        <a:gd name="T2" fmla="*/ 11 w 307"/>
                        <a:gd name="T3" fmla="*/ 30 h 227"/>
                        <a:gd name="T4" fmla="*/ 21 w 307"/>
                        <a:gd name="T5" fmla="*/ 24 h 227"/>
                        <a:gd name="T6" fmla="*/ 28 w 307"/>
                        <a:gd name="T7" fmla="*/ 19 h 227"/>
                        <a:gd name="T8" fmla="*/ 33 w 307"/>
                        <a:gd name="T9" fmla="*/ 11 h 227"/>
                        <a:gd name="T10" fmla="*/ 38 w 307"/>
                        <a:gd name="T11" fmla="*/ 8 h 227"/>
                        <a:gd name="T12" fmla="*/ 41 w 307"/>
                        <a:gd name="T13" fmla="*/ 5 h 227"/>
                        <a:gd name="T14" fmla="*/ 44 w 307"/>
                        <a:gd name="T15" fmla="*/ 0 h 227"/>
                        <a:gd name="T16" fmla="*/ 0 60000 65536"/>
                        <a:gd name="T17" fmla="*/ 0 60000 65536"/>
                        <a:gd name="T18" fmla="*/ 0 60000 65536"/>
                        <a:gd name="T19" fmla="*/ 0 60000 65536"/>
                        <a:gd name="T20" fmla="*/ 0 60000 65536"/>
                        <a:gd name="T21" fmla="*/ 0 60000 65536"/>
                        <a:gd name="T22" fmla="*/ 0 60000 65536"/>
                        <a:gd name="T23" fmla="*/ 0 60000 65536"/>
                        <a:gd name="T24" fmla="*/ 0 w 307"/>
                        <a:gd name="T25" fmla="*/ 0 h 227"/>
                        <a:gd name="T26" fmla="*/ 307 w 307"/>
                        <a:gd name="T27" fmla="*/ 227 h 2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7" h="227">
                          <a:moveTo>
                            <a:pt x="0" y="227"/>
                          </a:moveTo>
                          <a:lnTo>
                            <a:pt x="76" y="182"/>
                          </a:lnTo>
                          <a:lnTo>
                            <a:pt x="144" y="143"/>
                          </a:lnTo>
                          <a:lnTo>
                            <a:pt x="193" y="114"/>
                          </a:lnTo>
                          <a:lnTo>
                            <a:pt x="230" y="67"/>
                          </a:lnTo>
                          <a:lnTo>
                            <a:pt x="267" y="48"/>
                          </a:lnTo>
                          <a:lnTo>
                            <a:pt x="286" y="29"/>
                          </a:lnTo>
                          <a:lnTo>
                            <a:pt x="307"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60" name="Freeform 205"/>
                    <p:cNvSpPr>
                      <a:spLocks/>
                    </p:cNvSpPr>
                    <p:nvPr/>
                  </p:nvSpPr>
                  <p:spPr bwMode="auto">
                    <a:xfrm>
                      <a:off x="2658" y="3850"/>
                      <a:ext cx="164" cy="165"/>
                    </a:xfrm>
                    <a:custGeom>
                      <a:avLst/>
                      <a:gdLst>
                        <a:gd name="T0" fmla="*/ 134 w 1147"/>
                        <a:gd name="T1" fmla="*/ 33 h 987"/>
                        <a:gd name="T2" fmla="*/ 123 w 1147"/>
                        <a:gd name="T3" fmla="*/ 29 h 987"/>
                        <a:gd name="T4" fmla="*/ 116 w 1147"/>
                        <a:gd name="T5" fmla="*/ 25 h 987"/>
                        <a:gd name="T6" fmla="*/ 107 w 1147"/>
                        <a:gd name="T7" fmla="*/ 20 h 987"/>
                        <a:gd name="T8" fmla="*/ 100 w 1147"/>
                        <a:gd name="T9" fmla="*/ 17 h 987"/>
                        <a:gd name="T10" fmla="*/ 88 w 1147"/>
                        <a:gd name="T11" fmla="*/ 13 h 987"/>
                        <a:gd name="T12" fmla="*/ 83 w 1147"/>
                        <a:gd name="T13" fmla="*/ 8 h 987"/>
                        <a:gd name="T14" fmla="*/ 77 w 1147"/>
                        <a:gd name="T15" fmla="*/ 4 h 987"/>
                        <a:gd name="T16" fmla="*/ 71 w 1147"/>
                        <a:gd name="T17" fmla="*/ 4 h 987"/>
                        <a:gd name="T18" fmla="*/ 60 w 1147"/>
                        <a:gd name="T19" fmla="*/ 2 h 987"/>
                        <a:gd name="T20" fmla="*/ 41 w 1147"/>
                        <a:gd name="T21" fmla="*/ 2 h 987"/>
                        <a:gd name="T22" fmla="*/ 26 w 1147"/>
                        <a:gd name="T23" fmla="*/ 2 h 987"/>
                        <a:gd name="T24" fmla="*/ 15 w 1147"/>
                        <a:gd name="T25" fmla="*/ 13 h 987"/>
                        <a:gd name="T26" fmla="*/ 11 w 1147"/>
                        <a:gd name="T27" fmla="*/ 29 h 987"/>
                        <a:gd name="T28" fmla="*/ 2 w 1147"/>
                        <a:gd name="T29" fmla="*/ 68 h 987"/>
                        <a:gd name="T30" fmla="*/ 0 w 1147"/>
                        <a:gd name="T31" fmla="*/ 85 h 987"/>
                        <a:gd name="T32" fmla="*/ 6 w 1147"/>
                        <a:gd name="T33" fmla="*/ 115 h 987"/>
                        <a:gd name="T34" fmla="*/ 31 w 1147"/>
                        <a:gd name="T35" fmla="*/ 138 h 987"/>
                        <a:gd name="T36" fmla="*/ 65 w 1147"/>
                        <a:gd name="T37" fmla="*/ 152 h 987"/>
                        <a:gd name="T38" fmla="*/ 78 w 1147"/>
                        <a:gd name="T39" fmla="*/ 160 h 987"/>
                        <a:gd name="T40" fmla="*/ 93 w 1147"/>
                        <a:gd name="T41" fmla="*/ 165 h 987"/>
                        <a:gd name="T42" fmla="*/ 115 w 1147"/>
                        <a:gd name="T43" fmla="*/ 161 h 987"/>
                        <a:gd name="T44" fmla="*/ 125 w 1147"/>
                        <a:gd name="T45" fmla="*/ 158 h 987"/>
                        <a:gd name="T46" fmla="*/ 132 w 1147"/>
                        <a:gd name="T47" fmla="*/ 153 h 987"/>
                        <a:gd name="T48" fmla="*/ 140 w 1147"/>
                        <a:gd name="T49" fmla="*/ 158 h 987"/>
                        <a:gd name="T50" fmla="*/ 148 w 1147"/>
                        <a:gd name="T51" fmla="*/ 163 h 987"/>
                        <a:gd name="T52" fmla="*/ 155 w 1147"/>
                        <a:gd name="T53" fmla="*/ 158 h 987"/>
                        <a:gd name="T54" fmla="*/ 161 w 1147"/>
                        <a:gd name="T55" fmla="*/ 130 h 987"/>
                        <a:gd name="T56" fmla="*/ 163 w 1147"/>
                        <a:gd name="T57" fmla="*/ 111 h 987"/>
                        <a:gd name="T58" fmla="*/ 164 w 1147"/>
                        <a:gd name="T59" fmla="*/ 84 h 987"/>
                        <a:gd name="T60" fmla="*/ 162 w 1147"/>
                        <a:gd name="T61" fmla="*/ 63 h 987"/>
                        <a:gd name="T62" fmla="*/ 156 w 1147"/>
                        <a:gd name="T63" fmla="*/ 50 h 987"/>
                        <a:gd name="T64" fmla="*/ 146 w 1147"/>
                        <a:gd name="T65" fmla="*/ 55 h 987"/>
                        <a:gd name="T66" fmla="*/ 146 w 1147"/>
                        <a:gd name="T67" fmla="*/ 47 h 987"/>
                        <a:gd name="T68" fmla="*/ 146 w 1147"/>
                        <a:gd name="T69" fmla="*/ 42 h 9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47"/>
                        <a:gd name="T106" fmla="*/ 0 h 987"/>
                        <a:gd name="T107" fmla="*/ 1147 w 1147"/>
                        <a:gd name="T108" fmla="*/ 987 h 9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47" h="987">
                          <a:moveTo>
                            <a:pt x="1019" y="250"/>
                          </a:moveTo>
                          <a:lnTo>
                            <a:pt x="938" y="197"/>
                          </a:lnTo>
                          <a:lnTo>
                            <a:pt x="890" y="181"/>
                          </a:lnTo>
                          <a:lnTo>
                            <a:pt x="857" y="173"/>
                          </a:lnTo>
                          <a:lnTo>
                            <a:pt x="828" y="164"/>
                          </a:lnTo>
                          <a:lnTo>
                            <a:pt x="810" y="148"/>
                          </a:lnTo>
                          <a:lnTo>
                            <a:pt x="793" y="134"/>
                          </a:lnTo>
                          <a:lnTo>
                            <a:pt x="748" y="119"/>
                          </a:lnTo>
                          <a:lnTo>
                            <a:pt x="730" y="108"/>
                          </a:lnTo>
                          <a:lnTo>
                            <a:pt x="700" y="101"/>
                          </a:lnTo>
                          <a:lnTo>
                            <a:pt x="651" y="92"/>
                          </a:lnTo>
                          <a:lnTo>
                            <a:pt x="618" y="79"/>
                          </a:lnTo>
                          <a:lnTo>
                            <a:pt x="609" y="61"/>
                          </a:lnTo>
                          <a:lnTo>
                            <a:pt x="580" y="46"/>
                          </a:lnTo>
                          <a:lnTo>
                            <a:pt x="565" y="32"/>
                          </a:lnTo>
                          <a:lnTo>
                            <a:pt x="542" y="24"/>
                          </a:lnTo>
                          <a:lnTo>
                            <a:pt x="525" y="24"/>
                          </a:lnTo>
                          <a:lnTo>
                            <a:pt x="494" y="24"/>
                          </a:lnTo>
                          <a:lnTo>
                            <a:pt x="462" y="14"/>
                          </a:lnTo>
                          <a:lnTo>
                            <a:pt x="422" y="9"/>
                          </a:lnTo>
                          <a:lnTo>
                            <a:pt x="368" y="9"/>
                          </a:lnTo>
                          <a:lnTo>
                            <a:pt x="287" y="9"/>
                          </a:lnTo>
                          <a:lnTo>
                            <a:pt x="220" y="0"/>
                          </a:lnTo>
                          <a:lnTo>
                            <a:pt x="184" y="9"/>
                          </a:lnTo>
                          <a:lnTo>
                            <a:pt x="143" y="32"/>
                          </a:lnTo>
                          <a:lnTo>
                            <a:pt x="103" y="79"/>
                          </a:lnTo>
                          <a:lnTo>
                            <a:pt x="96" y="126"/>
                          </a:lnTo>
                          <a:lnTo>
                            <a:pt x="80" y="173"/>
                          </a:lnTo>
                          <a:lnTo>
                            <a:pt x="41" y="313"/>
                          </a:lnTo>
                          <a:lnTo>
                            <a:pt x="16" y="407"/>
                          </a:lnTo>
                          <a:lnTo>
                            <a:pt x="16" y="461"/>
                          </a:lnTo>
                          <a:lnTo>
                            <a:pt x="0" y="509"/>
                          </a:lnTo>
                          <a:lnTo>
                            <a:pt x="9" y="609"/>
                          </a:lnTo>
                          <a:lnTo>
                            <a:pt x="41" y="688"/>
                          </a:lnTo>
                          <a:lnTo>
                            <a:pt x="112" y="783"/>
                          </a:lnTo>
                          <a:lnTo>
                            <a:pt x="214" y="823"/>
                          </a:lnTo>
                          <a:lnTo>
                            <a:pt x="327" y="870"/>
                          </a:lnTo>
                          <a:lnTo>
                            <a:pt x="453" y="910"/>
                          </a:lnTo>
                          <a:lnTo>
                            <a:pt x="494" y="925"/>
                          </a:lnTo>
                          <a:lnTo>
                            <a:pt x="548" y="957"/>
                          </a:lnTo>
                          <a:lnTo>
                            <a:pt x="597" y="980"/>
                          </a:lnTo>
                          <a:lnTo>
                            <a:pt x="651" y="987"/>
                          </a:lnTo>
                          <a:lnTo>
                            <a:pt x="748" y="973"/>
                          </a:lnTo>
                          <a:lnTo>
                            <a:pt x="802" y="965"/>
                          </a:lnTo>
                          <a:lnTo>
                            <a:pt x="828" y="957"/>
                          </a:lnTo>
                          <a:lnTo>
                            <a:pt x="874" y="947"/>
                          </a:lnTo>
                          <a:lnTo>
                            <a:pt x="906" y="925"/>
                          </a:lnTo>
                          <a:lnTo>
                            <a:pt x="925" y="918"/>
                          </a:lnTo>
                          <a:lnTo>
                            <a:pt x="964" y="923"/>
                          </a:lnTo>
                          <a:lnTo>
                            <a:pt x="979" y="947"/>
                          </a:lnTo>
                          <a:lnTo>
                            <a:pt x="997" y="972"/>
                          </a:lnTo>
                          <a:lnTo>
                            <a:pt x="1033" y="977"/>
                          </a:lnTo>
                          <a:lnTo>
                            <a:pt x="1057" y="977"/>
                          </a:lnTo>
                          <a:lnTo>
                            <a:pt x="1081" y="947"/>
                          </a:lnTo>
                          <a:lnTo>
                            <a:pt x="1117" y="853"/>
                          </a:lnTo>
                          <a:lnTo>
                            <a:pt x="1129" y="778"/>
                          </a:lnTo>
                          <a:lnTo>
                            <a:pt x="1136" y="719"/>
                          </a:lnTo>
                          <a:lnTo>
                            <a:pt x="1141" y="665"/>
                          </a:lnTo>
                          <a:lnTo>
                            <a:pt x="1147" y="577"/>
                          </a:lnTo>
                          <a:lnTo>
                            <a:pt x="1147" y="502"/>
                          </a:lnTo>
                          <a:lnTo>
                            <a:pt x="1141" y="437"/>
                          </a:lnTo>
                          <a:lnTo>
                            <a:pt x="1136" y="377"/>
                          </a:lnTo>
                          <a:lnTo>
                            <a:pt x="1123" y="307"/>
                          </a:lnTo>
                          <a:lnTo>
                            <a:pt x="1088" y="302"/>
                          </a:lnTo>
                          <a:lnTo>
                            <a:pt x="1057" y="307"/>
                          </a:lnTo>
                          <a:lnTo>
                            <a:pt x="1023" y="327"/>
                          </a:lnTo>
                          <a:lnTo>
                            <a:pt x="1019" y="307"/>
                          </a:lnTo>
                          <a:lnTo>
                            <a:pt x="1019" y="281"/>
                          </a:lnTo>
                          <a:lnTo>
                            <a:pt x="1007" y="274"/>
                          </a:lnTo>
                          <a:lnTo>
                            <a:pt x="1019" y="250"/>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361" name="Freeform 206"/>
                    <p:cNvSpPr>
                      <a:spLocks/>
                    </p:cNvSpPr>
                    <p:nvPr/>
                  </p:nvSpPr>
                  <p:spPr bwMode="auto">
                    <a:xfrm>
                      <a:off x="2658" y="3850"/>
                      <a:ext cx="164" cy="165"/>
                    </a:xfrm>
                    <a:custGeom>
                      <a:avLst/>
                      <a:gdLst>
                        <a:gd name="T0" fmla="*/ 134 w 1147"/>
                        <a:gd name="T1" fmla="*/ 33 h 987"/>
                        <a:gd name="T2" fmla="*/ 123 w 1147"/>
                        <a:gd name="T3" fmla="*/ 29 h 987"/>
                        <a:gd name="T4" fmla="*/ 116 w 1147"/>
                        <a:gd name="T5" fmla="*/ 25 h 987"/>
                        <a:gd name="T6" fmla="*/ 107 w 1147"/>
                        <a:gd name="T7" fmla="*/ 20 h 987"/>
                        <a:gd name="T8" fmla="*/ 100 w 1147"/>
                        <a:gd name="T9" fmla="*/ 17 h 987"/>
                        <a:gd name="T10" fmla="*/ 88 w 1147"/>
                        <a:gd name="T11" fmla="*/ 13 h 987"/>
                        <a:gd name="T12" fmla="*/ 83 w 1147"/>
                        <a:gd name="T13" fmla="*/ 8 h 987"/>
                        <a:gd name="T14" fmla="*/ 77 w 1147"/>
                        <a:gd name="T15" fmla="*/ 4 h 987"/>
                        <a:gd name="T16" fmla="*/ 71 w 1147"/>
                        <a:gd name="T17" fmla="*/ 4 h 987"/>
                        <a:gd name="T18" fmla="*/ 60 w 1147"/>
                        <a:gd name="T19" fmla="*/ 2 h 987"/>
                        <a:gd name="T20" fmla="*/ 41 w 1147"/>
                        <a:gd name="T21" fmla="*/ 2 h 987"/>
                        <a:gd name="T22" fmla="*/ 26 w 1147"/>
                        <a:gd name="T23" fmla="*/ 2 h 987"/>
                        <a:gd name="T24" fmla="*/ 15 w 1147"/>
                        <a:gd name="T25" fmla="*/ 13 h 987"/>
                        <a:gd name="T26" fmla="*/ 11 w 1147"/>
                        <a:gd name="T27" fmla="*/ 29 h 987"/>
                        <a:gd name="T28" fmla="*/ 2 w 1147"/>
                        <a:gd name="T29" fmla="*/ 68 h 987"/>
                        <a:gd name="T30" fmla="*/ 0 w 1147"/>
                        <a:gd name="T31" fmla="*/ 85 h 987"/>
                        <a:gd name="T32" fmla="*/ 6 w 1147"/>
                        <a:gd name="T33" fmla="*/ 115 h 987"/>
                        <a:gd name="T34" fmla="*/ 31 w 1147"/>
                        <a:gd name="T35" fmla="*/ 138 h 987"/>
                        <a:gd name="T36" fmla="*/ 65 w 1147"/>
                        <a:gd name="T37" fmla="*/ 152 h 987"/>
                        <a:gd name="T38" fmla="*/ 78 w 1147"/>
                        <a:gd name="T39" fmla="*/ 160 h 987"/>
                        <a:gd name="T40" fmla="*/ 93 w 1147"/>
                        <a:gd name="T41" fmla="*/ 165 h 987"/>
                        <a:gd name="T42" fmla="*/ 115 w 1147"/>
                        <a:gd name="T43" fmla="*/ 161 h 987"/>
                        <a:gd name="T44" fmla="*/ 125 w 1147"/>
                        <a:gd name="T45" fmla="*/ 158 h 987"/>
                        <a:gd name="T46" fmla="*/ 132 w 1147"/>
                        <a:gd name="T47" fmla="*/ 153 h 987"/>
                        <a:gd name="T48" fmla="*/ 140 w 1147"/>
                        <a:gd name="T49" fmla="*/ 158 h 987"/>
                        <a:gd name="T50" fmla="*/ 148 w 1147"/>
                        <a:gd name="T51" fmla="*/ 163 h 987"/>
                        <a:gd name="T52" fmla="*/ 155 w 1147"/>
                        <a:gd name="T53" fmla="*/ 158 h 987"/>
                        <a:gd name="T54" fmla="*/ 161 w 1147"/>
                        <a:gd name="T55" fmla="*/ 130 h 987"/>
                        <a:gd name="T56" fmla="*/ 163 w 1147"/>
                        <a:gd name="T57" fmla="*/ 111 h 987"/>
                        <a:gd name="T58" fmla="*/ 164 w 1147"/>
                        <a:gd name="T59" fmla="*/ 84 h 987"/>
                        <a:gd name="T60" fmla="*/ 162 w 1147"/>
                        <a:gd name="T61" fmla="*/ 63 h 987"/>
                        <a:gd name="T62" fmla="*/ 156 w 1147"/>
                        <a:gd name="T63" fmla="*/ 50 h 987"/>
                        <a:gd name="T64" fmla="*/ 146 w 1147"/>
                        <a:gd name="T65" fmla="*/ 55 h 987"/>
                        <a:gd name="T66" fmla="*/ 146 w 1147"/>
                        <a:gd name="T67" fmla="*/ 47 h 987"/>
                        <a:gd name="T68" fmla="*/ 146 w 1147"/>
                        <a:gd name="T69" fmla="*/ 42 h 9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47"/>
                        <a:gd name="T106" fmla="*/ 0 h 987"/>
                        <a:gd name="T107" fmla="*/ 1147 w 1147"/>
                        <a:gd name="T108" fmla="*/ 987 h 9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47" h="987">
                          <a:moveTo>
                            <a:pt x="1019" y="250"/>
                          </a:moveTo>
                          <a:lnTo>
                            <a:pt x="938" y="197"/>
                          </a:lnTo>
                          <a:lnTo>
                            <a:pt x="890" y="181"/>
                          </a:lnTo>
                          <a:lnTo>
                            <a:pt x="857" y="173"/>
                          </a:lnTo>
                          <a:lnTo>
                            <a:pt x="828" y="164"/>
                          </a:lnTo>
                          <a:lnTo>
                            <a:pt x="810" y="148"/>
                          </a:lnTo>
                          <a:lnTo>
                            <a:pt x="793" y="134"/>
                          </a:lnTo>
                          <a:lnTo>
                            <a:pt x="748" y="119"/>
                          </a:lnTo>
                          <a:lnTo>
                            <a:pt x="730" y="108"/>
                          </a:lnTo>
                          <a:lnTo>
                            <a:pt x="700" y="101"/>
                          </a:lnTo>
                          <a:lnTo>
                            <a:pt x="651" y="92"/>
                          </a:lnTo>
                          <a:lnTo>
                            <a:pt x="618" y="79"/>
                          </a:lnTo>
                          <a:lnTo>
                            <a:pt x="609" y="61"/>
                          </a:lnTo>
                          <a:lnTo>
                            <a:pt x="580" y="46"/>
                          </a:lnTo>
                          <a:lnTo>
                            <a:pt x="565" y="32"/>
                          </a:lnTo>
                          <a:lnTo>
                            <a:pt x="542" y="24"/>
                          </a:lnTo>
                          <a:lnTo>
                            <a:pt x="525" y="24"/>
                          </a:lnTo>
                          <a:lnTo>
                            <a:pt x="494" y="24"/>
                          </a:lnTo>
                          <a:lnTo>
                            <a:pt x="462" y="14"/>
                          </a:lnTo>
                          <a:lnTo>
                            <a:pt x="422" y="9"/>
                          </a:lnTo>
                          <a:lnTo>
                            <a:pt x="368" y="9"/>
                          </a:lnTo>
                          <a:lnTo>
                            <a:pt x="287" y="9"/>
                          </a:lnTo>
                          <a:lnTo>
                            <a:pt x="220" y="0"/>
                          </a:lnTo>
                          <a:lnTo>
                            <a:pt x="184" y="9"/>
                          </a:lnTo>
                          <a:lnTo>
                            <a:pt x="143" y="32"/>
                          </a:lnTo>
                          <a:lnTo>
                            <a:pt x="103" y="79"/>
                          </a:lnTo>
                          <a:lnTo>
                            <a:pt x="96" y="126"/>
                          </a:lnTo>
                          <a:lnTo>
                            <a:pt x="80" y="173"/>
                          </a:lnTo>
                          <a:lnTo>
                            <a:pt x="41" y="313"/>
                          </a:lnTo>
                          <a:lnTo>
                            <a:pt x="16" y="407"/>
                          </a:lnTo>
                          <a:lnTo>
                            <a:pt x="16" y="461"/>
                          </a:lnTo>
                          <a:lnTo>
                            <a:pt x="0" y="509"/>
                          </a:lnTo>
                          <a:lnTo>
                            <a:pt x="9" y="609"/>
                          </a:lnTo>
                          <a:lnTo>
                            <a:pt x="41" y="688"/>
                          </a:lnTo>
                          <a:lnTo>
                            <a:pt x="112" y="783"/>
                          </a:lnTo>
                          <a:lnTo>
                            <a:pt x="214" y="823"/>
                          </a:lnTo>
                          <a:lnTo>
                            <a:pt x="327" y="870"/>
                          </a:lnTo>
                          <a:lnTo>
                            <a:pt x="453" y="910"/>
                          </a:lnTo>
                          <a:lnTo>
                            <a:pt x="494" y="925"/>
                          </a:lnTo>
                          <a:lnTo>
                            <a:pt x="548" y="957"/>
                          </a:lnTo>
                          <a:lnTo>
                            <a:pt x="597" y="980"/>
                          </a:lnTo>
                          <a:lnTo>
                            <a:pt x="651" y="987"/>
                          </a:lnTo>
                          <a:lnTo>
                            <a:pt x="748" y="973"/>
                          </a:lnTo>
                          <a:lnTo>
                            <a:pt x="802" y="965"/>
                          </a:lnTo>
                          <a:lnTo>
                            <a:pt x="828" y="957"/>
                          </a:lnTo>
                          <a:lnTo>
                            <a:pt x="874" y="947"/>
                          </a:lnTo>
                          <a:lnTo>
                            <a:pt x="906" y="925"/>
                          </a:lnTo>
                          <a:lnTo>
                            <a:pt x="925" y="918"/>
                          </a:lnTo>
                          <a:lnTo>
                            <a:pt x="964" y="923"/>
                          </a:lnTo>
                          <a:lnTo>
                            <a:pt x="979" y="947"/>
                          </a:lnTo>
                          <a:lnTo>
                            <a:pt x="997" y="972"/>
                          </a:lnTo>
                          <a:lnTo>
                            <a:pt x="1033" y="977"/>
                          </a:lnTo>
                          <a:lnTo>
                            <a:pt x="1057" y="977"/>
                          </a:lnTo>
                          <a:lnTo>
                            <a:pt x="1081" y="947"/>
                          </a:lnTo>
                          <a:lnTo>
                            <a:pt x="1117" y="853"/>
                          </a:lnTo>
                          <a:lnTo>
                            <a:pt x="1129" y="778"/>
                          </a:lnTo>
                          <a:lnTo>
                            <a:pt x="1136" y="719"/>
                          </a:lnTo>
                          <a:lnTo>
                            <a:pt x="1141" y="665"/>
                          </a:lnTo>
                          <a:lnTo>
                            <a:pt x="1147" y="577"/>
                          </a:lnTo>
                          <a:lnTo>
                            <a:pt x="1147" y="502"/>
                          </a:lnTo>
                          <a:lnTo>
                            <a:pt x="1141" y="437"/>
                          </a:lnTo>
                          <a:lnTo>
                            <a:pt x="1136" y="377"/>
                          </a:lnTo>
                          <a:lnTo>
                            <a:pt x="1123" y="307"/>
                          </a:lnTo>
                          <a:lnTo>
                            <a:pt x="1088" y="302"/>
                          </a:lnTo>
                          <a:lnTo>
                            <a:pt x="1057" y="307"/>
                          </a:lnTo>
                          <a:lnTo>
                            <a:pt x="1023" y="327"/>
                          </a:lnTo>
                          <a:lnTo>
                            <a:pt x="1019" y="307"/>
                          </a:lnTo>
                          <a:lnTo>
                            <a:pt x="1019" y="281"/>
                          </a:lnTo>
                          <a:lnTo>
                            <a:pt x="1007" y="274"/>
                          </a:lnTo>
                          <a:lnTo>
                            <a:pt x="1019" y="25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62" name="Freeform 207"/>
                    <p:cNvSpPr>
                      <a:spLocks/>
                    </p:cNvSpPr>
                    <p:nvPr/>
                  </p:nvSpPr>
                  <p:spPr bwMode="auto">
                    <a:xfrm>
                      <a:off x="2754" y="3886"/>
                      <a:ext cx="48" cy="17"/>
                    </a:xfrm>
                    <a:custGeom>
                      <a:avLst/>
                      <a:gdLst>
                        <a:gd name="T0" fmla="*/ 0 w 333"/>
                        <a:gd name="T1" fmla="*/ 17 h 102"/>
                        <a:gd name="T2" fmla="*/ 8 w 333"/>
                        <a:gd name="T3" fmla="*/ 13 h 102"/>
                        <a:gd name="T4" fmla="*/ 16 w 333"/>
                        <a:gd name="T5" fmla="*/ 10 h 102"/>
                        <a:gd name="T6" fmla="*/ 22 w 333"/>
                        <a:gd name="T7" fmla="*/ 10 h 102"/>
                        <a:gd name="T8" fmla="*/ 29 w 333"/>
                        <a:gd name="T9" fmla="*/ 10 h 102"/>
                        <a:gd name="T10" fmla="*/ 35 w 333"/>
                        <a:gd name="T11" fmla="*/ 10 h 102"/>
                        <a:gd name="T12" fmla="*/ 38 w 333"/>
                        <a:gd name="T13" fmla="*/ 12 h 102"/>
                        <a:gd name="T14" fmla="*/ 44 w 333"/>
                        <a:gd name="T15" fmla="*/ 13 h 102"/>
                        <a:gd name="T16" fmla="*/ 47 w 333"/>
                        <a:gd name="T17" fmla="*/ 15 h 102"/>
                        <a:gd name="T18" fmla="*/ 48 w 333"/>
                        <a:gd name="T19" fmla="*/ 13 h 102"/>
                        <a:gd name="T20" fmla="*/ 48 w 333"/>
                        <a:gd name="T21" fmla="*/ 12 h 102"/>
                        <a:gd name="T22" fmla="*/ 48 w 333"/>
                        <a:gd name="T23" fmla="*/ 10 h 102"/>
                        <a:gd name="T24" fmla="*/ 44 w 333"/>
                        <a:gd name="T25" fmla="*/ 9 h 102"/>
                        <a:gd name="T26" fmla="*/ 40 w 333"/>
                        <a:gd name="T27" fmla="*/ 8 h 102"/>
                        <a:gd name="T28" fmla="*/ 35 w 333"/>
                        <a:gd name="T29" fmla="*/ 7 h 102"/>
                        <a:gd name="T30" fmla="*/ 28 w 333"/>
                        <a:gd name="T31" fmla="*/ 5 h 102"/>
                        <a:gd name="T32" fmla="*/ 18 w 333"/>
                        <a:gd name="T33" fmla="*/ 5 h 102"/>
                        <a:gd name="T34" fmla="*/ 13 w 333"/>
                        <a:gd name="T35" fmla="*/ 2 h 102"/>
                        <a:gd name="T36" fmla="*/ 8 w 333"/>
                        <a:gd name="T37" fmla="*/ 0 h 1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3"/>
                        <a:gd name="T58" fmla="*/ 0 h 102"/>
                        <a:gd name="T59" fmla="*/ 333 w 333"/>
                        <a:gd name="T60" fmla="*/ 102 h 1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3" h="102">
                          <a:moveTo>
                            <a:pt x="0" y="102"/>
                          </a:moveTo>
                          <a:lnTo>
                            <a:pt x="56" y="78"/>
                          </a:lnTo>
                          <a:lnTo>
                            <a:pt x="113" y="63"/>
                          </a:lnTo>
                          <a:lnTo>
                            <a:pt x="154" y="63"/>
                          </a:lnTo>
                          <a:lnTo>
                            <a:pt x="200" y="63"/>
                          </a:lnTo>
                          <a:lnTo>
                            <a:pt x="240" y="63"/>
                          </a:lnTo>
                          <a:lnTo>
                            <a:pt x="264" y="70"/>
                          </a:lnTo>
                          <a:lnTo>
                            <a:pt x="304" y="78"/>
                          </a:lnTo>
                          <a:lnTo>
                            <a:pt x="326" y="88"/>
                          </a:lnTo>
                          <a:lnTo>
                            <a:pt x="333" y="78"/>
                          </a:lnTo>
                          <a:lnTo>
                            <a:pt x="333" y="70"/>
                          </a:lnTo>
                          <a:lnTo>
                            <a:pt x="333" y="63"/>
                          </a:lnTo>
                          <a:lnTo>
                            <a:pt x="304" y="55"/>
                          </a:lnTo>
                          <a:lnTo>
                            <a:pt x="279" y="49"/>
                          </a:lnTo>
                          <a:lnTo>
                            <a:pt x="240" y="39"/>
                          </a:lnTo>
                          <a:lnTo>
                            <a:pt x="191" y="32"/>
                          </a:lnTo>
                          <a:lnTo>
                            <a:pt x="128" y="32"/>
                          </a:lnTo>
                          <a:lnTo>
                            <a:pt x="88" y="9"/>
                          </a:lnTo>
                          <a:lnTo>
                            <a:pt x="56"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63" name="Freeform 208"/>
                    <p:cNvSpPr>
                      <a:spLocks/>
                    </p:cNvSpPr>
                    <p:nvPr/>
                  </p:nvSpPr>
                  <p:spPr bwMode="auto">
                    <a:xfrm>
                      <a:off x="2754" y="3886"/>
                      <a:ext cx="48" cy="17"/>
                    </a:xfrm>
                    <a:custGeom>
                      <a:avLst/>
                      <a:gdLst>
                        <a:gd name="T0" fmla="*/ 0 w 333"/>
                        <a:gd name="T1" fmla="*/ 17 h 102"/>
                        <a:gd name="T2" fmla="*/ 8 w 333"/>
                        <a:gd name="T3" fmla="*/ 13 h 102"/>
                        <a:gd name="T4" fmla="*/ 16 w 333"/>
                        <a:gd name="T5" fmla="*/ 10 h 102"/>
                        <a:gd name="T6" fmla="*/ 22 w 333"/>
                        <a:gd name="T7" fmla="*/ 10 h 102"/>
                        <a:gd name="T8" fmla="*/ 29 w 333"/>
                        <a:gd name="T9" fmla="*/ 10 h 102"/>
                        <a:gd name="T10" fmla="*/ 35 w 333"/>
                        <a:gd name="T11" fmla="*/ 10 h 102"/>
                        <a:gd name="T12" fmla="*/ 38 w 333"/>
                        <a:gd name="T13" fmla="*/ 12 h 102"/>
                        <a:gd name="T14" fmla="*/ 44 w 333"/>
                        <a:gd name="T15" fmla="*/ 13 h 102"/>
                        <a:gd name="T16" fmla="*/ 47 w 333"/>
                        <a:gd name="T17" fmla="*/ 15 h 102"/>
                        <a:gd name="T18" fmla="*/ 48 w 333"/>
                        <a:gd name="T19" fmla="*/ 13 h 102"/>
                        <a:gd name="T20" fmla="*/ 48 w 333"/>
                        <a:gd name="T21" fmla="*/ 12 h 102"/>
                        <a:gd name="T22" fmla="*/ 48 w 333"/>
                        <a:gd name="T23" fmla="*/ 10 h 102"/>
                        <a:gd name="T24" fmla="*/ 44 w 333"/>
                        <a:gd name="T25" fmla="*/ 9 h 102"/>
                        <a:gd name="T26" fmla="*/ 40 w 333"/>
                        <a:gd name="T27" fmla="*/ 8 h 102"/>
                        <a:gd name="T28" fmla="*/ 35 w 333"/>
                        <a:gd name="T29" fmla="*/ 7 h 102"/>
                        <a:gd name="T30" fmla="*/ 28 w 333"/>
                        <a:gd name="T31" fmla="*/ 5 h 102"/>
                        <a:gd name="T32" fmla="*/ 18 w 333"/>
                        <a:gd name="T33" fmla="*/ 5 h 102"/>
                        <a:gd name="T34" fmla="*/ 13 w 333"/>
                        <a:gd name="T35" fmla="*/ 2 h 102"/>
                        <a:gd name="T36" fmla="*/ 8 w 333"/>
                        <a:gd name="T37" fmla="*/ 0 h 1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3"/>
                        <a:gd name="T58" fmla="*/ 0 h 102"/>
                        <a:gd name="T59" fmla="*/ 333 w 333"/>
                        <a:gd name="T60" fmla="*/ 102 h 1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3" h="102">
                          <a:moveTo>
                            <a:pt x="0" y="102"/>
                          </a:moveTo>
                          <a:lnTo>
                            <a:pt x="56" y="78"/>
                          </a:lnTo>
                          <a:lnTo>
                            <a:pt x="113" y="63"/>
                          </a:lnTo>
                          <a:lnTo>
                            <a:pt x="154" y="63"/>
                          </a:lnTo>
                          <a:lnTo>
                            <a:pt x="200" y="63"/>
                          </a:lnTo>
                          <a:lnTo>
                            <a:pt x="240" y="63"/>
                          </a:lnTo>
                          <a:lnTo>
                            <a:pt x="264" y="70"/>
                          </a:lnTo>
                          <a:lnTo>
                            <a:pt x="304" y="78"/>
                          </a:lnTo>
                          <a:lnTo>
                            <a:pt x="326" y="88"/>
                          </a:lnTo>
                          <a:lnTo>
                            <a:pt x="333" y="78"/>
                          </a:lnTo>
                          <a:lnTo>
                            <a:pt x="333" y="70"/>
                          </a:lnTo>
                          <a:lnTo>
                            <a:pt x="333" y="63"/>
                          </a:lnTo>
                          <a:lnTo>
                            <a:pt x="304" y="55"/>
                          </a:lnTo>
                          <a:lnTo>
                            <a:pt x="279" y="49"/>
                          </a:lnTo>
                          <a:lnTo>
                            <a:pt x="240" y="39"/>
                          </a:lnTo>
                          <a:lnTo>
                            <a:pt x="191" y="32"/>
                          </a:lnTo>
                          <a:lnTo>
                            <a:pt x="128" y="32"/>
                          </a:lnTo>
                          <a:lnTo>
                            <a:pt x="88" y="9"/>
                          </a:lnTo>
                          <a:lnTo>
                            <a:pt x="56"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64" name="Freeform 209"/>
                    <p:cNvSpPr>
                      <a:spLocks/>
                    </p:cNvSpPr>
                    <p:nvPr/>
                  </p:nvSpPr>
                  <p:spPr bwMode="auto">
                    <a:xfrm>
                      <a:off x="2741" y="3903"/>
                      <a:ext cx="63" cy="34"/>
                    </a:xfrm>
                    <a:custGeom>
                      <a:avLst/>
                      <a:gdLst>
                        <a:gd name="T0" fmla="*/ 0 w 439"/>
                        <a:gd name="T1" fmla="*/ 34 h 204"/>
                        <a:gd name="T2" fmla="*/ 9 w 439"/>
                        <a:gd name="T3" fmla="*/ 26 h 204"/>
                        <a:gd name="T4" fmla="*/ 17 w 439"/>
                        <a:gd name="T5" fmla="*/ 20 h 204"/>
                        <a:gd name="T6" fmla="*/ 22 w 439"/>
                        <a:gd name="T7" fmla="*/ 15 h 204"/>
                        <a:gd name="T8" fmla="*/ 26 w 439"/>
                        <a:gd name="T9" fmla="*/ 11 h 204"/>
                        <a:gd name="T10" fmla="*/ 32 w 439"/>
                        <a:gd name="T11" fmla="*/ 7 h 204"/>
                        <a:gd name="T12" fmla="*/ 37 w 439"/>
                        <a:gd name="T13" fmla="*/ 5 h 204"/>
                        <a:gd name="T14" fmla="*/ 46 w 439"/>
                        <a:gd name="T15" fmla="*/ 3 h 204"/>
                        <a:gd name="T16" fmla="*/ 52 w 439"/>
                        <a:gd name="T17" fmla="*/ 3 h 204"/>
                        <a:gd name="T18" fmla="*/ 57 w 439"/>
                        <a:gd name="T19" fmla="*/ 1 h 204"/>
                        <a:gd name="T20" fmla="*/ 60 w 439"/>
                        <a:gd name="T21" fmla="*/ 1 h 204"/>
                        <a:gd name="T22" fmla="*/ 63 w 439"/>
                        <a:gd name="T23" fmla="*/ 0 h 204"/>
                        <a:gd name="T24" fmla="*/ 60 w 439"/>
                        <a:gd name="T25" fmla="*/ 3 h 204"/>
                        <a:gd name="T26" fmla="*/ 58 w 439"/>
                        <a:gd name="T27" fmla="*/ 5 h 204"/>
                        <a:gd name="T28" fmla="*/ 54 w 439"/>
                        <a:gd name="T29" fmla="*/ 8 h 204"/>
                        <a:gd name="T30" fmla="*/ 50 w 439"/>
                        <a:gd name="T31" fmla="*/ 11 h 204"/>
                        <a:gd name="T32" fmla="*/ 47 w 439"/>
                        <a:gd name="T33" fmla="*/ 15 h 204"/>
                        <a:gd name="T34" fmla="*/ 44 w 439"/>
                        <a:gd name="T35" fmla="*/ 17 h 2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39"/>
                        <a:gd name="T55" fmla="*/ 0 h 204"/>
                        <a:gd name="T56" fmla="*/ 439 w 439"/>
                        <a:gd name="T57" fmla="*/ 204 h 2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39" h="204">
                          <a:moveTo>
                            <a:pt x="0" y="204"/>
                          </a:moveTo>
                          <a:lnTo>
                            <a:pt x="62" y="157"/>
                          </a:lnTo>
                          <a:lnTo>
                            <a:pt x="120" y="119"/>
                          </a:lnTo>
                          <a:lnTo>
                            <a:pt x="150" y="87"/>
                          </a:lnTo>
                          <a:lnTo>
                            <a:pt x="182" y="64"/>
                          </a:lnTo>
                          <a:lnTo>
                            <a:pt x="222" y="40"/>
                          </a:lnTo>
                          <a:lnTo>
                            <a:pt x="261" y="32"/>
                          </a:lnTo>
                          <a:lnTo>
                            <a:pt x="318" y="17"/>
                          </a:lnTo>
                          <a:lnTo>
                            <a:pt x="364" y="17"/>
                          </a:lnTo>
                          <a:lnTo>
                            <a:pt x="398" y="7"/>
                          </a:lnTo>
                          <a:lnTo>
                            <a:pt x="420" y="7"/>
                          </a:lnTo>
                          <a:lnTo>
                            <a:pt x="439" y="0"/>
                          </a:lnTo>
                          <a:lnTo>
                            <a:pt x="420" y="17"/>
                          </a:lnTo>
                          <a:lnTo>
                            <a:pt x="405" y="32"/>
                          </a:lnTo>
                          <a:lnTo>
                            <a:pt x="373" y="46"/>
                          </a:lnTo>
                          <a:lnTo>
                            <a:pt x="349" y="64"/>
                          </a:lnTo>
                          <a:lnTo>
                            <a:pt x="326" y="87"/>
                          </a:lnTo>
                          <a:lnTo>
                            <a:pt x="310" y="10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65" name="Freeform 210"/>
                    <p:cNvSpPr>
                      <a:spLocks/>
                    </p:cNvSpPr>
                    <p:nvPr/>
                  </p:nvSpPr>
                  <p:spPr bwMode="auto">
                    <a:xfrm>
                      <a:off x="2741" y="3903"/>
                      <a:ext cx="63" cy="34"/>
                    </a:xfrm>
                    <a:custGeom>
                      <a:avLst/>
                      <a:gdLst>
                        <a:gd name="T0" fmla="*/ 0 w 439"/>
                        <a:gd name="T1" fmla="*/ 34 h 204"/>
                        <a:gd name="T2" fmla="*/ 9 w 439"/>
                        <a:gd name="T3" fmla="*/ 26 h 204"/>
                        <a:gd name="T4" fmla="*/ 17 w 439"/>
                        <a:gd name="T5" fmla="*/ 20 h 204"/>
                        <a:gd name="T6" fmla="*/ 22 w 439"/>
                        <a:gd name="T7" fmla="*/ 15 h 204"/>
                        <a:gd name="T8" fmla="*/ 26 w 439"/>
                        <a:gd name="T9" fmla="*/ 11 h 204"/>
                        <a:gd name="T10" fmla="*/ 32 w 439"/>
                        <a:gd name="T11" fmla="*/ 7 h 204"/>
                        <a:gd name="T12" fmla="*/ 37 w 439"/>
                        <a:gd name="T13" fmla="*/ 5 h 204"/>
                        <a:gd name="T14" fmla="*/ 46 w 439"/>
                        <a:gd name="T15" fmla="*/ 3 h 204"/>
                        <a:gd name="T16" fmla="*/ 52 w 439"/>
                        <a:gd name="T17" fmla="*/ 3 h 204"/>
                        <a:gd name="T18" fmla="*/ 57 w 439"/>
                        <a:gd name="T19" fmla="*/ 1 h 204"/>
                        <a:gd name="T20" fmla="*/ 60 w 439"/>
                        <a:gd name="T21" fmla="*/ 1 h 204"/>
                        <a:gd name="T22" fmla="*/ 63 w 439"/>
                        <a:gd name="T23" fmla="*/ 0 h 204"/>
                        <a:gd name="T24" fmla="*/ 60 w 439"/>
                        <a:gd name="T25" fmla="*/ 3 h 204"/>
                        <a:gd name="T26" fmla="*/ 58 w 439"/>
                        <a:gd name="T27" fmla="*/ 5 h 204"/>
                        <a:gd name="T28" fmla="*/ 54 w 439"/>
                        <a:gd name="T29" fmla="*/ 8 h 204"/>
                        <a:gd name="T30" fmla="*/ 50 w 439"/>
                        <a:gd name="T31" fmla="*/ 11 h 204"/>
                        <a:gd name="T32" fmla="*/ 47 w 439"/>
                        <a:gd name="T33" fmla="*/ 15 h 204"/>
                        <a:gd name="T34" fmla="*/ 44 w 439"/>
                        <a:gd name="T35" fmla="*/ 17 h 2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39"/>
                        <a:gd name="T55" fmla="*/ 0 h 204"/>
                        <a:gd name="T56" fmla="*/ 439 w 439"/>
                        <a:gd name="T57" fmla="*/ 204 h 2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39" h="204">
                          <a:moveTo>
                            <a:pt x="0" y="204"/>
                          </a:moveTo>
                          <a:lnTo>
                            <a:pt x="62" y="157"/>
                          </a:lnTo>
                          <a:lnTo>
                            <a:pt x="120" y="119"/>
                          </a:lnTo>
                          <a:lnTo>
                            <a:pt x="150" y="87"/>
                          </a:lnTo>
                          <a:lnTo>
                            <a:pt x="182" y="64"/>
                          </a:lnTo>
                          <a:lnTo>
                            <a:pt x="222" y="40"/>
                          </a:lnTo>
                          <a:lnTo>
                            <a:pt x="261" y="32"/>
                          </a:lnTo>
                          <a:lnTo>
                            <a:pt x="318" y="17"/>
                          </a:lnTo>
                          <a:lnTo>
                            <a:pt x="364" y="17"/>
                          </a:lnTo>
                          <a:lnTo>
                            <a:pt x="398" y="7"/>
                          </a:lnTo>
                          <a:lnTo>
                            <a:pt x="420" y="7"/>
                          </a:lnTo>
                          <a:lnTo>
                            <a:pt x="439" y="0"/>
                          </a:lnTo>
                          <a:lnTo>
                            <a:pt x="420" y="17"/>
                          </a:lnTo>
                          <a:lnTo>
                            <a:pt x="405" y="32"/>
                          </a:lnTo>
                          <a:lnTo>
                            <a:pt x="373" y="46"/>
                          </a:lnTo>
                          <a:lnTo>
                            <a:pt x="349" y="64"/>
                          </a:lnTo>
                          <a:lnTo>
                            <a:pt x="326" y="87"/>
                          </a:lnTo>
                          <a:lnTo>
                            <a:pt x="310" y="102"/>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66" name="Freeform 211"/>
                    <p:cNvSpPr>
                      <a:spLocks/>
                    </p:cNvSpPr>
                    <p:nvPr/>
                  </p:nvSpPr>
                  <p:spPr bwMode="auto">
                    <a:xfrm>
                      <a:off x="2766" y="3939"/>
                      <a:ext cx="28" cy="60"/>
                    </a:xfrm>
                    <a:custGeom>
                      <a:avLst/>
                      <a:gdLst>
                        <a:gd name="T0" fmla="*/ 28 w 199"/>
                        <a:gd name="T1" fmla="*/ 0 h 359"/>
                        <a:gd name="T2" fmla="*/ 23 w 199"/>
                        <a:gd name="T3" fmla="*/ 12 h 359"/>
                        <a:gd name="T4" fmla="*/ 20 w 199"/>
                        <a:gd name="T5" fmla="*/ 16 h 359"/>
                        <a:gd name="T6" fmla="*/ 14 w 199"/>
                        <a:gd name="T7" fmla="*/ 24 h 359"/>
                        <a:gd name="T8" fmla="*/ 11 w 199"/>
                        <a:gd name="T9" fmla="*/ 29 h 359"/>
                        <a:gd name="T10" fmla="*/ 8 w 199"/>
                        <a:gd name="T11" fmla="*/ 35 h 359"/>
                        <a:gd name="T12" fmla="*/ 5 w 199"/>
                        <a:gd name="T13" fmla="*/ 44 h 359"/>
                        <a:gd name="T14" fmla="*/ 5 w 199"/>
                        <a:gd name="T15" fmla="*/ 48 h 359"/>
                        <a:gd name="T16" fmla="*/ 4 w 199"/>
                        <a:gd name="T17" fmla="*/ 51 h 359"/>
                        <a:gd name="T18" fmla="*/ 2 w 199"/>
                        <a:gd name="T19" fmla="*/ 56 h 359"/>
                        <a:gd name="T20" fmla="*/ 0 w 199"/>
                        <a:gd name="T21" fmla="*/ 60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9"/>
                        <a:gd name="T34" fmla="*/ 0 h 359"/>
                        <a:gd name="T35" fmla="*/ 199 w 199"/>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9" h="359">
                          <a:moveTo>
                            <a:pt x="199" y="0"/>
                          </a:moveTo>
                          <a:lnTo>
                            <a:pt x="160" y="70"/>
                          </a:lnTo>
                          <a:lnTo>
                            <a:pt x="144" y="94"/>
                          </a:lnTo>
                          <a:lnTo>
                            <a:pt x="96" y="146"/>
                          </a:lnTo>
                          <a:lnTo>
                            <a:pt x="81" y="172"/>
                          </a:lnTo>
                          <a:lnTo>
                            <a:pt x="56" y="210"/>
                          </a:lnTo>
                          <a:lnTo>
                            <a:pt x="33" y="265"/>
                          </a:lnTo>
                          <a:lnTo>
                            <a:pt x="33" y="288"/>
                          </a:lnTo>
                          <a:lnTo>
                            <a:pt x="25" y="303"/>
                          </a:lnTo>
                          <a:lnTo>
                            <a:pt x="17" y="335"/>
                          </a:lnTo>
                          <a:lnTo>
                            <a:pt x="0" y="35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67" name="Freeform 212"/>
                    <p:cNvSpPr>
                      <a:spLocks/>
                    </p:cNvSpPr>
                    <p:nvPr/>
                  </p:nvSpPr>
                  <p:spPr bwMode="auto">
                    <a:xfrm>
                      <a:off x="2766" y="3939"/>
                      <a:ext cx="28" cy="60"/>
                    </a:xfrm>
                    <a:custGeom>
                      <a:avLst/>
                      <a:gdLst>
                        <a:gd name="T0" fmla="*/ 28 w 199"/>
                        <a:gd name="T1" fmla="*/ 0 h 359"/>
                        <a:gd name="T2" fmla="*/ 23 w 199"/>
                        <a:gd name="T3" fmla="*/ 12 h 359"/>
                        <a:gd name="T4" fmla="*/ 20 w 199"/>
                        <a:gd name="T5" fmla="*/ 16 h 359"/>
                        <a:gd name="T6" fmla="*/ 14 w 199"/>
                        <a:gd name="T7" fmla="*/ 24 h 359"/>
                        <a:gd name="T8" fmla="*/ 11 w 199"/>
                        <a:gd name="T9" fmla="*/ 29 h 359"/>
                        <a:gd name="T10" fmla="*/ 8 w 199"/>
                        <a:gd name="T11" fmla="*/ 35 h 359"/>
                        <a:gd name="T12" fmla="*/ 5 w 199"/>
                        <a:gd name="T13" fmla="*/ 44 h 359"/>
                        <a:gd name="T14" fmla="*/ 5 w 199"/>
                        <a:gd name="T15" fmla="*/ 48 h 359"/>
                        <a:gd name="T16" fmla="*/ 4 w 199"/>
                        <a:gd name="T17" fmla="*/ 51 h 359"/>
                        <a:gd name="T18" fmla="*/ 2 w 199"/>
                        <a:gd name="T19" fmla="*/ 56 h 359"/>
                        <a:gd name="T20" fmla="*/ 0 w 199"/>
                        <a:gd name="T21" fmla="*/ 60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9"/>
                        <a:gd name="T34" fmla="*/ 0 h 359"/>
                        <a:gd name="T35" fmla="*/ 199 w 199"/>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9" h="359">
                          <a:moveTo>
                            <a:pt x="199" y="0"/>
                          </a:moveTo>
                          <a:lnTo>
                            <a:pt x="160" y="70"/>
                          </a:lnTo>
                          <a:lnTo>
                            <a:pt x="144" y="94"/>
                          </a:lnTo>
                          <a:lnTo>
                            <a:pt x="96" y="146"/>
                          </a:lnTo>
                          <a:lnTo>
                            <a:pt x="81" y="172"/>
                          </a:lnTo>
                          <a:lnTo>
                            <a:pt x="56" y="210"/>
                          </a:lnTo>
                          <a:lnTo>
                            <a:pt x="33" y="265"/>
                          </a:lnTo>
                          <a:lnTo>
                            <a:pt x="33" y="288"/>
                          </a:lnTo>
                          <a:lnTo>
                            <a:pt x="25" y="303"/>
                          </a:lnTo>
                          <a:lnTo>
                            <a:pt x="17" y="335"/>
                          </a:lnTo>
                          <a:lnTo>
                            <a:pt x="0" y="35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68" name="Freeform 213"/>
                    <p:cNvSpPr>
                      <a:spLocks/>
                    </p:cNvSpPr>
                    <p:nvPr/>
                  </p:nvSpPr>
                  <p:spPr bwMode="auto">
                    <a:xfrm>
                      <a:off x="2766" y="3901"/>
                      <a:ext cx="36" cy="106"/>
                    </a:xfrm>
                    <a:custGeom>
                      <a:avLst/>
                      <a:gdLst>
                        <a:gd name="T0" fmla="*/ 36 w 250"/>
                        <a:gd name="T1" fmla="*/ 0 h 631"/>
                        <a:gd name="T2" fmla="*/ 34 w 250"/>
                        <a:gd name="T3" fmla="*/ 23 h 631"/>
                        <a:gd name="T4" fmla="*/ 31 w 250"/>
                        <a:gd name="T5" fmla="*/ 32 h 631"/>
                        <a:gd name="T6" fmla="*/ 31 w 250"/>
                        <a:gd name="T7" fmla="*/ 38 h 631"/>
                        <a:gd name="T8" fmla="*/ 31 w 250"/>
                        <a:gd name="T9" fmla="*/ 51 h 631"/>
                        <a:gd name="T10" fmla="*/ 28 w 250"/>
                        <a:gd name="T11" fmla="*/ 67 h 631"/>
                        <a:gd name="T12" fmla="*/ 22 w 250"/>
                        <a:gd name="T13" fmla="*/ 84 h 631"/>
                        <a:gd name="T14" fmla="*/ 17 w 250"/>
                        <a:gd name="T15" fmla="*/ 100 h 631"/>
                        <a:gd name="T16" fmla="*/ 3 w 250"/>
                        <a:gd name="T17" fmla="*/ 103 h 631"/>
                        <a:gd name="T18" fmla="*/ 0 w 250"/>
                        <a:gd name="T19" fmla="*/ 106 h 6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631"/>
                        <a:gd name="T32" fmla="*/ 250 w 250"/>
                        <a:gd name="T33" fmla="*/ 631 h 6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631">
                          <a:moveTo>
                            <a:pt x="250" y="0"/>
                          </a:moveTo>
                          <a:lnTo>
                            <a:pt x="233" y="136"/>
                          </a:lnTo>
                          <a:lnTo>
                            <a:pt x="215" y="191"/>
                          </a:lnTo>
                          <a:lnTo>
                            <a:pt x="215" y="229"/>
                          </a:lnTo>
                          <a:lnTo>
                            <a:pt x="215" y="306"/>
                          </a:lnTo>
                          <a:lnTo>
                            <a:pt x="196" y="401"/>
                          </a:lnTo>
                          <a:lnTo>
                            <a:pt x="155" y="498"/>
                          </a:lnTo>
                          <a:lnTo>
                            <a:pt x="115" y="593"/>
                          </a:lnTo>
                          <a:lnTo>
                            <a:pt x="18" y="612"/>
                          </a:lnTo>
                          <a:lnTo>
                            <a:pt x="0" y="63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69" name="Freeform 214"/>
                    <p:cNvSpPr>
                      <a:spLocks/>
                    </p:cNvSpPr>
                    <p:nvPr/>
                  </p:nvSpPr>
                  <p:spPr bwMode="auto">
                    <a:xfrm>
                      <a:off x="2766" y="3901"/>
                      <a:ext cx="36" cy="106"/>
                    </a:xfrm>
                    <a:custGeom>
                      <a:avLst/>
                      <a:gdLst>
                        <a:gd name="T0" fmla="*/ 36 w 250"/>
                        <a:gd name="T1" fmla="*/ 0 h 631"/>
                        <a:gd name="T2" fmla="*/ 34 w 250"/>
                        <a:gd name="T3" fmla="*/ 23 h 631"/>
                        <a:gd name="T4" fmla="*/ 31 w 250"/>
                        <a:gd name="T5" fmla="*/ 32 h 631"/>
                        <a:gd name="T6" fmla="*/ 31 w 250"/>
                        <a:gd name="T7" fmla="*/ 38 h 631"/>
                        <a:gd name="T8" fmla="*/ 31 w 250"/>
                        <a:gd name="T9" fmla="*/ 51 h 631"/>
                        <a:gd name="T10" fmla="*/ 28 w 250"/>
                        <a:gd name="T11" fmla="*/ 67 h 631"/>
                        <a:gd name="T12" fmla="*/ 22 w 250"/>
                        <a:gd name="T13" fmla="*/ 84 h 631"/>
                        <a:gd name="T14" fmla="*/ 17 w 250"/>
                        <a:gd name="T15" fmla="*/ 100 h 631"/>
                        <a:gd name="T16" fmla="*/ 3 w 250"/>
                        <a:gd name="T17" fmla="*/ 103 h 631"/>
                        <a:gd name="T18" fmla="*/ 0 w 250"/>
                        <a:gd name="T19" fmla="*/ 106 h 6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631"/>
                        <a:gd name="T32" fmla="*/ 250 w 250"/>
                        <a:gd name="T33" fmla="*/ 631 h 6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631">
                          <a:moveTo>
                            <a:pt x="250" y="0"/>
                          </a:moveTo>
                          <a:lnTo>
                            <a:pt x="233" y="136"/>
                          </a:lnTo>
                          <a:lnTo>
                            <a:pt x="215" y="191"/>
                          </a:lnTo>
                          <a:lnTo>
                            <a:pt x="215" y="229"/>
                          </a:lnTo>
                          <a:lnTo>
                            <a:pt x="215" y="306"/>
                          </a:lnTo>
                          <a:lnTo>
                            <a:pt x="196" y="401"/>
                          </a:lnTo>
                          <a:lnTo>
                            <a:pt x="155" y="498"/>
                          </a:lnTo>
                          <a:lnTo>
                            <a:pt x="115" y="593"/>
                          </a:lnTo>
                          <a:lnTo>
                            <a:pt x="18" y="612"/>
                          </a:lnTo>
                          <a:lnTo>
                            <a:pt x="0" y="63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70" name="Freeform 215"/>
                    <p:cNvSpPr>
                      <a:spLocks/>
                    </p:cNvSpPr>
                    <p:nvPr/>
                  </p:nvSpPr>
                  <p:spPr bwMode="auto">
                    <a:xfrm>
                      <a:off x="2790" y="3997"/>
                      <a:ext cx="18" cy="5"/>
                    </a:xfrm>
                    <a:custGeom>
                      <a:avLst/>
                      <a:gdLst>
                        <a:gd name="T0" fmla="*/ 0 w 122"/>
                        <a:gd name="T1" fmla="*/ 5 h 34"/>
                        <a:gd name="T2" fmla="*/ 6 w 122"/>
                        <a:gd name="T3" fmla="*/ 1 h 34"/>
                        <a:gd name="T4" fmla="*/ 9 w 122"/>
                        <a:gd name="T5" fmla="*/ 0 h 34"/>
                        <a:gd name="T6" fmla="*/ 11 w 122"/>
                        <a:gd name="T7" fmla="*/ 1 h 34"/>
                        <a:gd name="T8" fmla="*/ 13 w 122"/>
                        <a:gd name="T9" fmla="*/ 1 h 34"/>
                        <a:gd name="T10" fmla="*/ 17 w 122"/>
                        <a:gd name="T11" fmla="*/ 0 h 34"/>
                        <a:gd name="T12" fmla="*/ 18 w 122"/>
                        <a:gd name="T13" fmla="*/ 0 h 34"/>
                        <a:gd name="T14" fmla="*/ 0 60000 65536"/>
                        <a:gd name="T15" fmla="*/ 0 60000 65536"/>
                        <a:gd name="T16" fmla="*/ 0 60000 65536"/>
                        <a:gd name="T17" fmla="*/ 0 60000 65536"/>
                        <a:gd name="T18" fmla="*/ 0 60000 65536"/>
                        <a:gd name="T19" fmla="*/ 0 60000 65536"/>
                        <a:gd name="T20" fmla="*/ 0 60000 65536"/>
                        <a:gd name="T21" fmla="*/ 0 w 122"/>
                        <a:gd name="T22" fmla="*/ 0 h 34"/>
                        <a:gd name="T23" fmla="*/ 122 w 12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34">
                          <a:moveTo>
                            <a:pt x="0" y="34"/>
                          </a:moveTo>
                          <a:lnTo>
                            <a:pt x="40" y="9"/>
                          </a:lnTo>
                          <a:lnTo>
                            <a:pt x="58" y="0"/>
                          </a:lnTo>
                          <a:lnTo>
                            <a:pt x="72" y="9"/>
                          </a:lnTo>
                          <a:lnTo>
                            <a:pt x="90" y="9"/>
                          </a:lnTo>
                          <a:lnTo>
                            <a:pt x="115" y="0"/>
                          </a:lnTo>
                          <a:lnTo>
                            <a:pt x="12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71" name="Freeform 216"/>
                    <p:cNvSpPr>
                      <a:spLocks/>
                    </p:cNvSpPr>
                    <p:nvPr/>
                  </p:nvSpPr>
                  <p:spPr bwMode="auto">
                    <a:xfrm>
                      <a:off x="2790" y="3997"/>
                      <a:ext cx="18" cy="5"/>
                    </a:xfrm>
                    <a:custGeom>
                      <a:avLst/>
                      <a:gdLst>
                        <a:gd name="T0" fmla="*/ 0 w 122"/>
                        <a:gd name="T1" fmla="*/ 5 h 34"/>
                        <a:gd name="T2" fmla="*/ 6 w 122"/>
                        <a:gd name="T3" fmla="*/ 1 h 34"/>
                        <a:gd name="T4" fmla="*/ 9 w 122"/>
                        <a:gd name="T5" fmla="*/ 0 h 34"/>
                        <a:gd name="T6" fmla="*/ 11 w 122"/>
                        <a:gd name="T7" fmla="*/ 1 h 34"/>
                        <a:gd name="T8" fmla="*/ 13 w 122"/>
                        <a:gd name="T9" fmla="*/ 1 h 34"/>
                        <a:gd name="T10" fmla="*/ 17 w 122"/>
                        <a:gd name="T11" fmla="*/ 0 h 34"/>
                        <a:gd name="T12" fmla="*/ 18 w 122"/>
                        <a:gd name="T13" fmla="*/ 0 h 34"/>
                        <a:gd name="T14" fmla="*/ 0 60000 65536"/>
                        <a:gd name="T15" fmla="*/ 0 60000 65536"/>
                        <a:gd name="T16" fmla="*/ 0 60000 65536"/>
                        <a:gd name="T17" fmla="*/ 0 60000 65536"/>
                        <a:gd name="T18" fmla="*/ 0 60000 65536"/>
                        <a:gd name="T19" fmla="*/ 0 60000 65536"/>
                        <a:gd name="T20" fmla="*/ 0 60000 65536"/>
                        <a:gd name="T21" fmla="*/ 0 w 122"/>
                        <a:gd name="T22" fmla="*/ 0 h 34"/>
                        <a:gd name="T23" fmla="*/ 122 w 12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34">
                          <a:moveTo>
                            <a:pt x="0" y="34"/>
                          </a:moveTo>
                          <a:lnTo>
                            <a:pt x="40" y="9"/>
                          </a:lnTo>
                          <a:lnTo>
                            <a:pt x="58" y="0"/>
                          </a:lnTo>
                          <a:lnTo>
                            <a:pt x="72" y="9"/>
                          </a:lnTo>
                          <a:lnTo>
                            <a:pt x="90" y="9"/>
                          </a:lnTo>
                          <a:lnTo>
                            <a:pt x="115" y="0"/>
                          </a:lnTo>
                          <a:lnTo>
                            <a:pt x="12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72" name="Freeform 217"/>
                    <p:cNvSpPr>
                      <a:spLocks/>
                    </p:cNvSpPr>
                    <p:nvPr/>
                  </p:nvSpPr>
                  <p:spPr bwMode="auto">
                    <a:xfrm>
                      <a:off x="2963" y="3962"/>
                      <a:ext cx="7" cy="56"/>
                    </a:xfrm>
                    <a:custGeom>
                      <a:avLst/>
                      <a:gdLst>
                        <a:gd name="T0" fmla="*/ 1 w 49"/>
                        <a:gd name="T1" fmla="*/ 0 h 339"/>
                        <a:gd name="T2" fmla="*/ 2 w 49"/>
                        <a:gd name="T3" fmla="*/ 4 h 339"/>
                        <a:gd name="T4" fmla="*/ 5 w 49"/>
                        <a:gd name="T5" fmla="*/ 9 h 339"/>
                        <a:gd name="T6" fmla="*/ 7 w 49"/>
                        <a:gd name="T7" fmla="*/ 22 h 339"/>
                        <a:gd name="T8" fmla="*/ 7 w 49"/>
                        <a:gd name="T9" fmla="*/ 31 h 339"/>
                        <a:gd name="T10" fmla="*/ 6 w 49"/>
                        <a:gd name="T11" fmla="*/ 38 h 339"/>
                        <a:gd name="T12" fmla="*/ 5 w 49"/>
                        <a:gd name="T13" fmla="*/ 47 h 339"/>
                        <a:gd name="T14" fmla="*/ 2 w 49"/>
                        <a:gd name="T15" fmla="*/ 53 h 339"/>
                        <a:gd name="T16" fmla="*/ 0 w 49"/>
                        <a:gd name="T17" fmla="*/ 56 h 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39"/>
                        <a:gd name="T29" fmla="*/ 49 w 49"/>
                        <a:gd name="T30" fmla="*/ 339 h 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39">
                          <a:moveTo>
                            <a:pt x="8" y="0"/>
                          </a:moveTo>
                          <a:lnTo>
                            <a:pt x="15" y="25"/>
                          </a:lnTo>
                          <a:lnTo>
                            <a:pt x="32" y="57"/>
                          </a:lnTo>
                          <a:lnTo>
                            <a:pt x="49" y="131"/>
                          </a:lnTo>
                          <a:lnTo>
                            <a:pt x="49" y="186"/>
                          </a:lnTo>
                          <a:lnTo>
                            <a:pt x="42" y="228"/>
                          </a:lnTo>
                          <a:lnTo>
                            <a:pt x="32" y="283"/>
                          </a:lnTo>
                          <a:lnTo>
                            <a:pt x="15" y="323"/>
                          </a:lnTo>
                          <a:lnTo>
                            <a:pt x="0" y="33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73" name="Freeform 218"/>
                    <p:cNvSpPr>
                      <a:spLocks/>
                    </p:cNvSpPr>
                    <p:nvPr/>
                  </p:nvSpPr>
                  <p:spPr bwMode="auto">
                    <a:xfrm>
                      <a:off x="2963" y="3962"/>
                      <a:ext cx="7" cy="56"/>
                    </a:xfrm>
                    <a:custGeom>
                      <a:avLst/>
                      <a:gdLst>
                        <a:gd name="T0" fmla="*/ 1 w 49"/>
                        <a:gd name="T1" fmla="*/ 0 h 339"/>
                        <a:gd name="T2" fmla="*/ 2 w 49"/>
                        <a:gd name="T3" fmla="*/ 4 h 339"/>
                        <a:gd name="T4" fmla="*/ 5 w 49"/>
                        <a:gd name="T5" fmla="*/ 9 h 339"/>
                        <a:gd name="T6" fmla="*/ 7 w 49"/>
                        <a:gd name="T7" fmla="*/ 22 h 339"/>
                        <a:gd name="T8" fmla="*/ 7 w 49"/>
                        <a:gd name="T9" fmla="*/ 31 h 339"/>
                        <a:gd name="T10" fmla="*/ 6 w 49"/>
                        <a:gd name="T11" fmla="*/ 38 h 339"/>
                        <a:gd name="T12" fmla="*/ 5 w 49"/>
                        <a:gd name="T13" fmla="*/ 47 h 339"/>
                        <a:gd name="T14" fmla="*/ 2 w 49"/>
                        <a:gd name="T15" fmla="*/ 53 h 339"/>
                        <a:gd name="T16" fmla="*/ 0 w 49"/>
                        <a:gd name="T17" fmla="*/ 56 h 3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39"/>
                        <a:gd name="T29" fmla="*/ 49 w 49"/>
                        <a:gd name="T30" fmla="*/ 339 h 3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39">
                          <a:moveTo>
                            <a:pt x="8" y="0"/>
                          </a:moveTo>
                          <a:lnTo>
                            <a:pt x="15" y="25"/>
                          </a:lnTo>
                          <a:lnTo>
                            <a:pt x="32" y="57"/>
                          </a:lnTo>
                          <a:lnTo>
                            <a:pt x="49" y="131"/>
                          </a:lnTo>
                          <a:lnTo>
                            <a:pt x="49" y="186"/>
                          </a:lnTo>
                          <a:lnTo>
                            <a:pt x="42" y="228"/>
                          </a:lnTo>
                          <a:lnTo>
                            <a:pt x="32" y="283"/>
                          </a:lnTo>
                          <a:lnTo>
                            <a:pt x="15" y="323"/>
                          </a:lnTo>
                          <a:lnTo>
                            <a:pt x="0" y="33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74" name="Freeform 219"/>
                    <p:cNvSpPr>
                      <a:spLocks/>
                    </p:cNvSpPr>
                    <p:nvPr/>
                  </p:nvSpPr>
                  <p:spPr bwMode="auto">
                    <a:xfrm>
                      <a:off x="2953" y="3993"/>
                      <a:ext cx="11" cy="30"/>
                    </a:xfrm>
                    <a:custGeom>
                      <a:avLst/>
                      <a:gdLst>
                        <a:gd name="T0" fmla="*/ 11 w 75"/>
                        <a:gd name="T1" fmla="*/ 0 h 179"/>
                        <a:gd name="T2" fmla="*/ 9 w 75"/>
                        <a:gd name="T3" fmla="*/ 15 h 179"/>
                        <a:gd name="T4" fmla="*/ 5 w 75"/>
                        <a:gd name="T5" fmla="*/ 23 h 179"/>
                        <a:gd name="T6" fmla="*/ 4 w 75"/>
                        <a:gd name="T7" fmla="*/ 27 h 179"/>
                        <a:gd name="T8" fmla="*/ 0 w 75"/>
                        <a:gd name="T9" fmla="*/ 30 h 179"/>
                        <a:gd name="T10" fmla="*/ 0 60000 65536"/>
                        <a:gd name="T11" fmla="*/ 0 60000 65536"/>
                        <a:gd name="T12" fmla="*/ 0 60000 65536"/>
                        <a:gd name="T13" fmla="*/ 0 60000 65536"/>
                        <a:gd name="T14" fmla="*/ 0 60000 65536"/>
                        <a:gd name="T15" fmla="*/ 0 w 75"/>
                        <a:gd name="T16" fmla="*/ 0 h 179"/>
                        <a:gd name="T17" fmla="*/ 75 w 75"/>
                        <a:gd name="T18" fmla="*/ 179 h 179"/>
                      </a:gdLst>
                      <a:ahLst/>
                      <a:cxnLst>
                        <a:cxn ang="T10">
                          <a:pos x="T0" y="T1"/>
                        </a:cxn>
                        <a:cxn ang="T11">
                          <a:pos x="T2" y="T3"/>
                        </a:cxn>
                        <a:cxn ang="T12">
                          <a:pos x="T4" y="T5"/>
                        </a:cxn>
                        <a:cxn ang="T13">
                          <a:pos x="T6" y="T7"/>
                        </a:cxn>
                        <a:cxn ang="T14">
                          <a:pos x="T8" y="T9"/>
                        </a:cxn>
                      </a:cxnLst>
                      <a:rect l="T15" t="T16" r="T17" b="T18"/>
                      <a:pathLst>
                        <a:path w="75" h="179">
                          <a:moveTo>
                            <a:pt x="75" y="0"/>
                          </a:moveTo>
                          <a:lnTo>
                            <a:pt x="60" y="89"/>
                          </a:lnTo>
                          <a:lnTo>
                            <a:pt x="35" y="137"/>
                          </a:lnTo>
                          <a:lnTo>
                            <a:pt x="26" y="163"/>
                          </a:lnTo>
                          <a:lnTo>
                            <a:pt x="0" y="17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75" name="Freeform 220"/>
                    <p:cNvSpPr>
                      <a:spLocks/>
                    </p:cNvSpPr>
                    <p:nvPr/>
                  </p:nvSpPr>
                  <p:spPr bwMode="auto">
                    <a:xfrm>
                      <a:off x="2953" y="3993"/>
                      <a:ext cx="11" cy="30"/>
                    </a:xfrm>
                    <a:custGeom>
                      <a:avLst/>
                      <a:gdLst>
                        <a:gd name="T0" fmla="*/ 11 w 75"/>
                        <a:gd name="T1" fmla="*/ 0 h 179"/>
                        <a:gd name="T2" fmla="*/ 9 w 75"/>
                        <a:gd name="T3" fmla="*/ 15 h 179"/>
                        <a:gd name="T4" fmla="*/ 5 w 75"/>
                        <a:gd name="T5" fmla="*/ 23 h 179"/>
                        <a:gd name="T6" fmla="*/ 4 w 75"/>
                        <a:gd name="T7" fmla="*/ 27 h 179"/>
                        <a:gd name="T8" fmla="*/ 0 w 75"/>
                        <a:gd name="T9" fmla="*/ 30 h 179"/>
                        <a:gd name="T10" fmla="*/ 0 60000 65536"/>
                        <a:gd name="T11" fmla="*/ 0 60000 65536"/>
                        <a:gd name="T12" fmla="*/ 0 60000 65536"/>
                        <a:gd name="T13" fmla="*/ 0 60000 65536"/>
                        <a:gd name="T14" fmla="*/ 0 60000 65536"/>
                        <a:gd name="T15" fmla="*/ 0 w 75"/>
                        <a:gd name="T16" fmla="*/ 0 h 179"/>
                        <a:gd name="T17" fmla="*/ 75 w 75"/>
                        <a:gd name="T18" fmla="*/ 179 h 179"/>
                      </a:gdLst>
                      <a:ahLst/>
                      <a:cxnLst>
                        <a:cxn ang="T10">
                          <a:pos x="T0" y="T1"/>
                        </a:cxn>
                        <a:cxn ang="T11">
                          <a:pos x="T2" y="T3"/>
                        </a:cxn>
                        <a:cxn ang="T12">
                          <a:pos x="T4" y="T5"/>
                        </a:cxn>
                        <a:cxn ang="T13">
                          <a:pos x="T6" y="T7"/>
                        </a:cxn>
                        <a:cxn ang="T14">
                          <a:pos x="T8" y="T9"/>
                        </a:cxn>
                      </a:cxnLst>
                      <a:rect l="T15" t="T16" r="T17" b="T18"/>
                      <a:pathLst>
                        <a:path w="75" h="179">
                          <a:moveTo>
                            <a:pt x="75" y="0"/>
                          </a:moveTo>
                          <a:lnTo>
                            <a:pt x="60" y="89"/>
                          </a:lnTo>
                          <a:lnTo>
                            <a:pt x="35" y="137"/>
                          </a:lnTo>
                          <a:lnTo>
                            <a:pt x="26" y="163"/>
                          </a:lnTo>
                          <a:lnTo>
                            <a:pt x="0" y="17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76" name="Freeform 221"/>
                    <p:cNvSpPr>
                      <a:spLocks/>
                    </p:cNvSpPr>
                    <p:nvPr/>
                  </p:nvSpPr>
                  <p:spPr bwMode="auto">
                    <a:xfrm>
                      <a:off x="2920" y="4157"/>
                      <a:ext cx="19" cy="19"/>
                    </a:xfrm>
                    <a:custGeom>
                      <a:avLst/>
                      <a:gdLst>
                        <a:gd name="T0" fmla="*/ 0 w 134"/>
                        <a:gd name="T1" fmla="*/ 19 h 114"/>
                        <a:gd name="T2" fmla="*/ 5 w 134"/>
                        <a:gd name="T3" fmla="*/ 15 h 114"/>
                        <a:gd name="T4" fmla="*/ 7 w 134"/>
                        <a:gd name="T5" fmla="*/ 14 h 114"/>
                        <a:gd name="T6" fmla="*/ 9 w 134"/>
                        <a:gd name="T7" fmla="*/ 10 h 114"/>
                        <a:gd name="T8" fmla="*/ 13 w 134"/>
                        <a:gd name="T9" fmla="*/ 10 h 114"/>
                        <a:gd name="T10" fmla="*/ 15 w 134"/>
                        <a:gd name="T11" fmla="*/ 6 h 114"/>
                        <a:gd name="T12" fmla="*/ 16 w 134"/>
                        <a:gd name="T13" fmla="*/ 4 h 114"/>
                        <a:gd name="T14" fmla="*/ 18 w 134"/>
                        <a:gd name="T15" fmla="*/ 2 h 114"/>
                        <a:gd name="T16" fmla="*/ 19 w 134"/>
                        <a:gd name="T17" fmla="*/ 0 h 1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
                        <a:gd name="T28" fmla="*/ 0 h 114"/>
                        <a:gd name="T29" fmla="*/ 134 w 134"/>
                        <a:gd name="T30" fmla="*/ 114 h 1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 h="114">
                          <a:moveTo>
                            <a:pt x="0" y="114"/>
                          </a:moveTo>
                          <a:lnTo>
                            <a:pt x="34" y="87"/>
                          </a:lnTo>
                          <a:lnTo>
                            <a:pt x="51" y="81"/>
                          </a:lnTo>
                          <a:lnTo>
                            <a:pt x="66" y="63"/>
                          </a:lnTo>
                          <a:lnTo>
                            <a:pt x="93" y="57"/>
                          </a:lnTo>
                          <a:lnTo>
                            <a:pt x="108" y="38"/>
                          </a:lnTo>
                          <a:lnTo>
                            <a:pt x="116" y="24"/>
                          </a:lnTo>
                          <a:lnTo>
                            <a:pt x="125" y="15"/>
                          </a:lnTo>
                          <a:lnTo>
                            <a:pt x="13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77" name="Freeform 222"/>
                    <p:cNvSpPr>
                      <a:spLocks/>
                    </p:cNvSpPr>
                    <p:nvPr/>
                  </p:nvSpPr>
                  <p:spPr bwMode="auto">
                    <a:xfrm>
                      <a:off x="2920" y="4157"/>
                      <a:ext cx="19" cy="19"/>
                    </a:xfrm>
                    <a:custGeom>
                      <a:avLst/>
                      <a:gdLst>
                        <a:gd name="T0" fmla="*/ 0 w 134"/>
                        <a:gd name="T1" fmla="*/ 19 h 114"/>
                        <a:gd name="T2" fmla="*/ 5 w 134"/>
                        <a:gd name="T3" fmla="*/ 15 h 114"/>
                        <a:gd name="T4" fmla="*/ 7 w 134"/>
                        <a:gd name="T5" fmla="*/ 14 h 114"/>
                        <a:gd name="T6" fmla="*/ 9 w 134"/>
                        <a:gd name="T7" fmla="*/ 10 h 114"/>
                        <a:gd name="T8" fmla="*/ 13 w 134"/>
                        <a:gd name="T9" fmla="*/ 10 h 114"/>
                        <a:gd name="T10" fmla="*/ 15 w 134"/>
                        <a:gd name="T11" fmla="*/ 6 h 114"/>
                        <a:gd name="T12" fmla="*/ 16 w 134"/>
                        <a:gd name="T13" fmla="*/ 4 h 114"/>
                        <a:gd name="T14" fmla="*/ 18 w 134"/>
                        <a:gd name="T15" fmla="*/ 2 h 114"/>
                        <a:gd name="T16" fmla="*/ 19 w 134"/>
                        <a:gd name="T17" fmla="*/ 0 h 1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
                        <a:gd name="T28" fmla="*/ 0 h 114"/>
                        <a:gd name="T29" fmla="*/ 134 w 134"/>
                        <a:gd name="T30" fmla="*/ 114 h 1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 h="114">
                          <a:moveTo>
                            <a:pt x="0" y="114"/>
                          </a:moveTo>
                          <a:lnTo>
                            <a:pt x="34" y="87"/>
                          </a:lnTo>
                          <a:lnTo>
                            <a:pt x="51" y="81"/>
                          </a:lnTo>
                          <a:lnTo>
                            <a:pt x="66" y="63"/>
                          </a:lnTo>
                          <a:lnTo>
                            <a:pt x="93" y="57"/>
                          </a:lnTo>
                          <a:lnTo>
                            <a:pt x="108" y="38"/>
                          </a:lnTo>
                          <a:lnTo>
                            <a:pt x="116" y="24"/>
                          </a:lnTo>
                          <a:lnTo>
                            <a:pt x="125" y="15"/>
                          </a:lnTo>
                          <a:lnTo>
                            <a:pt x="13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78" name="Freeform 223"/>
                    <p:cNvSpPr>
                      <a:spLocks/>
                    </p:cNvSpPr>
                    <p:nvPr/>
                  </p:nvSpPr>
                  <p:spPr bwMode="auto">
                    <a:xfrm>
                      <a:off x="2983" y="4198"/>
                      <a:ext cx="44" cy="51"/>
                    </a:xfrm>
                    <a:custGeom>
                      <a:avLst/>
                      <a:gdLst>
                        <a:gd name="T0" fmla="*/ 0 w 308"/>
                        <a:gd name="T1" fmla="*/ 19 h 305"/>
                        <a:gd name="T2" fmla="*/ 5 w 308"/>
                        <a:gd name="T3" fmla="*/ 16 h 305"/>
                        <a:gd name="T4" fmla="*/ 11 w 308"/>
                        <a:gd name="T5" fmla="*/ 13 h 305"/>
                        <a:gd name="T6" fmla="*/ 17 w 308"/>
                        <a:gd name="T7" fmla="*/ 10 h 305"/>
                        <a:gd name="T8" fmla="*/ 22 w 308"/>
                        <a:gd name="T9" fmla="*/ 6 h 305"/>
                        <a:gd name="T10" fmla="*/ 27 w 308"/>
                        <a:gd name="T11" fmla="*/ 3 h 305"/>
                        <a:gd name="T12" fmla="*/ 33 w 308"/>
                        <a:gd name="T13" fmla="*/ 0 h 305"/>
                        <a:gd name="T14" fmla="*/ 36 w 308"/>
                        <a:gd name="T15" fmla="*/ 3 h 305"/>
                        <a:gd name="T16" fmla="*/ 41 w 308"/>
                        <a:gd name="T17" fmla="*/ 10 h 305"/>
                        <a:gd name="T18" fmla="*/ 44 w 308"/>
                        <a:gd name="T19" fmla="*/ 19 h 305"/>
                        <a:gd name="T20" fmla="*/ 44 w 308"/>
                        <a:gd name="T21" fmla="*/ 22 h 305"/>
                        <a:gd name="T22" fmla="*/ 44 w 308"/>
                        <a:gd name="T23" fmla="*/ 25 h 305"/>
                        <a:gd name="T24" fmla="*/ 44 w 308"/>
                        <a:gd name="T25" fmla="*/ 29 h 305"/>
                        <a:gd name="T26" fmla="*/ 39 w 308"/>
                        <a:gd name="T27" fmla="*/ 38 h 305"/>
                        <a:gd name="T28" fmla="*/ 27 w 308"/>
                        <a:gd name="T29" fmla="*/ 51 h 305"/>
                        <a:gd name="T30" fmla="*/ 19 w 308"/>
                        <a:gd name="T31" fmla="*/ 41 h 305"/>
                        <a:gd name="T32" fmla="*/ 17 w 308"/>
                        <a:gd name="T33" fmla="*/ 35 h 305"/>
                        <a:gd name="T34" fmla="*/ 14 w 308"/>
                        <a:gd name="T35" fmla="*/ 32 h 305"/>
                        <a:gd name="T36" fmla="*/ 8 w 308"/>
                        <a:gd name="T37" fmla="*/ 29 h 305"/>
                        <a:gd name="T38" fmla="*/ 5 w 308"/>
                        <a:gd name="T39" fmla="*/ 25 h 305"/>
                        <a:gd name="T40" fmla="*/ 2 w 308"/>
                        <a:gd name="T41" fmla="*/ 25 h 305"/>
                        <a:gd name="T42" fmla="*/ 0 w 308"/>
                        <a:gd name="T43" fmla="*/ 22 h 305"/>
                        <a:gd name="T44" fmla="*/ 0 w 308"/>
                        <a:gd name="T45" fmla="*/ 19 h 3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8"/>
                        <a:gd name="T70" fmla="*/ 0 h 305"/>
                        <a:gd name="T71" fmla="*/ 308 w 308"/>
                        <a:gd name="T72" fmla="*/ 305 h 3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8" h="305">
                          <a:moveTo>
                            <a:pt x="0" y="113"/>
                          </a:moveTo>
                          <a:lnTo>
                            <a:pt x="36" y="93"/>
                          </a:lnTo>
                          <a:lnTo>
                            <a:pt x="76" y="76"/>
                          </a:lnTo>
                          <a:lnTo>
                            <a:pt x="116" y="57"/>
                          </a:lnTo>
                          <a:lnTo>
                            <a:pt x="154" y="37"/>
                          </a:lnTo>
                          <a:lnTo>
                            <a:pt x="191" y="19"/>
                          </a:lnTo>
                          <a:lnTo>
                            <a:pt x="232" y="0"/>
                          </a:lnTo>
                          <a:lnTo>
                            <a:pt x="250" y="19"/>
                          </a:lnTo>
                          <a:lnTo>
                            <a:pt x="289" y="57"/>
                          </a:lnTo>
                          <a:lnTo>
                            <a:pt x="308" y="113"/>
                          </a:lnTo>
                          <a:lnTo>
                            <a:pt x="308" y="134"/>
                          </a:lnTo>
                          <a:lnTo>
                            <a:pt x="308" y="151"/>
                          </a:lnTo>
                          <a:lnTo>
                            <a:pt x="308" y="172"/>
                          </a:lnTo>
                          <a:lnTo>
                            <a:pt x="271" y="230"/>
                          </a:lnTo>
                          <a:lnTo>
                            <a:pt x="191" y="305"/>
                          </a:lnTo>
                          <a:lnTo>
                            <a:pt x="136" y="248"/>
                          </a:lnTo>
                          <a:lnTo>
                            <a:pt x="116" y="209"/>
                          </a:lnTo>
                          <a:lnTo>
                            <a:pt x="95" y="192"/>
                          </a:lnTo>
                          <a:lnTo>
                            <a:pt x="57" y="172"/>
                          </a:lnTo>
                          <a:lnTo>
                            <a:pt x="36" y="151"/>
                          </a:lnTo>
                          <a:lnTo>
                            <a:pt x="16" y="151"/>
                          </a:lnTo>
                          <a:lnTo>
                            <a:pt x="0" y="134"/>
                          </a:lnTo>
                          <a:lnTo>
                            <a:pt x="0" y="113"/>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379" name="Freeform 224"/>
                    <p:cNvSpPr>
                      <a:spLocks/>
                    </p:cNvSpPr>
                    <p:nvPr/>
                  </p:nvSpPr>
                  <p:spPr bwMode="auto">
                    <a:xfrm>
                      <a:off x="2983" y="4198"/>
                      <a:ext cx="44" cy="51"/>
                    </a:xfrm>
                    <a:custGeom>
                      <a:avLst/>
                      <a:gdLst>
                        <a:gd name="T0" fmla="*/ 0 w 308"/>
                        <a:gd name="T1" fmla="*/ 19 h 305"/>
                        <a:gd name="T2" fmla="*/ 5 w 308"/>
                        <a:gd name="T3" fmla="*/ 16 h 305"/>
                        <a:gd name="T4" fmla="*/ 11 w 308"/>
                        <a:gd name="T5" fmla="*/ 13 h 305"/>
                        <a:gd name="T6" fmla="*/ 17 w 308"/>
                        <a:gd name="T7" fmla="*/ 10 h 305"/>
                        <a:gd name="T8" fmla="*/ 22 w 308"/>
                        <a:gd name="T9" fmla="*/ 6 h 305"/>
                        <a:gd name="T10" fmla="*/ 27 w 308"/>
                        <a:gd name="T11" fmla="*/ 3 h 305"/>
                        <a:gd name="T12" fmla="*/ 33 w 308"/>
                        <a:gd name="T13" fmla="*/ 0 h 305"/>
                        <a:gd name="T14" fmla="*/ 36 w 308"/>
                        <a:gd name="T15" fmla="*/ 3 h 305"/>
                        <a:gd name="T16" fmla="*/ 41 w 308"/>
                        <a:gd name="T17" fmla="*/ 10 h 305"/>
                        <a:gd name="T18" fmla="*/ 44 w 308"/>
                        <a:gd name="T19" fmla="*/ 19 h 305"/>
                        <a:gd name="T20" fmla="*/ 44 w 308"/>
                        <a:gd name="T21" fmla="*/ 22 h 305"/>
                        <a:gd name="T22" fmla="*/ 44 w 308"/>
                        <a:gd name="T23" fmla="*/ 25 h 305"/>
                        <a:gd name="T24" fmla="*/ 44 w 308"/>
                        <a:gd name="T25" fmla="*/ 29 h 305"/>
                        <a:gd name="T26" fmla="*/ 39 w 308"/>
                        <a:gd name="T27" fmla="*/ 38 h 305"/>
                        <a:gd name="T28" fmla="*/ 27 w 308"/>
                        <a:gd name="T29" fmla="*/ 51 h 305"/>
                        <a:gd name="T30" fmla="*/ 19 w 308"/>
                        <a:gd name="T31" fmla="*/ 41 h 305"/>
                        <a:gd name="T32" fmla="*/ 17 w 308"/>
                        <a:gd name="T33" fmla="*/ 35 h 305"/>
                        <a:gd name="T34" fmla="*/ 14 w 308"/>
                        <a:gd name="T35" fmla="*/ 32 h 305"/>
                        <a:gd name="T36" fmla="*/ 8 w 308"/>
                        <a:gd name="T37" fmla="*/ 29 h 305"/>
                        <a:gd name="T38" fmla="*/ 5 w 308"/>
                        <a:gd name="T39" fmla="*/ 25 h 305"/>
                        <a:gd name="T40" fmla="*/ 2 w 308"/>
                        <a:gd name="T41" fmla="*/ 25 h 305"/>
                        <a:gd name="T42" fmla="*/ 0 w 308"/>
                        <a:gd name="T43" fmla="*/ 22 h 305"/>
                        <a:gd name="T44" fmla="*/ 0 w 308"/>
                        <a:gd name="T45" fmla="*/ 19 h 3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8"/>
                        <a:gd name="T70" fmla="*/ 0 h 305"/>
                        <a:gd name="T71" fmla="*/ 308 w 308"/>
                        <a:gd name="T72" fmla="*/ 305 h 3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8" h="305">
                          <a:moveTo>
                            <a:pt x="0" y="113"/>
                          </a:moveTo>
                          <a:lnTo>
                            <a:pt x="36" y="93"/>
                          </a:lnTo>
                          <a:lnTo>
                            <a:pt x="76" y="76"/>
                          </a:lnTo>
                          <a:lnTo>
                            <a:pt x="116" y="57"/>
                          </a:lnTo>
                          <a:lnTo>
                            <a:pt x="154" y="37"/>
                          </a:lnTo>
                          <a:lnTo>
                            <a:pt x="191" y="19"/>
                          </a:lnTo>
                          <a:lnTo>
                            <a:pt x="232" y="0"/>
                          </a:lnTo>
                          <a:lnTo>
                            <a:pt x="250" y="19"/>
                          </a:lnTo>
                          <a:lnTo>
                            <a:pt x="289" y="57"/>
                          </a:lnTo>
                          <a:lnTo>
                            <a:pt x="308" y="113"/>
                          </a:lnTo>
                          <a:lnTo>
                            <a:pt x="308" y="134"/>
                          </a:lnTo>
                          <a:lnTo>
                            <a:pt x="308" y="151"/>
                          </a:lnTo>
                          <a:lnTo>
                            <a:pt x="308" y="172"/>
                          </a:lnTo>
                          <a:lnTo>
                            <a:pt x="271" y="230"/>
                          </a:lnTo>
                          <a:lnTo>
                            <a:pt x="191" y="305"/>
                          </a:lnTo>
                          <a:lnTo>
                            <a:pt x="136" y="248"/>
                          </a:lnTo>
                          <a:lnTo>
                            <a:pt x="116" y="209"/>
                          </a:lnTo>
                          <a:lnTo>
                            <a:pt x="95" y="192"/>
                          </a:lnTo>
                          <a:lnTo>
                            <a:pt x="57" y="172"/>
                          </a:lnTo>
                          <a:lnTo>
                            <a:pt x="36" y="151"/>
                          </a:lnTo>
                          <a:lnTo>
                            <a:pt x="16" y="151"/>
                          </a:lnTo>
                          <a:lnTo>
                            <a:pt x="0" y="134"/>
                          </a:lnTo>
                          <a:lnTo>
                            <a:pt x="0" y="11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80" name="Freeform 225"/>
                    <p:cNvSpPr>
                      <a:spLocks/>
                    </p:cNvSpPr>
                    <p:nvPr/>
                  </p:nvSpPr>
                  <p:spPr bwMode="auto">
                    <a:xfrm>
                      <a:off x="2977" y="4163"/>
                      <a:ext cx="98" cy="169"/>
                    </a:xfrm>
                    <a:custGeom>
                      <a:avLst/>
                      <a:gdLst>
                        <a:gd name="T0" fmla="*/ 33 w 681"/>
                        <a:gd name="T1" fmla="*/ 74 h 1014"/>
                        <a:gd name="T2" fmla="*/ 36 w 681"/>
                        <a:gd name="T3" fmla="*/ 64 h 1014"/>
                        <a:gd name="T4" fmla="*/ 39 w 681"/>
                        <a:gd name="T5" fmla="*/ 58 h 1014"/>
                        <a:gd name="T6" fmla="*/ 47 w 681"/>
                        <a:gd name="T7" fmla="*/ 51 h 1014"/>
                        <a:gd name="T8" fmla="*/ 56 w 681"/>
                        <a:gd name="T9" fmla="*/ 45 h 1014"/>
                        <a:gd name="T10" fmla="*/ 64 w 681"/>
                        <a:gd name="T11" fmla="*/ 29 h 1014"/>
                        <a:gd name="T12" fmla="*/ 70 w 681"/>
                        <a:gd name="T13" fmla="*/ 16 h 1014"/>
                        <a:gd name="T14" fmla="*/ 76 w 681"/>
                        <a:gd name="T15" fmla="*/ 0 h 1014"/>
                        <a:gd name="T16" fmla="*/ 98 w 681"/>
                        <a:gd name="T17" fmla="*/ 60 h 1014"/>
                        <a:gd name="T18" fmla="*/ 89 w 681"/>
                        <a:gd name="T19" fmla="*/ 92 h 1014"/>
                        <a:gd name="T20" fmla="*/ 87 w 681"/>
                        <a:gd name="T21" fmla="*/ 99 h 1014"/>
                        <a:gd name="T22" fmla="*/ 78 w 681"/>
                        <a:gd name="T23" fmla="*/ 105 h 1014"/>
                        <a:gd name="T24" fmla="*/ 70 w 681"/>
                        <a:gd name="T25" fmla="*/ 112 h 1014"/>
                        <a:gd name="T26" fmla="*/ 64 w 681"/>
                        <a:gd name="T27" fmla="*/ 121 h 1014"/>
                        <a:gd name="T28" fmla="*/ 61 w 681"/>
                        <a:gd name="T29" fmla="*/ 131 h 1014"/>
                        <a:gd name="T30" fmla="*/ 64 w 681"/>
                        <a:gd name="T31" fmla="*/ 144 h 1014"/>
                        <a:gd name="T32" fmla="*/ 64 w 681"/>
                        <a:gd name="T33" fmla="*/ 150 h 1014"/>
                        <a:gd name="T34" fmla="*/ 64 w 681"/>
                        <a:gd name="T35" fmla="*/ 157 h 1014"/>
                        <a:gd name="T36" fmla="*/ 59 w 681"/>
                        <a:gd name="T37" fmla="*/ 163 h 1014"/>
                        <a:gd name="T38" fmla="*/ 53 w 681"/>
                        <a:gd name="T39" fmla="*/ 169 h 1014"/>
                        <a:gd name="T40" fmla="*/ 45 w 681"/>
                        <a:gd name="T41" fmla="*/ 163 h 1014"/>
                        <a:gd name="T42" fmla="*/ 31 w 681"/>
                        <a:gd name="T43" fmla="*/ 163 h 1014"/>
                        <a:gd name="T44" fmla="*/ 14 w 681"/>
                        <a:gd name="T45" fmla="*/ 163 h 1014"/>
                        <a:gd name="T46" fmla="*/ 3 w 681"/>
                        <a:gd name="T47" fmla="*/ 163 h 1014"/>
                        <a:gd name="T48" fmla="*/ 0 w 681"/>
                        <a:gd name="T49" fmla="*/ 163 h 1014"/>
                        <a:gd name="T50" fmla="*/ 0 w 681"/>
                        <a:gd name="T51" fmla="*/ 160 h 1014"/>
                        <a:gd name="T52" fmla="*/ 0 w 681"/>
                        <a:gd name="T53" fmla="*/ 157 h 1014"/>
                        <a:gd name="T54" fmla="*/ 3 w 681"/>
                        <a:gd name="T55" fmla="*/ 157 h 1014"/>
                        <a:gd name="T56" fmla="*/ 11 w 681"/>
                        <a:gd name="T57" fmla="*/ 147 h 1014"/>
                        <a:gd name="T58" fmla="*/ 23 w 681"/>
                        <a:gd name="T59" fmla="*/ 140 h 1014"/>
                        <a:gd name="T60" fmla="*/ 23 w 681"/>
                        <a:gd name="T61" fmla="*/ 134 h 1014"/>
                        <a:gd name="T62" fmla="*/ 25 w 681"/>
                        <a:gd name="T63" fmla="*/ 118 h 1014"/>
                        <a:gd name="T64" fmla="*/ 23 w 681"/>
                        <a:gd name="T65" fmla="*/ 99 h 1014"/>
                        <a:gd name="T66" fmla="*/ 23 w 681"/>
                        <a:gd name="T67" fmla="*/ 83 h 1014"/>
                        <a:gd name="T68" fmla="*/ 23 w 681"/>
                        <a:gd name="T69" fmla="*/ 77 h 1014"/>
                        <a:gd name="T70" fmla="*/ 25 w 681"/>
                        <a:gd name="T71" fmla="*/ 70 h 1014"/>
                        <a:gd name="T72" fmla="*/ 31 w 681"/>
                        <a:gd name="T73" fmla="*/ 70 h 1014"/>
                        <a:gd name="T74" fmla="*/ 33 w 681"/>
                        <a:gd name="T75" fmla="*/ 74 h 101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81"/>
                        <a:gd name="T115" fmla="*/ 0 h 1014"/>
                        <a:gd name="T116" fmla="*/ 681 w 681"/>
                        <a:gd name="T117" fmla="*/ 1014 h 101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81" h="1014">
                          <a:moveTo>
                            <a:pt x="232" y="441"/>
                          </a:moveTo>
                          <a:lnTo>
                            <a:pt x="253" y="383"/>
                          </a:lnTo>
                          <a:lnTo>
                            <a:pt x="273" y="345"/>
                          </a:lnTo>
                          <a:lnTo>
                            <a:pt x="330" y="304"/>
                          </a:lnTo>
                          <a:lnTo>
                            <a:pt x="388" y="268"/>
                          </a:lnTo>
                          <a:lnTo>
                            <a:pt x="447" y="173"/>
                          </a:lnTo>
                          <a:lnTo>
                            <a:pt x="486" y="95"/>
                          </a:lnTo>
                          <a:lnTo>
                            <a:pt x="526" y="0"/>
                          </a:lnTo>
                          <a:lnTo>
                            <a:pt x="681" y="362"/>
                          </a:lnTo>
                          <a:lnTo>
                            <a:pt x="621" y="554"/>
                          </a:lnTo>
                          <a:lnTo>
                            <a:pt x="604" y="594"/>
                          </a:lnTo>
                          <a:lnTo>
                            <a:pt x="545" y="631"/>
                          </a:lnTo>
                          <a:lnTo>
                            <a:pt x="486" y="670"/>
                          </a:lnTo>
                          <a:lnTo>
                            <a:pt x="447" y="726"/>
                          </a:lnTo>
                          <a:lnTo>
                            <a:pt x="427" y="785"/>
                          </a:lnTo>
                          <a:lnTo>
                            <a:pt x="447" y="862"/>
                          </a:lnTo>
                          <a:lnTo>
                            <a:pt x="447" y="898"/>
                          </a:lnTo>
                          <a:lnTo>
                            <a:pt x="447" y="939"/>
                          </a:lnTo>
                          <a:lnTo>
                            <a:pt x="409" y="975"/>
                          </a:lnTo>
                          <a:lnTo>
                            <a:pt x="370" y="1014"/>
                          </a:lnTo>
                          <a:lnTo>
                            <a:pt x="312" y="975"/>
                          </a:lnTo>
                          <a:lnTo>
                            <a:pt x="214" y="975"/>
                          </a:lnTo>
                          <a:lnTo>
                            <a:pt x="98" y="975"/>
                          </a:lnTo>
                          <a:lnTo>
                            <a:pt x="19" y="975"/>
                          </a:lnTo>
                          <a:lnTo>
                            <a:pt x="0" y="975"/>
                          </a:lnTo>
                          <a:lnTo>
                            <a:pt x="0" y="957"/>
                          </a:lnTo>
                          <a:lnTo>
                            <a:pt x="0" y="939"/>
                          </a:lnTo>
                          <a:lnTo>
                            <a:pt x="19" y="939"/>
                          </a:lnTo>
                          <a:lnTo>
                            <a:pt x="77" y="880"/>
                          </a:lnTo>
                          <a:lnTo>
                            <a:pt x="157" y="841"/>
                          </a:lnTo>
                          <a:lnTo>
                            <a:pt x="157" y="805"/>
                          </a:lnTo>
                          <a:lnTo>
                            <a:pt x="177" y="708"/>
                          </a:lnTo>
                          <a:lnTo>
                            <a:pt x="157" y="594"/>
                          </a:lnTo>
                          <a:lnTo>
                            <a:pt x="157" y="497"/>
                          </a:lnTo>
                          <a:lnTo>
                            <a:pt x="157" y="459"/>
                          </a:lnTo>
                          <a:lnTo>
                            <a:pt x="177" y="420"/>
                          </a:lnTo>
                          <a:lnTo>
                            <a:pt x="214" y="420"/>
                          </a:lnTo>
                          <a:lnTo>
                            <a:pt x="232" y="441"/>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381" name="Freeform 226"/>
                    <p:cNvSpPr>
                      <a:spLocks/>
                    </p:cNvSpPr>
                    <p:nvPr/>
                  </p:nvSpPr>
                  <p:spPr bwMode="auto">
                    <a:xfrm>
                      <a:off x="2977" y="4163"/>
                      <a:ext cx="98" cy="169"/>
                    </a:xfrm>
                    <a:custGeom>
                      <a:avLst/>
                      <a:gdLst>
                        <a:gd name="T0" fmla="*/ 33 w 681"/>
                        <a:gd name="T1" fmla="*/ 74 h 1014"/>
                        <a:gd name="T2" fmla="*/ 36 w 681"/>
                        <a:gd name="T3" fmla="*/ 64 h 1014"/>
                        <a:gd name="T4" fmla="*/ 39 w 681"/>
                        <a:gd name="T5" fmla="*/ 58 h 1014"/>
                        <a:gd name="T6" fmla="*/ 47 w 681"/>
                        <a:gd name="T7" fmla="*/ 51 h 1014"/>
                        <a:gd name="T8" fmla="*/ 56 w 681"/>
                        <a:gd name="T9" fmla="*/ 45 h 1014"/>
                        <a:gd name="T10" fmla="*/ 64 w 681"/>
                        <a:gd name="T11" fmla="*/ 29 h 1014"/>
                        <a:gd name="T12" fmla="*/ 70 w 681"/>
                        <a:gd name="T13" fmla="*/ 16 h 1014"/>
                        <a:gd name="T14" fmla="*/ 76 w 681"/>
                        <a:gd name="T15" fmla="*/ 0 h 1014"/>
                        <a:gd name="T16" fmla="*/ 98 w 681"/>
                        <a:gd name="T17" fmla="*/ 60 h 1014"/>
                        <a:gd name="T18" fmla="*/ 89 w 681"/>
                        <a:gd name="T19" fmla="*/ 92 h 1014"/>
                        <a:gd name="T20" fmla="*/ 87 w 681"/>
                        <a:gd name="T21" fmla="*/ 99 h 1014"/>
                        <a:gd name="T22" fmla="*/ 78 w 681"/>
                        <a:gd name="T23" fmla="*/ 105 h 1014"/>
                        <a:gd name="T24" fmla="*/ 70 w 681"/>
                        <a:gd name="T25" fmla="*/ 112 h 1014"/>
                        <a:gd name="T26" fmla="*/ 64 w 681"/>
                        <a:gd name="T27" fmla="*/ 121 h 1014"/>
                        <a:gd name="T28" fmla="*/ 61 w 681"/>
                        <a:gd name="T29" fmla="*/ 131 h 1014"/>
                        <a:gd name="T30" fmla="*/ 64 w 681"/>
                        <a:gd name="T31" fmla="*/ 144 h 1014"/>
                        <a:gd name="T32" fmla="*/ 64 w 681"/>
                        <a:gd name="T33" fmla="*/ 150 h 1014"/>
                        <a:gd name="T34" fmla="*/ 64 w 681"/>
                        <a:gd name="T35" fmla="*/ 157 h 1014"/>
                        <a:gd name="T36" fmla="*/ 59 w 681"/>
                        <a:gd name="T37" fmla="*/ 163 h 1014"/>
                        <a:gd name="T38" fmla="*/ 53 w 681"/>
                        <a:gd name="T39" fmla="*/ 169 h 1014"/>
                        <a:gd name="T40" fmla="*/ 45 w 681"/>
                        <a:gd name="T41" fmla="*/ 163 h 1014"/>
                        <a:gd name="T42" fmla="*/ 31 w 681"/>
                        <a:gd name="T43" fmla="*/ 163 h 1014"/>
                        <a:gd name="T44" fmla="*/ 14 w 681"/>
                        <a:gd name="T45" fmla="*/ 163 h 1014"/>
                        <a:gd name="T46" fmla="*/ 3 w 681"/>
                        <a:gd name="T47" fmla="*/ 163 h 1014"/>
                        <a:gd name="T48" fmla="*/ 0 w 681"/>
                        <a:gd name="T49" fmla="*/ 163 h 1014"/>
                        <a:gd name="T50" fmla="*/ 0 w 681"/>
                        <a:gd name="T51" fmla="*/ 160 h 1014"/>
                        <a:gd name="T52" fmla="*/ 0 w 681"/>
                        <a:gd name="T53" fmla="*/ 157 h 1014"/>
                        <a:gd name="T54" fmla="*/ 3 w 681"/>
                        <a:gd name="T55" fmla="*/ 157 h 1014"/>
                        <a:gd name="T56" fmla="*/ 11 w 681"/>
                        <a:gd name="T57" fmla="*/ 147 h 1014"/>
                        <a:gd name="T58" fmla="*/ 23 w 681"/>
                        <a:gd name="T59" fmla="*/ 140 h 1014"/>
                        <a:gd name="T60" fmla="*/ 23 w 681"/>
                        <a:gd name="T61" fmla="*/ 134 h 1014"/>
                        <a:gd name="T62" fmla="*/ 25 w 681"/>
                        <a:gd name="T63" fmla="*/ 118 h 1014"/>
                        <a:gd name="T64" fmla="*/ 23 w 681"/>
                        <a:gd name="T65" fmla="*/ 99 h 1014"/>
                        <a:gd name="T66" fmla="*/ 23 w 681"/>
                        <a:gd name="T67" fmla="*/ 83 h 1014"/>
                        <a:gd name="T68" fmla="*/ 23 w 681"/>
                        <a:gd name="T69" fmla="*/ 77 h 1014"/>
                        <a:gd name="T70" fmla="*/ 25 w 681"/>
                        <a:gd name="T71" fmla="*/ 70 h 1014"/>
                        <a:gd name="T72" fmla="*/ 31 w 681"/>
                        <a:gd name="T73" fmla="*/ 70 h 1014"/>
                        <a:gd name="T74" fmla="*/ 33 w 681"/>
                        <a:gd name="T75" fmla="*/ 74 h 101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81"/>
                        <a:gd name="T115" fmla="*/ 0 h 1014"/>
                        <a:gd name="T116" fmla="*/ 681 w 681"/>
                        <a:gd name="T117" fmla="*/ 1014 h 101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81" h="1014">
                          <a:moveTo>
                            <a:pt x="232" y="441"/>
                          </a:moveTo>
                          <a:lnTo>
                            <a:pt x="253" y="383"/>
                          </a:lnTo>
                          <a:lnTo>
                            <a:pt x="273" y="345"/>
                          </a:lnTo>
                          <a:lnTo>
                            <a:pt x="330" y="304"/>
                          </a:lnTo>
                          <a:lnTo>
                            <a:pt x="388" y="268"/>
                          </a:lnTo>
                          <a:lnTo>
                            <a:pt x="447" y="173"/>
                          </a:lnTo>
                          <a:lnTo>
                            <a:pt x="486" y="95"/>
                          </a:lnTo>
                          <a:lnTo>
                            <a:pt x="526" y="0"/>
                          </a:lnTo>
                          <a:lnTo>
                            <a:pt x="681" y="362"/>
                          </a:lnTo>
                          <a:lnTo>
                            <a:pt x="621" y="554"/>
                          </a:lnTo>
                          <a:lnTo>
                            <a:pt x="604" y="594"/>
                          </a:lnTo>
                          <a:lnTo>
                            <a:pt x="545" y="631"/>
                          </a:lnTo>
                          <a:lnTo>
                            <a:pt x="486" y="670"/>
                          </a:lnTo>
                          <a:lnTo>
                            <a:pt x="447" y="726"/>
                          </a:lnTo>
                          <a:lnTo>
                            <a:pt x="427" y="785"/>
                          </a:lnTo>
                          <a:lnTo>
                            <a:pt x="447" y="862"/>
                          </a:lnTo>
                          <a:lnTo>
                            <a:pt x="447" y="898"/>
                          </a:lnTo>
                          <a:lnTo>
                            <a:pt x="447" y="939"/>
                          </a:lnTo>
                          <a:lnTo>
                            <a:pt x="409" y="975"/>
                          </a:lnTo>
                          <a:lnTo>
                            <a:pt x="370" y="1014"/>
                          </a:lnTo>
                          <a:lnTo>
                            <a:pt x="312" y="975"/>
                          </a:lnTo>
                          <a:lnTo>
                            <a:pt x="214" y="975"/>
                          </a:lnTo>
                          <a:lnTo>
                            <a:pt x="98" y="975"/>
                          </a:lnTo>
                          <a:lnTo>
                            <a:pt x="19" y="975"/>
                          </a:lnTo>
                          <a:lnTo>
                            <a:pt x="0" y="975"/>
                          </a:lnTo>
                          <a:lnTo>
                            <a:pt x="0" y="957"/>
                          </a:lnTo>
                          <a:lnTo>
                            <a:pt x="0" y="939"/>
                          </a:lnTo>
                          <a:lnTo>
                            <a:pt x="19" y="939"/>
                          </a:lnTo>
                          <a:lnTo>
                            <a:pt x="77" y="880"/>
                          </a:lnTo>
                          <a:lnTo>
                            <a:pt x="157" y="841"/>
                          </a:lnTo>
                          <a:lnTo>
                            <a:pt x="157" y="805"/>
                          </a:lnTo>
                          <a:lnTo>
                            <a:pt x="177" y="708"/>
                          </a:lnTo>
                          <a:lnTo>
                            <a:pt x="157" y="594"/>
                          </a:lnTo>
                          <a:lnTo>
                            <a:pt x="157" y="497"/>
                          </a:lnTo>
                          <a:lnTo>
                            <a:pt x="157" y="459"/>
                          </a:lnTo>
                          <a:lnTo>
                            <a:pt x="177" y="420"/>
                          </a:lnTo>
                          <a:lnTo>
                            <a:pt x="214" y="420"/>
                          </a:lnTo>
                          <a:lnTo>
                            <a:pt x="232" y="44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82" name="Freeform 227"/>
                    <p:cNvSpPr>
                      <a:spLocks/>
                    </p:cNvSpPr>
                    <p:nvPr/>
                  </p:nvSpPr>
                  <p:spPr bwMode="auto">
                    <a:xfrm>
                      <a:off x="3019" y="4214"/>
                      <a:ext cx="11" cy="89"/>
                    </a:xfrm>
                    <a:custGeom>
                      <a:avLst/>
                      <a:gdLst>
                        <a:gd name="T0" fmla="*/ 11 w 79"/>
                        <a:gd name="T1" fmla="*/ 0 h 537"/>
                        <a:gd name="T2" fmla="*/ 11 w 79"/>
                        <a:gd name="T3" fmla="*/ 10 h 537"/>
                        <a:gd name="T4" fmla="*/ 11 w 79"/>
                        <a:gd name="T5" fmla="*/ 35 h 537"/>
                        <a:gd name="T6" fmla="*/ 5 w 79"/>
                        <a:gd name="T7" fmla="*/ 67 h 537"/>
                        <a:gd name="T8" fmla="*/ 3 w 79"/>
                        <a:gd name="T9" fmla="*/ 83 h 537"/>
                        <a:gd name="T10" fmla="*/ 0 w 79"/>
                        <a:gd name="T11" fmla="*/ 86 h 537"/>
                        <a:gd name="T12" fmla="*/ 0 w 79"/>
                        <a:gd name="T13" fmla="*/ 89 h 537"/>
                        <a:gd name="T14" fmla="*/ 0 60000 65536"/>
                        <a:gd name="T15" fmla="*/ 0 60000 65536"/>
                        <a:gd name="T16" fmla="*/ 0 60000 65536"/>
                        <a:gd name="T17" fmla="*/ 0 60000 65536"/>
                        <a:gd name="T18" fmla="*/ 0 60000 65536"/>
                        <a:gd name="T19" fmla="*/ 0 60000 65536"/>
                        <a:gd name="T20" fmla="*/ 0 60000 65536"/>
                        <a:gd name="T21" fmla="*/ 0 w 79"/>
                        <a:gd name="T22" fmla="*/ 0 h 537"/>
                        <a:gd name="T23" fmla="*/ 79 w 79"/>
                        <a:gd name="T24" fmla="*/ 537 h 5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37">
                          <a:moveTo>
                            <a:pt x="79" y="0"/>
                          </a:moveTo>
                          <a:lnTo>
                            <a:pt x="79" y="58"/>
                          </a:lnTo>
                          <a:lnTo>
                            <a:pt x="79" y="212"/>
                          </a:lnTo>
                          <a:lnTo>
                            <a:pt x="39" y="404"/>
                          </a:lnTo>
                          <a:lnTo>
                            <a:pt x="21" y="501"/>
                          </a:lnTo>
                          <a:lnTo>
                            <a:pt x="0" y="519"/>
                          </a:lnTo>
                          <a:lnTo>
                            <a:pt x="0" y="53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83" name="Freeform 228"/>
                    <p:cNvSpPr>
                      <a:spLocks/>
                    </p:cNvSpPr>
                    <p:nvPr/>
                  </p:nvSpPr>
                  <p:spPr bwMode="auto">
                    <a:xfrm>
                      <a:off x="3019" y="4214"/>
                      <a:ext cx="11" cy="89"/>
                    </a:xfrm>
                    <a:custGeom>
                      <a:avLst/>
                      <a:gdLst>
                        <a:gd name="T0" fmla="*/ 11 w 79"/>
                        <a:gd name="T1" fmla="*/ 0 h 537"/>
                        <a:gd name="T2" fmla="*/ 11 w 79"/>
                        <a:gd name="T3" fmla="*/ 10 h 537"/>
                        <a:gd name="T4" fmla="*/ 11 w 79"/>
                        <a:gd name="T5" fmla="*/ 35 h 537"/>
                        <a:gd name="T6" fmla="*/ 5 w 79"/>
                        <a:gd name="T7" fmla="*/ 67 h 537"/>
                        <a:gd name="T8" fmla="*/ 3 w 79"/>
                        <a:gd name="T9" fmla="*/ 83 h 537"/>
                        <a:gd name="T10" fmla="*/ 0 w 79"/>
                        <a:gd name="T11" fmla="*/ 86 h 537"/>
                        <a:gd name="T12" fmla="*/ 0 w 79"/>
                        <a:gd name="T13" fmla="*/ 89 h 537"/>
                        <a:gd name="T14" fmla="*/ 0 60000 65536"/>
                        <a:gd name="T15" fmla="*/ 0 60000 65536"/>
                        <a:gd name="T16" fmla="*/ 0 60000 65536"/>
                        <a:gd name="T17" fmla="*/ 0 60000 65536"/>
                        <a:gd name="T18" fmla="*/ 0 60000 65536"/>
                        <a:gd name="T19" fmla="*/ 0 60000 65536"/>
                        <a:gd name="T20" fmla="*/ 0 60000 65536"/>
                        <a:gd name="T21" fmla="*/ 0 w 79"/>
                        <a:gd name="T22" fmla="*/ 0 h 537"/>
                        <a:gd name="T23" fmla="*/ 79 w 79"/>
                        <a:gd name="T24" fmla="*/ 537 h 5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37">
                          <a:moveTo>
                            <a:pt x="79" y="0"/>
                          </a:moveTo>
                          <a:lnTo>
                            <a:pt x="79" y="58"/>
                          </a:lnTo>
                          <a:lnTo>
                            <a:pt x="79" y="212"/>
                          </a:lnTo>
                          <a:lnTo>
                            <a:pt x="39" y="404"/>
                          </a:lnTo>
                          <a:lnTo>
                            <a:pt x="21" y="501"/>
                          </a:lnTo>
                          <a:lnTo>
                            <a:pt x="0" y="519"/>
                          </a:lnTo>
                          <a:lnTo>
                            <a:pt x="0" y="53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84" name="Freeform 229"/>
                    <p:cNvSpPr>
                      <a:spLocks/>
                    </p:cNvSpPr>
                    <p:nvPr/>
                  </p:nvSpPr>
                  <p:spPr bwMode="auto">
                    <a:xfrm>
                      <a:off x="2980" y="4300"/>
                      <a:ext cx="47" cy="23"/>
                    </a:xfrm>
                    <a:custGeom>
                      <a:avLst/>
                      <a:gdLst>
                        <a:gd name="T0" fmla="*/ 47 w 330"/>
                        <a:gd name="T1" fmla="*/ 13 h 134"/>
                        <a:gd name="T2" fmla="*/ 42 w 330"/>
                        <a:gd name="T3" fmla="*/ 10 h 134"/>
                        <a:gd name="T4" fmla="*/ 33 w 330"/>
                        <a:gd name="T5" fmla="*/ 3 h 134"/>
                        <a:gd name="T6" fmla="*/ 28 w 330"/>
                        <a:gd name="T7" fmla="*/ 0 h 134"/>
                        <a:gd name="T8" fmla="*/ 25 w 330"/>
                        <a:gd name="T9" fmla="*/ 0 h 134"/>
                        <a:gd name="T10" fmla="*/ 20 w 330"/>
                        <a:gd name="T11" fmla="*/ 0 h 134"/>
                        <a:gd name="T12" fmla="*/ 25 w 330"/>
                        <a:gd name="T13" fmla="*/ 3 h 134"/>
                        <a:gd name="T14" fmla="*/ 33 w 330"/>
                        <a:gd name="T15" fmla="*/ 10 h 134"/>
                        <a:gd name="T16" fmla="*/ 36 w 330"/>
                        <a:gd name="T17" fmla="*/ 13 h 134"/>
                        <a:gd name="T18" fmla="*/ 39 w 330"/>
                        <a:gd name="T19" fmla="*/ 13 h 134"/>
                        <a:gd name="T20" fmla="*/ 33 w 330"/>
                        <a:gd name="T21" fmla="*/ 16 h 134"/>
                        <a:gd name="T22" fmla="*/ 28 w 330"/>
                        <a:gd name="T23" fmla="*/ 20 h 134"/>
                        <a:gd name="T24" fmla="*/ 14 w 330"/>
                        <a:gd name="T25" fmla="*/ 23 h 134"/>
                        <a:gd name="T26" fmla="*/ 5 w 330"/>
                        <a:gd name="T27" fmla="*/ 20 h 134"/>
                        <a:gd name="T28" fmla="*/ 0 w 330"/>
                        <a:gd name="T29" fmla="*/ 20 h 1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0"/>
                        <a:gd name="T46" fmla="*/ 0 h 134"/>
                        <a:gd name="T47" fmla="*/ 330 w 330"/>
                        <a:gd name="T48" fmla="*/ 134 h 1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0" h="134">
                          <a:moveTo>
                            <a:pt x="330" y="75"/>
                          </a:moveTo>
                          <a:lnTo>
                            <a:pt x="293" y="57"/>
                          </a:lnTo>
                          <a:lnTo>
                            <a:pt x="234" y="18"/>
                          </a:lnTo>
                          <a:lnTo>
                            <a:pt x="195" y="0"/>
                          </a:lnTo>
                          <a:lnTo>
                            <a:pt x="176" y="0"/>
                          </a:lnTo>
                          <a:lnTo>
                            <a:pt x="138" y="0"/>
                          </a:lnTo>
                          <a:lnTo>
                            <a:pt x="176" y="18"/>
                          </a:lnTo>
                          <a:lnTo>
                            <a:pt x="234" y="57"/>
                          </a:lnTo>
                          <a:lnTo>
                            <a:pt x="254" y="75"/>
                          </a:lnTo>
                          <a:lnTo>
                            <a:pt x="272" y="75"/>
                          </a:lnTo>
                          <a:lnTo>
                            <a:pt x="234" y="96"/>
                          </a:lnTo>
                          <a:lnTo>
                            <a:pt x="195" y="116"/>
                          </a:lnTo>
                          <a:lnTo>
                            <a:pt x="98" y="134"/>
                          </a:lnTo>
                          <a:lnTo>
                            <a:pt x="38" y="116"/>
                          </a:lnTo>
                          <a:lnTo>
                            <a:pt x="0" y="11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85" name="Freeform 230"/>
                    <p:cNvSpPr>
                      <a:spLocks/>
                    </p:cNvSpPr>
                    <p:nvPr/>
                  </p:nvSpPr>
                  <p:spPr bwMode="auto">
                    <a:xfrm>
                      <a:off x="2980" y="4300"/>
                      <a:ext cx="47" cy="23"/>
                    </a:xfrm>
                    <a:custGeom>
                      <a:avLst/>
                      <a:gdLst>
                        <a:gd name="T0" fmla="*/ 47 w 330"/>
                        <a:gd name="T1" fmla="*/ 13 h 134"/>
                        <a:gd name="T2" fmla="*/ 42 w 330"/>
                        <a:gd name="T3" fmla="*/ 10 h 134"/>
                        <a:gd name="T4" fmla="*/ 33 w 330"/>
                        <a:gd name="T5" fmla="*/ 3 h 134"/>
                        <a:gd name="T6" fmla="*/ 28 w 330"/>
                        <a:gd name="T7" fmla="*/ 0 h 134"/>
                        <a:gd name="T8" fmla="*/ 25 w 330"/>
                        <a:gd name="T9" fmla="*/ 0 h 134"/>
                        <a:gd name="T10" fmla="*/ 20 w 330"/>
                        <a:gd name="T11" fmla="*/ 0 h 134"/>
                        <a:gd name="T12" fmla="*/ 25 w 330"/>
                        <a:gd name="T13" fmla="*/ 3 h 134"/>
                        <a:gd name="T14" fmla="*/ 33 w 330"/>
                        <a:gd name="T15" fmla="*/ 10 h 134"/>
                        <a:gd name="T16" fmla="*/ 36 w 330"/>
                        <a:gd name="T17" fmla="*/ 13 h 134"/>
                        <a:gd name="T18" fmla="*/ 39 w 330"/>
                        <a:gd name="T19" fmla="*/ 13 h 134"/>
                        <a:gd name="T20" fmla="*/ 33 w 330"/>
                        <a:gd name="T21" fmla="*/ 16 h 134"/>
                        <a:gd name="T22" fmla="*/ 28 w 330"/>
                        <a:gd name="T23" fmla="*/ 20 h 134"/>
                        <a:gd name="T24" fmla="*/ 14 w 330"/>
                        <a:gd name="T25" fmla="*/ 23 h 134"/>
                        <a:gd name="T26" fmla="*/ 5 w 330"/>
                        <a:gd name="T27" fmla="*/ 20 h 134"/>
                        <a:gd name="T28" fmla="*/ 0 w 330"/>
                        <a:gd name="T29" fmla="*/ 20 h 1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0"/>
                        <a:gd name="T46" fmla="*/ 0 h 134"/>
                        <a:gd name="T47" fmla="*/ 330 w 330"/>
                        <a:gd name="T48" fmla="*/ 134 h 1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0" h="134">
                          <a:moveTo>
                            <a:pt x="330" y="75"/>
                          </a:moveTo>
                          <a:lnTo>
                            <a:pt x="293" y="57"/>
                          </a:lnTo>
                          <a:lnTo>
                            <a:pt x="234" y="18"/>
                          </a:lnTo>
                          <a:lnTo>
                            <a:pt x="195" y="0"/>
                          </a:lnTo>
                          <a:lnTo>
                            <a:pt x="176" y="0"/>
                          </a:lnTo>
                          <a:lnTo>
                            <a:pt x="138" y="0"/>
                          </a:lnTo>
                          <a:lnTo>
                            <a:pt x="176" y="18"/>
                          </a:lnTo>
                          <a:lnTo>
                            <a:pt x="234" y="57"/>
                          </a:lnTo>
                          <a:lnTo>
                            <a:pt x="254" y="75"/>
                          </a:lnTo>
                          <a:lnTo>
                            <a:pt x="272" y="75"/>
                          </a:lnTo>
                          <a:lnTo>
                            <a:pt x="234" y="96"/>
                          </a:lnTo>
                          <a:lnTo>
                            <a:pt x="195" y="116"/>
                          </a:lnTo>
                          <a:lnTo>
                            <a:pt x="98" y="134"/>
                          </a:lnTo>
                          <a:lnTo>
                            <a:pt x="38" y="116"/>
                          </a:lnTo>
                          <a:lnTo>
                            <a:pt x="0" y="11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86" name="Freeform 231"/>
                    <p:cNvSpPr>
                      <a:spLocks/>
                    </p:cNvSpPr>
                    <p:nvPr/>
                  </p:nvSpPr>
                  <p:spPr bwMode="auto">
                    <a:xfrm>
                      <a:off x="3030" y="4237"/>
                      <a:ext cx="25" cy="15"/>
                    </a:xfrm>
                    <a:custGeom>
                      <a:avLst/>
                      <a:gdLst>
                        <a:gd name="T0" fmla="*/ 0 w 175"/>
                        <a:gd name="T1" fmla="*/ 15 h 92"/>
                        <a:gd name="T2" fmla="*/ 8 w 175"/>
                        <a:gd name="T3" fmla="*/ 15 h 92"/>
                        <a:gd name="T4" fmla="*/ 14 w 175"/>
                        <a:gd name="T5" fmla="*/ 15 h 92"/>
                        <a:gd name="T6" fmla="*/ 17 w 175"/>
                        <a:gd name="T7" fmla="*/ 12 h 92"/>
                        <a:gd name="T8" fmla="*/ 19 w 175"/>
                        <a:gd name="T9" fmla="*/ 9 h 92"/>
                        <a:gd name="T10" fmla="*/ 22 w 175"/>
                        <a:gd name="T11" fmla="*/ 3 h 92"/>
                        <a:gd name="T12" fmla="*/ 25 w 175"/>
                        <a:gd name="T13" fmla="*/ 0 h 92"/>
                        <a:gd name="T14" fmla="*/ 0 60000 65536"/>
                        <a:gd name="T15" fmla="*/ 0 60000 65536"/>
                        <a:gd name="T16" fmla="*/ 0 60000 65536"/>
                        <a:gd name="T17" fmla="*/ 0 60000 65536"/>
                        <a:gd name="T18" fmla="*/ 0 60000 65536"/>
                        <a:gd name="T19" fmla="*/ 0 60000 65536"/>
                        <a:gd name="T20" fmla="*/ 0 60000 65536"/>
                        <a:gd name="T21" fmla="*/ 0 w 175"/>
                        <a:gd name="T22" fmla="*/ 0 h 92"/>
                        <a:gd name="T23" fmla="*/ 175 w 175"/>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92">
                          <a:moveTo>
                            <a:pt x="0" y="92"/>
                          </a:moveTo>
                          <a:lnTo>
                            <a:pt x="57" y="92"/>
                          </a:lnTo>
                          <a:lnTo>
                            <a:pt x="96" y="92"/>
                          </a:lnTo>
                          <a:lnTo>
                            <a:pt x="116" y="75"/>
                          </a:lnTo>
                          <a:lnTo>
                            <a:pt x="135" y="56"/>
                          </a:lnTo>
                          <a:lnTo>
                            <a:pt x="156" y="18"/>
                          </a:lnTo>
                          <a:lnTo>
                            <a:pt x="17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87" name="Freeform 232"/>
                    <p:cNvSpPr>
                      <a:spLocks/>
                    </p:cNvSpPr>
                    <p:nvPr/>
                  </p:nvSpPr>
                  <p:spPr bwMode="auto">
                    <a:xfrm>
                      <a:off x="3030" y="4237"/>
                      <a:ext cx="25" cy="15"/>
                    </a:xfrm>
                    <a:custGeom>
                      <a:avLst/>
                      <a:gdLst>
                        <a:gd name="T0" fmla="*/ 0 w 175"/>
                        <a:gd name="T1" fmla="*/ 15 h 92"/>
                        <a:gd name="T2" fmla="*/ 8 w 175"/>
                        <a:gd name="T3" fmla="*/ 15 h 92"/>
                        <a:gd name="T4" fmla="*/ 14 w 175"/>
                        <a:gd name="T5" fmla="*/ 15 h 92"/>
                        <a:gd name="T6" fmla="*/ 17 w 175"/>
                        <a:gd name="T7" fmla="*/ 12 h 92"/>
                        <a:gd name="T8" fmla="*/ 19 w 175"/>
                        <a:gd name="T9" fmla="*/ 9 h 92"/>
                        <a:gd name="T10" fmla="*/ 22 w 175"/>
                        <a:gd name="T11" fmla="*/ 3 h 92"/>
                        <a:gd name="T12" fmla="*/ 25 w 175"/>
                        <a:gd name="T13" fmla="*/ 0 h 92"/>
                        <a:gd name="T14" fmla="*/ 0 60000 65536"/>
                        <a:gd name="T15" fmla="*/ 0 60000 65536"/>
                        <a:gd name="T16" fmla="*/ 0 60000 65536"/>
                        <a:gd name="T17" fmla="*/ 0 60000 65536"/>
                        <a:gd name="T18" fmla="*/ 0 60000 65536"/>
                        <a:gd name="T19" fmla="*/ 0 60000 65536"/>
                        <a:gd name="T20" fmla="*/ 0 60000 65536"/>
                        <a:gd name="T21" fmla="*/ 0 w 175"/>
                        <a:gd name="T22" fmla="*/ 0 h 92"/>
                        <a:gd name="T23" fmla="*/ 175 w 175"/>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92">
                          <a:moveTo>
                            <a:pt x="0" y="92"/>
                          </a:moveTo>
                          <a:lnTo>
                            <a:pt x="57" y="92"/>
                          </a:lnTo>
                          <a:lnTo>
                            <a:pt x="96" y="92"/>
                          </a:lnTo>
                          <a:lnTo>
                            <a:pt x="116" y="75"/>
                          </a:lnTo>
                          <a:lnTo>
                            <a:pt x="135" y="56"/>
                          </a:lnTo>
                          <a:lnTo>
                            <a:pt x="156" y="18"/>
                          </a:lnTo>
                          <a:lnTo>
                            <a:pt x="17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88" name="Freeform 233"/>
                    <p:cNvSpPr>
                      <a:spLocks/>
                    </p:cNvSpPr>
                    <p:nvPr/>
                  </p:nvSpPr>
                  <p:spPr bwMode="auto">
                    <a:xfrm>
                      <a:off x="3024" y="4291"/>
                      <a:ext cx="14" cy="1"/>
                    </a:xfrm>
                    <a:custGeom>
                      <a:avLst/>
                      <a:gdLst>
                        <a:gd name="T0" fmla="*/ 0 w 97"/>
                        <a:gd name="T1" fmla="*/ 0 h 1"/>
                        <a:gd name="T2" fmla="*/ 6 w 97"/>
                        <a:gd name="T3" fmla="*/ 0 h 1"/>
                        <a:gd name="T4" fmla="*/ 11 w 97"/>
                        <a:gd name="T5" fmla="*/ 0 h 1"/>
                        <a:gd name="T6" fmla="*/ 14 w 97"/>
                        <a:gd name="T7" fmla="*/ 0 h 1"/>
                        <a:gd name="T8" fmla="*/ 0 60000 65536"/>
                        <a:gd name="T9" fmla="*/ 0 60000 65536"/>
                        <a:gd name="T10" fmla="*/ 0 60000 65536"/>
                        <a:gd name="T11" fmla="*/ 0 60000 65536"/>
                        <a:gd name="T12" fmla="*/ 0 w 97"/>
                        <a:gd name="T13" fmla="*/ 0 h 1"/>
                        <a:gd name="T14" fmla="*/ 97 w 97"/>
                        <a:gd name="T15" fmla="*/ 1 h 1"/>
                      </a:gdLst>
                      <a:ahLst/>
                      <a:cxnLst>
                        <a:cxn ang="T8">
                          <a:pos x="T0" y="T1"/>
                        </a:cxn>
                        <a:cxn ang="T9">
                          <a:pos x="T2" y="T3"/>
                        </a:cxn>
                        <a:cxn ang="T10">
                          <a:pos x="T4" y="T5"/>
                        </a:cxn>
                        <a:cxn ang="T11">
                          <a:pos x="T6" y="T7"/>
                        </a:cxn>
                      </a:cxnLst>
                      <a:rect l="T12" t="T13" r="T14" b="T15"/>
                      <a:pathLst>
                        <a:path w="97" h="1">
                          <a:moveTo>
                            <a:pt x="0" y="0"/>
                          </a:moveTo>
                          <a:lnTo>
                            <a:pt x="40" y="0"/>
                          </a:lnTo>
                          <a:lnTo>
                            <a:pt x="79" y="0"/>
                          </a:lnTo>
                          <a:lnTo>
                            <a:pt x="97"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89" name="Freeform 234"/>
                    <p:cNvSpPr>
                      <a:spLocks/>
                    </p:cNvSpPr>
                    <p:nvPr/>
                  </p:nvSpPr>
                  <p:spPr bwMode="auto">
                    <a:xfrm>
                      <a:off x="3024" y="4291"/>
                      <a:ext cx="14" cy="1"/>
                    </a:xfrm>
                    <a:custGeom>
                      <a:avLst/>
                      <a:gdLst>
                        <a:gd name="T0" fmla="*/ 0 w 97"/>
                        <a:gd name="T1" fmla="*/ 0 h 1"/>
                        <a:gd name="T2" fmla="*/ 6 w 97"/>
                        <a:gd name="T3" fmla="*/ 0 h 1"/>
                        <a:gd name="T4" fmla="*/ 11 w 97"/>
                        <a:gd name="T5" fmla="*/ 0 h 1"/>
                        <a:gd name="T6" fmla="*/ 14 w 97"/>
                        <a:gd name="T7" fmla="*/ 0 h 1"/>
                        <a:gd name="T8" fmla="*/ 0 60000 65536"/>
                        <a:gd name="T9" fmla="*/ 0 60000 65536"/>
                        <a:gd name="T10" fmla="*/ 0 60000 65536"/>
                        <a:gd name="T11" fmla="*/ 0 60000 65536"/>
                        <a:gd name="T12" fmla="*/ 0 w 97"/>
                        <a:gd name="T13" fmla="*/ 0 h 1"/>
                        <a:gd name="T14" fmla="*/ 97 w 97"/>
                        <a:gd name="T15" fmla="*/ 1 h 1"/>
                      </a:gdLst>
                      <a:ahLst/>
                      <a:cxnLst>
                        <a:cxn ang="T8">
                          <a:pos x="T0" y="T1"/>
                        </a:cxn>
                        <a:cxn ang="T9">
                          <a:pos x="T2" y="T3"/>
                        </a:cxn>
                        <a:cxn ang="T10">
                          <a:pos x="T4" y="T5"/>
                        </a:cxn>
                        <a:cxn ang="T11">
                          <a:pos x="T6" y="T7"/>
                        </a:cxn>
                      </a:cxnLst>
                      <a:rect l="T12" t="T13" r="T14" b="T15"/>
                      <a:pathLst>
                        <a:path w="97" h="1">
                          <a:moveTo>
                            <a:pt x="0" y="0"/>
                          </a:moveTo>
                          <a:lnTo>
                            <a:pt x="40" y="0"/>
                          </a:lnTo>
                          <a:lnTo>
                            <a:pt x="79" y="0"/>
                          </a:lnTo>
                          <a:lnTo>
                            <a:pt x="97"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90" name="Freeform 235"/>
                    <p:cNvSpPr>
                      <a:spLocks/>
                    </p:cNvSpPr>
                    <p:nvPr/>
                  </p:nvSpPr>
                  <p:spPr bwMode="auto">
                    <a:xfrm>
                      <a:off x="3003" y="4243"/>
                      <a:ext cx="10" cy="9"/>
                    </a:xfrm>
                    <a:custGeom>
                      <a:avLst/>
                      <a:gdLst>
                        <a:gd name="T0" fmla="*/ 0 w 76"/>
                        <a:gd name="T1" fmla="*/ 9 h 56"/>
                        <a:gd name="T2" fmla="*/ 5 w 76"/>
                        <a:gd name="T3" fmla="*/ 6 h 56"/>
                        <a:gd name="T4" fmla="*/ 10 w 76"/>
                        <a:gd name="T5" fmla="*/ 6 h 56"/>
                        <a:gd name="T6" fmla="*/ 10 w 76"/>
                        <a:gd name="T7" fmla="*/ 0 h 56"/>
                        <a:gd name="T8" fmla="*/ 5 w 76"/>
                        <a:gd name="T9" fmla="*/ 0 h 56"/>
                        <a:gd name="T10" fmla="*/ 0 w 76"/>
                        <a:gd name="T11" fmla="*/ 0 h 56"/>
                        <a:gd name="T12" fmla="*/ 0 60000 65536"/>
                        <a:gd name="T13" fmla="*/ 0 60000 65536"/>
                        <a:gd name="T14" fmla="*/ 0 60000 65536"/>
                        <a:gd name="T15" fmla="*/ 0 60000 65536"/>
                        <a:gd name="T16" fmla="*/ 0 60000 65536"/>
                        <a:gd name="T17" fmla="*/ 0 60000 65536"/>
                        <a:gd name="T18" fmla="*/ 0 w 76"/>
                        <a:gd name="T19" fmla="*/ 0 h 56"/>
                        <a:gd name="T20" fmla="*/ 76 w 76"/>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76" h="56">
                          <a:moveTo>
                            <a:pt x="0" y="56"/>
                          </a:moveTo>
                          <a:lnTo>
                            <a:pt x="37" y="39"/>
                          </a:lnTo>
                          <a:lnTo>
                            <a:pt x="76" y="39"/>
                          </a:lnTo>
                          <a:lnTo>
                            <a:pt x="76" y="0"/>
                          </a:lnTo>
                          <a:lnTo>
                            <a:pt x="37" y="0"/>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91" name="Freeform 236"/>
                    <p:cNvSpPr>
                      <a:spLocks/>
                    </p:cNvSpPr>
                    <p:nvPr/>
                  </p:nvSpPr>
                  <p:spPr bwMode="auto">
                    <a:xfrm>
                      <a:off x="3003" y="4243"/>
                      <a:ext cx="10" cy="9"/>
                    </a:xfrm>
                    <a:custGeom>
                      <a:avLst/>
                      <a:gdLst>
                        <a:gd name="T0" fmla="*/ 0 w 76"/>
                        <a:gd name="T1" fmla="*/ 9 h 56"/>
                        <a:gd name="T2" fmla="*/ 5 w 76"/>
                        <a:gd name="T3" fmla="*/ 6 h 56"/>
                        <a:gd name="T4" fmla="*/ 10 w 76"/>
                        <a:gd name="T5" fmla="*/ 6 h 56"/>
                        <a:gd name="T6" fmla="*/ 10 w 76"/>
                        <a:gd name="T7" fmla="*/ 0 h 56"/>
                        <a:gd name="T8" fmla="*/ 5 w 76"/>
                        <a:gd name="T9" fmla="*/ 0 h 56"/>
                        <a:gd name="T10" fmla="*/ 0 w 76"/>
                        <a:gd name="T11" fmla="*/ 0 h 56"/>
                        <a:gd name="T12" fmla="*/ 0 60000 65536"/>
                        <a:gd name="T13" fmla="*/ 0 60000 65536"/>
                        <a:gd name="T14" fmla="*/ 0 60000 65536"/>
                        <a:gd name="T15" fmla="*/ 0 60000 65536"/>
                        <a:gd name="T16" fmla="*/ 0 60000 65536"/>
                        <a:gd name="T17" fmla="*/ 0 60000 65536"/>
                        <a:gd name="T18" fmla="*/ 0 w 76"/>
                        <a:gd name="T19" fmla="*/ 0 h 56"/>
                        <a:gd name="T20" fmla="*/ 76 w 76"/>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76" h="56">
                          <a:moveTo>
                            <a:pt x="0" y="56"/>
                          </a:moveTo>
                          <a:lnTo>
                            <a:pt x="37" y="39"/>
                          </a:lnTo>
                          <a:lnTo>
                            <a:pt x="76" y="39"/>
                          </a:lnTo>
                          <a:lnTo>
                            <a:pt x="76" y="0"/>
                          </a:lnTo>
                          <a:lnTo>
                            <a:pt x="37" y="0"/>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92" name="Freeform 237"/>
                    <p:cNvSpPr>
                      <a:spLocks/>
                    </p:cNvSpPr>
                    <p:nvPr/>
                  </p:nvSpPr>
                  <p:spPr bwMode="auto">
                    <a:xfrm>
                      <a:off x="3003" y="4259"/>
                      <a:ext cx="13" cy="6"/>
                    </a:xfrm>
                    <a:custGeom>
                      <a:avLst/>
                      <a:gdLst>
                        <a:gd name="T0" fmla="*/ 0 w 96"/>
                        <a:gd name="T1" fmla="*/ 0 h 39"/>
                        <a:gd name="T2" fmla="*/ 5 w 96"/>
                        <a:gd name="T3" fmla="*/ 0 h 39"/>
                        <a:gd name="T4" fmla="*/ 10 w 96"/>
                        <a:gd name="T5" fmla="*/ 0 h 39"/>
                        <a:gd name="T6" fmla="*/ 13 w 96"/>
                        <a:gd name="T7" fmla="*/ 0 h 39"/>
                        <a:gd name="T8" fmla="*/ 13 w 96"/>
                        <a:gd name="T9" fmla="*/ 6 h 39"/>
                        <a:gd name="T10" fmla="*/ 7 w 96"/>
                        <a:gd name="T11" fmla="*/ 6 h 39"/>
                        <a:gd name="T12" fmla="*/ 2 w 96"/>
                        <a:gd name="T13" fmla="*/ 6 h 39"/>
                        <a:gd name="T14" fmla="*/ 0 w 96"/>
                        <a:gd name="T15" fmla="*/ 6 h 39"/>
                        <a:gd name="T16" fmla="*/ 0 60000 65536"/>
                        <a:gd name="T17" fmla="*/ 0 60000 65536"/>
                        <a:gd name="T18" fmla="*/ 0 60000 65536"/>
                        <a:gd name="T19" fmla="*/ 0 60000 65536"/>
                        <a:gd name="T20" fmla="*/ 0 60000 65536"/>
                        <a:gd name="T21" fmla="*/ 0 60000 65536"/>
                        <a:gd name="T22" fmla="*/ 0 60000 65536"/>
                        <a:gd name="T23" fmla="*/ 0 60000 65536"/>
                        <a:gd name="T24" fmla="*/ 0 w 96"/>
                        <a:gd name="T25" fmla="*/ 0 h 39"/>
                        <a:gd name="T26" fmla="*/ 96 w 96"/>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 h="39">
                          <a:moveTo>
                            <a:pt x="0" y="0"/>
                          </a:moveTo>
                          <a:lnTo>
                            <a:pt x="37" y="0"/>
                          </a:lnTo>
                          <a:lnTo>
                            <a:pt x="76" y="0"/>
                          </a:lnTo>
                          <a:lnTo>
                            <a:pt x="96" y="0"/>
                          </a:lnTo>
                          <a:lnTo>
                            <a:pt x="96" y="39"/>
                          </a:lnTo>
                          <a:lnTo>
                            <a:pt x="55" y="39"/>
                          </a:lnTo>
                          <a:lnTo>
                            <a:pt x="18" y="39"/>
                          </a:lnTo>
                          <a:lnTo>
                            <a:pt x="0" y="3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93" name="Freeform 238"/>
                    <p:cNvSpPr>
                      <a:spLocks/>
                    </p:cNvSpPr>
                    <p:nvPr/>
                  </p:nvSpPr>
                  <p:spPr bwMode="auto">
                    <a:xfrm>
                      <a:off x="3003" y="4259"/>
                      <a:ext cx="13" cy="6"/>
                    </a:xfrm>
                    <a:custGeom>
                      <a:avLst/>
                      <a:gdLst>
                        <a:gd name="T0" fmla="*/ 0 w 96"/>
                        <a:gd name="T1" fmla="*/ 0 h 39"/>
                        <a:gd name="T2" fmla="*/ 5 w 96"/>
                        <a:gd name="T3" fmla="*/ 0 h 39"/>
                        <a:gd name="T4" fmla="*/ 10 w 96"/>
                        <a:gd name="T5" fmla="*/ 0 h 39"/>
                        <a:gd name="T6" fmla="*/ 13 w 96"/>
                        <a:gd name="T7" fmla="*/ 0 h 39"/>
                        <a:gd name="T8" fmla="*/ 13 w 96"/>
                        <a:gd name="T9" fmla="*/ 6 h 39"/>
                        <a:gd name="T10" fmla="*/ 7 w 96"/>
                        <a:gd name="T11" fmla="*/ 6 h 39"/>
                        <a:gd name="T12" fmla="*/ 2 w 96"/>
                        <a:gd name="T13" fmla="*/ 6 h 39"/>
                        <a:gd name="T14" fmla="*/ 0 w 96"/>
                        <a:gd name="T15" fmla="*/ 6 h 39"/>
                        <a:gd name="T16" fmla="*/ 0 60000 65536"/>
                        <a:gd name="T17" fmla="*/ 0 60000 65536"/>
                        <a:gd name="T18" fmla="*/ 0 60000 65536"/>
                        <a:gd name="T19" fmla="*/ 0 60000 65536"/>
                        <a:gd name="T20" fmla="*/ 0 60000 65536"/>
                        <a:gd name="T21" fmla="*/ 0 60000 65536"/>
                        <a:gd name="T22" fmla="*/ 0 60000 65536"/>
                        <a:gd name="T23" fmla="*/ 0 60000 65536"/>
                        <a:gd name="T24" fmla="*/ 0 w 96"/>
                        <a:gd name="T25" fmla="*/ 0 h 39"/>
                        <a:gd name="T26" fmla="*/ 96 w 96"/>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 h="39">
                          <a:moveTo>
                            <a:pt x="0" y="0"/>
                          </a:moveTo>
                          <a:lnTo>
                            <a:pt x="37" y="0"/>
                          </a:lnTo>
                          <a:lnTo>
                            <a:pt x="76" y="0"/>
                          </a:lnTo>
                          <a:lnTo>
                            <a:pt x="96" y="0"/>
                          </a:lnTo>
                          <a:lnTo>
                            <a:pt x="96" y="39"/>
                          </a:lnTo>
                          <a:lnTo>
                            <a:pt x="55" y="39"/>
                          </a:lnTo>
                          <a:lnTo>
                            <a:pt x="18" y="39"/>
                          </a:lnTo>
                          <a:lnTo>
                            <a:pt x="0" y="3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94" name="Freeform 239"/>
                    <p:cNvSpPr>
                      <a:spLocks/>
                    </p:cNvSpPr>
                    <p:nvPr/>
                  </p:nvSpPr>
                  <p:spPr bwMode="auto">
                    <a:xfrm>
                      <a:off x="3003" y="4272"/>
                      <a:ext cx="13" cy="9"/>
                    </a:xfrm>
                    <a:custGeom>
                      <a:avLst/>
                      <a:gdLst>
                        <a:gd name="T0" fmla="*/ 0 w 96"/>
                        <a:gd name="T1" fmla="*/ 3 h 56"/>
                        <a:gd name="T2" fmla="*/ 5 w 96"/>
                        <a:gd name="T3" fmla="*/ 0 h 56"/>
                        <a:gd name="T4" fmla="*/ 10 w 96"/>
                        <a:gd name="T5" fmla="*/ 0 h 56"/>
                        <a:gd name="T6" fmla="*/ 13 w 96"/>
                        <a:gd name="T7" fmla="*/ 3 h 56"/>
                        <a:gd name="T8" fmla="*/ 10 w 96"/>
                        <a:gd name="T9" fmla="*/ 6 h 56"/>
                        <a:gd name="T10" fmla="*/ 10 w 96"/>
                        <a:gd name="T11" fmla="*/ 9 h 56"/>
                        <a:gd name="T12" fmla="*/ 7 w 96"/>
                        <a:gd name="T13" fmla="*/ 9 h 56"/>
                        <a:gd name="T14" fmla="*/ 5 w 96"/>
                        <a:gd name="T15" fmla="*/ 9 h 56"/>
                        <a:gd name="T16" fmla="*/ 2 w 96"/>
                        <a:gd name="T17" fmla="*/ 9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
                        <a:gd name="T28" fmla="*/ 0 h 56"/>
                        <a:gd name="T29" fmla="*/ 96 w 96"/>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 h="56">
                          <a:moveTo>
                            <a:pt x="0" y="18"/>
                          </a:moveTo>
                          <a:lnTo>
                            <a:pt x="37" y="0"/>
                          </a:lnTo>
                          <a:lnTo>
                            <a:pt x="76" y="0"/>
                          </a:lnTo>
                          <a:lnTo>
                            <a:pt x="96" y="18"/>
                          </a:lnTo>
                          <a:lnTo>
                            <a:pt x="76" y="37"/>
                          </a:lnTo>
                          <a:lnTo>
                            <a:pt x="76" y="56"/>
                          </a:lnTo>
                          <a:lnTo>
                            <a:pt x="55" y="56"/>
                          </a:lnTo>
                          <a:lnTo>
                            <a:pt x="37" y="56"/>
                          </a:lnTo>
                          <a:lnTo>
                            <a:pt x="18" y="5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395" name="Freeform 240"/>
                    <p:cNvSpPr>
                      <a:spLocks/>
                    </p:cNvSpPr>
                    <p:nvPr/>
                  </p:nvSpPr>
                  <p:spPr bwMode="auto">
                    <a:xfrm>
                      <a:off x="3003" y="4272"/>
                      <a:ext cx="13" cy="9"/>
                    </a:xfrm>
                    <a:custGeom>
                      <a:avLst/>
                      <a:gdLst>
                        <a:gd name="T0" fmla="*/ 0 w 96"/>
                        <a:gd name="T1" fmla="*/ 3 h 56"/>
                        <a:gd name="T2" fmla="*/ 5 w 96"/>
                        <a:gd name="T3" fmla="*/ 0 h 56"/>
                        <a:gd name="T4" fmla="*/ 10 w 96"/>
                        <a:gd name="T5" fmla="*/ 0 h 56"/>
                        <a:gd name="T6" fmla="*/ 13 w 96"/>
                        <a:gd name="T7" fmla="*/ 3 h 56"/>
                        <a:gd name="T8" fmla="*/ 10 w 96"/>
                        <a:gd name="T9" fmla="*/ 6 h 56"/>
                        <a:gd name="T10" fmla="*/ 10 w 96"/>
                        <a:gd name="T11" fmla="*/ 9 h 56"/>
                        <a:gd name="T12" fmla="*/ 7 w 96"/>
                        <a:gd name="T13" fmla="*/ 9 h 56"/>
                        <a:gd name="T14" fmla="*/ 5 w 96"/>
                        <a:gd name="T15" fmla="*/ 9 h 56"/>
                        <a:gd name="T16" fmla="*/ 2 w 96"/>
                        <a:gd name="T17" fmla="*/ 9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
                        <a:gd name="T28" fmla="*/ 0 h 56"/>
                        <a:gd name="T29" fmla="*/ 96 w 96"/>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 h="56">
                          <a:moveTo>
                            <a:pt x="0" y="18"/>
                          </a:moveTo>
                          <a:lnTo>
                            <a:pt x="37" y="0"/>
                          </a:lnTo>
                          <a:lnTo>
                            <a:pt x="76" y="0"/>
                          </a:lnTo>
                          <a:lnTo>
                            <a:pt x="96" y="18"/>
                          </a:lnTo>
                          <a:lnTo>
                            <a:pt x="76" y="37"/>
                          </a:lnTo>
                          <a:lnTo>
                            <a:pt x="76" y="56"/>
                          </a:lnTo>
                          <a:lnTo>
                            <a:pt x="55" y="56"/>
                          </a:lnTo>
                          <a:lnTo>
                            <a:pt x="37" y="56"/>
                          </a:lnTo>
                          <a:lnTo>
                            <a:pt x="18" y="56"/>
                          </a:lnTo>
                        </a:path>
                      </a:pathLst>
                    </a:custGeom>
                    <a:noFill/>
                    <a:ln w="0">
                      <a:solidFill>
                        <a:srgbClr val="000000"/>
                      </a:solidFill>
                      <a:round/>
                      <a:headEnd/>
                      <a:tailEnd/>
                    </a:ln>
                  </p:spPr>
                  <p:txBody>
                    <a:bodyPr/>
                    <a:lstStyle/>
                    <a:p>
                      <a:endParaRPr lang="de-DE">
                        <a:solidFill>
                          <a:prstClr val="black"/>
                        </a:solidFill>
                        <a:latin typeface="Calibri"/>
                      </a:endParaRPr>
                    </a:p>
                  </p:txBody>
                </p:sp>
              </p:grpSp>
              <p:sp>
                <p:nvSpPr>
                  <p:cNvPr id="44068" name="Freeform 241"/>
                  <p:cNvSpPr>
                    <a:spLocks/>
                  </p:cNvSpPr>
                  <p:nvPr/>
                </p:nvSpPr>
                <p:spPr bwMode="auto">
                  <a:xfrm>
                    <a:off x="3003" y="4291"/>
                    <a:ext cx="10" cy="6"/>
                  </a:xfrm>
                  <a:custGeom>
                    <a:avLst/>
                    <a:gdLst>
                      <a:gd name="T0" fmla="*/ 0 w 76"/>
                      <a:gd name="T1" fmla="*/ 0 h 38"/>
                      <a:gd name="T2" fmla="*/ 5 w 76"/>
                      <a:gd name="T3" fmla="*/ 0 h 38"/>
                      <a:gd name="T4" fmla="*/ 10 w 76"/>
                      <a:gd name="T5" fmla="*/ 3 h 38"/>
                      <a:gd name="T6" fmla="*/ 7 w 76"/>
                      <a:gd name="T7" fmla="*/ 6 h 38"/>
                      <a:gd name="T8" fmla="*/ 2 w 76"/>
                      <a:gd name="T9" fmla="*/ 3 h 38"/>
                      <a:gd name="T10" fmla="*/ 0 60000 65536"/>
                      <a:gd name="T11" fmla="*/ 0 60000 65536"/>
                      <a:gd name="T12" fmla="*/ 0 60000 65536"/>
                      <a:gd name="T13" fmla="*/ 0 60000 65536"/>
                      <a:gd name="T14" fmla="*/ 0 60000 65536"/>
                      <a:gd name="T15" fmla="*/ 0 w 76"/>
                      <a:gd name="T16" fmla="*/ 0 h 38"/>
                      <a:gd name="T17" fmla="*/ 76 w 76"/>
                      <a:gd name="T18" fmla="*/ 38 h 38"/>
                    </a:gdLst>
                    <a:ahLst/>
                    <a:cxnLst>
                      <a:cxn ang="T10">
                        <a:pos x="T0" y="T1"/>
                      </a:cxn>
                      <a:cxn ang="T11">
                        <a:pos x="T2" y="T3"/>
                      </a:cxn>
                      <a:cxn ang="T12">
                        <a:pos x="T4" y="T5"/>
                      </a:cxn>
                      <a:cxn ang="T13">
                        <a:pos x="T6" y="T7"/>
                      </a:cxn>
                      <a:cxn ang="T14">
                        <a:pos x="T8" y="T9"/>
                      </a:cxn>
                    </a:cxnLst>
                    <a:rect l="T15" t="T16" r="T17" b="T18"/>
                    <a:pathLst>
                      <a:path w="76" h="38">
                        <a:moveTo>
                          <a:pt x="0" y="0"/>
                        </a:moveTo>
                        <a:lnTo>
                          <a:pt x="37" y="0"/>
                        </a:lnTo>
                        <a:lnTo>
                          <a:pt x="76" y="18"/>
                        </a:lnTo>
                        <a:lnTo>
                          <a:pt x="55" y="38"/>
                        </a:lnTo>
                        <a:lnTo>
                          <a:pt x="18" y="1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69" name="Freeform 242"/>
                  <p:cNvSpPr>
                    <a:spLocks/>
                  </p:cNvSpPr>
                  <p:nvPr/>
                </p:nvSpPr>
                <p:spPr bwMode="auto">
                  <a:xfrm>
                    <a:off x="3003" y="4291"/>
                    <a:ext cx="10" cy="6"/>
                  </a:xfrm>
                  <a:custGeom>
                    <a:avLst/>
                    <a:gdLst>
                      <a:gd name="T0" fmla="*/ 0 w 76"/>
                      <a:gd name="T1" fmla="*/ 0 h 38"/>
                      <a:gd name="T2" fmla="*/ 5 w 76"/>
                      <a:gd name="T3" fmla="*/ 0 h 38"/>
                      <a:gd name="T4" fmla="*/ 10 w 76"/>
                      <a:gd name="T5" fmla="*/ 3 h 38"/>
                      <a:gd name="T6" fmla="*/ 7 w 76"/>
                      <a:gd name="T7" fmla="*/ 6 h 38"/>
                      <a:gd name="T8" fmla="*/ 2 w 76"/>
                      <a:gd name="T9" fmla="*/ 3 h 38"/>
                      <a:gd name="T10" fmla="*/ 0 60000 65536"/>
                      <a:gd name="T11" fmla="*/ 0 60000 65536"/>
                      <a:gd name="T12" fmla="*/ 0 60000 65536"/>
                      <a:gd name="T13" fmla="*/ 0 60000 65536"/>
                      <a:gd name="T14" fmla="*/ 0 60000 65536"/>
                      <a:gd name="T15" fmla="*/ 0 w 76"/>
                      <a:gd name="T16" fmla="*/ 0 h 38"/>
                      <a:gd name="T17" fmla="*/ 76 w 76"/>
                      <a:gd name="T18" fmla="*/ 38 h 38"/>
                    </a:gdLst>
                    <a:ahLst/>
                    <a:cxnLst>
                      <a:cxn ang="T10">
                        <a:pos x="T0" y="T1"/>
                      </a:cxn>
                      <a:cxn ang="T11">
                        <a:pos x="T2" y="T3"/>
                      </a:cxn>
                      <a:cxn ang="T12">
                        <a:pos x="T4" y="T5"/>
                      </a:cxn>
                      <a:cxn ang="T13">
                        <a:pos x="T6" y="T7"/>
                      </a:cxn>
                      <a:cxn ang="T14">
                        <a:pos x="T8" y="T9"/>
                      </a:cxn>
                    </a:cxnLst>
                    <a:rect l="T15" t="T16" r="T17" b="T18"/>
                    <a:pathLst>
                      <a:path w="76" h="38">
                        <a:moveTo>
                          <a:pt x="0" y="0"/>
                        </a:moveTo>
                        <a:lnTo>
                          <a:pt x="37" y="0"/>
                        </a:lnTo>
                        <a:lnTo>
                          <a:pt x="76" y="18"/>
                        </a:lnTo>
                        <a:lnTo>
                          <a:pt x="55" y="38"/>
                        </a:lnTo>
                        <a:lnTo>
                          <a:pt x="18" y="1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70" name="Freeform 243"/>
                  <p:cNvSpPr>
                    <a:spLocks/>
                  </p:cNvSpPr>
                  <p:nvPr/>
                </p:nvSpPr>
                <p:spPr bwMode="auto">
                  <a:xfrm>
                    <a:off x="2983" y="4237"/>
                    <a:ext cx="17" cy="22"/>
                  </a:xfrm>
                  <a:custGeom>
                    <a:avLst/>
                    <a:gdLst>
                      <a:gd name="T0" fmla="*/ 17 w 116"/>
                      <a:gd name="T1" fmla="*/ 0 h 132"/>
                      <a:gd name="T2" fmla="*/ 14 w 116"/>
                      <a:gd name="T3" fmla="*/ 9 h 132"/>
                      <a:gd name="T4" fmla="*/ 8 w 116"/>
                      <a:gd name="T5" fmla="*/ 15 h 132"/>
                      <a:gd name="T6" fmla="*/ 5 w 116"/>
                      <a:gd name="T7" fmla="*/ 19 h 132"/>
                      <a:gd name="T8" fmla="*/ 2 w 116"/>
                      <a:gd name="T9" fmla="*/ 22 h 132"/>
                      <a:gd name="T10" fmla="*/ 0 w 116"/>
                      <a:gd name="T11" fmla="*/ 22 h 132"/>
                      <a:gd name="T12" fmla="*/ 0 w 116"/>
                      <a:gd name="T13" fmla="*/ 19 h 132"/>
                      <a:gd name="T14" fmla="*/ 5 w 116"/>
                      <a:gd name="T15" fmla="*/ 12 h 132"/>
                      <a:gd name="T16" fmla="*/ 8 w 116"/>
                      <a:gd name="T17" fmla="*/ 6 h 132"/>
                      <a:gd name="T18" fmla="*/ 14 w 116"/>
                      <a:gd name="T19" fmla="*/ 0 h 132"/>
                      <a:gd name="T20" fmla="*/ 17 w 116"/>
                      <a:gd name="T21" fmla="*/ 0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6"/>
                      <a:gd name="T34" fmla="*/ 0 h 132"/>
                      <a:gd name="T35" fmla="*/ 116 w 116"/>
                      <a:gd name="T36" fmla="*/ 132 h 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6" h="132">
                        <a:moveTo>
                          <a:pt x="116" y="0"/>
                        </a:moveTo>
                        <a:lnTo>
                          <a:pt x="95" y="56"/>
                        </a:lnTo>
                        <a:lnTo>
                          <a:pt x="57" y="92"/>
                        </a:lnTo>
                        <a:lnTo>
                          <a:pt x="36" y="113"/>
                        </a:lnTo>
                        <a:lnTo>
                          <a:pt x="16" y="132"/>
                        </a:lnTo>
                        <a:lnTo>
                          <a:pt x="0" y="132"/>
                        </a:lnTo>
                        <a:lnTo>
                          <a:pt x="0" y="113"/>
                        </a:lnTo>
                        <a:lnTo>
                          <a:pt x="36" y="75"/>
                        </a:lnTo>
                        <a:lnTo>
                          <a:pt x="57" y="36"/>
                        </a:lnTo>
                        <a:lnTo>
                          <a:pt x="95" y="0"/>
                        </a:lnTo>
                        <a:lnTo>
                          <a:pt x="116" y="0"/>
                        </a:lnTo>
                        <a:close/>
                      </a:path>
                    </a:pathLst>
                  </a:custGeom>
                  <a:solidFill>
                    <a:srgbClr val="000000"/>
                  </a:solidFill>
                  <a:ln w="9525">
                    <a:noFill/>
                    <a:round/>
                    <a:headEnd/>
                    <a:tailEnd/>
                  </a:ln>
                </p:spPr>
                <p:txBody>
                  <a:bodyPr/>
                  <a:lstStyle/>
                  <a:p>
                    <a:endParaRPr lang="de-DE">
                      <a:solidFill>
                        <a:prstClr val="black"/>
                      </a:solidFill>
                      <a:latin typeface="Calibri"/>
                    </a:endParaRPr>
                  </a:p>
                </p:txBody>
              </p:sp>
              <p:sp>
                <p:nvSpPr>
                  <p:cNvPr id="44071" name="Freeform 244"/>
                  <p:cNvSpPr>
                    <a:spLocks/>
                  </p:cNvSpPr>
                  <p:nvPr/>
                </p:nvSpPr>
                <p:spPr bwMode="auto">
                  <a:xfrm>
                    <a:off x="2983" y="4237"/>
                    <a:ext cx="17" cy="22"/>
                  </a:xfrm>
                  <a:custGeom>
                    <a:avLst/>
                    <a:gdLst>
                      <a:gd name="T0" fmla="*/ 17 w 116"/>
                      <a:gd name="T1" fmla="*/ 0 h 132"/>
                      <a:gd name="T2" fmla="*/ 14 w 116"/>
                      <a:gd name="T3" fmla="*/ 9 h 132"/>
                      <a:gd name="T4" fmla="*/ 8 w 116"/>
                      <a:gd name="T5" fmla="*/ 15 h 132"/>
                      <a:gd name="T6" fmla="*/ 5 w 116"/>
                      <a:gd name="T7" fmla="*/ 19 h 132"/>
                      <a:gd name="T8" fmla="*/ 2 w 116"/>
                      <a:gd name="T9" fmla="*/ 22 h 132"/>
                      <a:gd name="T10" fmla="*/ 0 w 116"/>
                      <a:gd name="T11" fmla="*/ 22 h 132"/>
                      <a:gd name="T12" fmla="*/ 0 w 116"/>
                      <a:gd name="T13" fmla="*/ 19 h 132"/>
                      <a:gd name="T14" fmla="*/ 5 w 116"/>
                      <a:gd name="T15" fmla="*/ 12 h 132"/>
                      <a:gd name="T16" fmla="*/ 8 w 116"/>
                      <a:gd name="T17" fmla="*/ 6 h 132"/>
                      <a:gd name="T18" fmla="*/ 14 w 116"/>
                      <a:gd name="T19" fmla="*/ 0 h 132"/>
                      <a:gd name="T20" fmla="*/ 17 w 116"/>
                      <a:gd name="T21" fmla="*/ 0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6"/>
                      <a:gd name="T34" fmla="*/ 0 h 132"/>
                      <a:gd name="T35" fmla="*/ 116 w 116"/>
                      <a:gd name="T36" fmla="*/ 132 h 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6" h="132">
                        <a:moveTo>
                          <a:pt x="116" y="0"/>
                        </a:moveTo>
                        <a:lnTo>
                          <a:pt x="95" y="56"/>
                        </a:lnTo>
                        <a:lnTo>
                          <a:pt x="57" y="92"/>
                        </a:lnTo>
                        <a:lnTo>
                          <a:pt x="36" y="113"/>
                        </a:lnTo>
                        <a:lnTo>
                          <a:pt x="16" y="132"/>
                        </a:lnTo>
                        <a:lnTo>
                          <a:pt x="0" y="132"/>
                        </a:lnTo>
                        <a:lnTo>
                          <a:pt x="0" y="113"/>
                        </a:lnTo>
                        <a:lnTo>
                          <a:pt x="36" y="75"/>
                        </a:lnTo>
                        <a:lnTo>
                          <a:pt x="57" y="36"/>
                        </a:lnTo>
                        <a:lnTo>
                          <a:pt x="95" y="0"/>
                        </a:lnTo>
                        <a:lnTo>
                          <a:pt x="116"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72" name="Freeform 245"/>
                  <p:cNvSpPr>
                    <a:spLocks/>
                  </p:cNvSpPr>
                  <p:nvPr/>
                </p:nvSpPr>
                <p:spPr bwMode="auto">
                  <a:xfrm>
                    <a:off x="2975" y="4230"/>
                    <a:ext cx="33" cy="38"/>
                  </a:xfrm>
                  <a:custGeom>
                    <a:avLst/>
                    <a:gdLst>
                      <a:gd name="T0" fmla="*/ 0 w 233"/>
                      <a:gd name="T1" fmla="*/ 22 h 228"/>
                      <a:gd name="T2" fmla="*/ 8 w 233"/>
                      <a:gd name="T3" fmla="*/ 25 h 228"/>
                      <a:gd name="T4" fmla="*/ 11 w 233"/>
                      <a:gd name="T5" fmla="*/ 22 h 228"/>
                      <a:gd name="T6" fmla="*/ 14 w 233"/>
                      <a:gd name="T7" fmla="*/ 16 h 228"/>
                      <a:gd name="T8" fmla="*/ 19 w 233"/>
                      <a:gd name="T9" fmla="*/ 9 h 228"/>
                      <a:gd name="T10" fmla="*/ 22 w 233"/>
                      <a:gd name="T11" fmla="*/ 0 h 228"/>
                      <a:gd name="T12" fmla="*/ 19 w 233"/>
                      <a:gd name="T13" fmla="*/ 25 h 228"/>
                      <a:gd name="T14" fmla="*/ 19 w 233"/>
                      <a:gd name="T15" fmla="*/ 38 h 228"/>
                      <a:gd name="T16" fmla="*/ 28 w 233"/>
                      <a:gd name="T17" fmla="*/ 35 h 228"/>
                      <a:gd name="T18" fmla="*/ 28 w 233"/>
                      <a:gd name="T19" fmla="*/ 25 h 228"/>
                      <a:gd name="T20" fmla="*/ 25 w 233"/>
                      <a:gd name="T21" fmla="*/ 12 h 228"/>
                      <a:gd name="T22" fmla="*/ 30 w 233"/>
                      <a:gd name="T23" fmla="*/ 9 h 228"/>
                      <a:gd name="T24" fmla="*/ 33 w 233"/>
                      <a:gd name="T25" fmla="*/ 9 h 228"/>
                      <a:gd name="T26" fmla="*/ 33 w 233"/>
                      <a:gd name="T27" fmla="*/ 6 h 228"/>
                      <a:gd name="T28" fmla="*/ 33 w 233"/>
                      <a:gd name="T29" fmla="*/ 3 h 228"/>
                      <a:gd name="T30" fmla="*/ 28 w 233"/>
                      <a:gd name="T31" fmla="*/ 3 h 228"/>
                      <a:gd name="T32" fmla="*/ 25 w 233"/>
                      <a:gd name="T33" fmla="*/ 3 h 228"/>
                      <a:gd name="T34" fmla="*/ 22 w 233"/>
                      <a:gd name="T35" fmla="*/ 0 h 228"/>
                      <a:gd name="T36" fmla="*/ 19 w 233"/>
                      <a:gd name="T37" fmla="*/ 3 h 228"/>
                      <a:gd name="T38" fmla="*/ 14 w 233"/>
                      <a:gd name="T39" fmla="*/ 9 h 228"/>
                      <a:gd name="T40" fmla="*/ 8 w 233"/>
                      <a:gd name="T41" fmla="*/ 19 h 228"/>
                      <a:gd name="T42" fmla="*/ 5 w 233"/>
                      <a:gd name="T43" fmla="*/ 19 h 228"/>
                      <a:gd name="T44" fmla="*/ 0 w 233"/>
                      <a:gd name="T45" fmla="*/ 22 h 2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3"/>
                      <a:gd name="T70" fmla="*/ 0 h 228"/>
                      <a:gd name="T71" fmla="*/ 233 w 233"/>
                      <a:gd name="T72" fmla="*/ 228 h 2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3" h="228">
                        <a:moveTo>
                          <a:pt x="0" y="130"/>
                        </a:moveTo>
                        <a:lnTo>
                          <a:pt x="60" y="151"/>
                        </a:lnTo>
                        <a:lnTo>
                          <a:pt x="76" y="130"/>
                        </a:lnTo>
                        <a:lnTo>
                          <a:pt x="96" y="94"/>
                        </a:lnTo>
                        <a:lnTo>
                          <a:pt x="136" y="56"/>
                        </a:lnTo>
                        <a:lnTo>
                          <a:pt x="155" y="0"/>
                        </a:lnTo>
                        <a:lnTo>
                          <a:pt x="136" y="151"/>
                        </a:lnTo>
                        <a:lnTo>
                          <a:pt x="136" y="228"/>
                        </a:lnTo>
                        <a:lnTo>
                          <a:pt x="196" y="209"/>
                        </a:lnTo>
                        <a:lnTo>
                          <a:pt x="196" y="151"/>
                        </a:lnTo>
                        <a:lnTo>
                          <a:pt x="176" y="74"/>
                        </a:lnTo>
                        <a:lnTo>
                          <a:pt x="214" y="56"/>
                        </a:lnTo>
                        <a:lnTo>
                          <a:pt x="233" y="56"/>
                        </a:lnTo>
                        <a:lnTo>
                          <a:pt x="233" y="38"/>
                        </a:lnTo>
                        <a:lnTo>
                          <a:pt x="233" y="17"/>
                        </a:lnTo>
                        <a:lnTo>
                          <a:pt x="196" y="17"/>
                        </a:lnTo>
                        <a:lnTo>
                          <a:pt x="176" y="17"/>
                        </a:lnTo>
                        <a:lnTo>
                          <a:pt x="155" y="0"/>
                        </a:lnTo>
                        <a:lnTo>
                          <a:pt x="136" y="17"/>
                        </a:lnTo>
                        <a:lnTo>
                          <a:pt x="96" y="56"/>
                        </a:lnTo>
                        <a:lnTo>
                          <a:pt x="60" y="113"/>
                        </a:lnTo>
                        <a:lnTo>
                          <a:pt x="38" y="113"/>
                        </a:lnTo>
                        <a:lnTo>
                          <a:pt x="0" y="130"/>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073" name="Freeform 246"/>
                  <p:cNvSpPr>
                    <a:spLocks/>
                  </p:cNvSpPr>
                  <p:nvPr/>
                </p:nvSpPr>
                <p:spPr bwMode="auto">
                  <a:xfrm>
                    <a:off x="2975" y="4230"/>
                    <a:ext cx="33" cy="38"/>
                  </a:xfrm>
                  <a:custGeom>
                    <a:avLst/>
                    <a:gdLst>
                      <a:gd name="T0" fmla="*/ 0 w 233"/>
                      <a:gd name="T1" fmla="*/ 22 h 228"/>
                      <a:gd name="T2" fmla="*/ 8 w 233"/>
                      <a:gd name="T3" fmla="*/ 25 h 228"/>
                      <a:gd name="T4" fmla="*/ 11 w 233"/>
                      <a:gd name="T5" fmla="*/ 22 h 228"/>
                      <a:gd name="T6" fmla="*/ 14 w 233"/>
                      <a:gd name="T7" fmla="*/ 16 h 228"/>
                      <a:gd name="T8" fmla="*/ 19 w 233"/>
                      <a:gd name="T9" fmla="*/ 9 h 228"/>
                      <a:gd name="T10" fmla="*/ 22 w 233"/>
                      <a:gd name="T11" fmla="*/ 0 h 228"/>
                      <a:gd name="T12" fmla="*/ 19 w 233"/>
                      <a:gd name="T13" fmla="*/ 25 h 228"/>
                      <a:gd name="T14" fmla="*/ 19 w 233"/>
                      <a:gd name="T15" fmla="*/ 38 h 228"/>
                      <a:gd name="T16" fmla="*/ 28 w 233"/>
                      <a:gd name="T17" fmla="*/ 35 h 228"/>
                      <a:gd name="T18" fmla="*/ 28 w 233"/>
                      <a:gd name="T19" fmla="*/ 25 h 228"/>
                      <a:gd name="T20" fmla="*/ 25 w 233"/>
                      <a:gd name="T21" fmla="*/ 12 h 228"/>
                      <a:gd name="T22" fmla="*/ 30 w 233"/>
                      <a:gd name="T23" fmla="*/ 9 h 228"/>
                      <a:gd name="T24" fmla="*/ 33 w 233"/>
                      <a:gd name="T25" fmla="*/ 9 h 228"/>
                      <a:gd name="T26" fmla="*/ 33 w 233"/>
                      <a:gd name="T27" fmla="*/ 6 h 228"/>
                      <a:gd name="T28" fmla="*/ 33 w 233"/>
                      <a:gd name="T29" fmla="*/ 3 h 228"/>
                      <a:gd name="T30" fmla="*/ 28 w 233"/>
                      <a:gd name="T31" fmla="*/ 3 h 228"/>
                      <a:gd name="T32" fmla="*/ 25 w 233"/>
                      <a:gd name="T33" fmla="*/ 3 h 228"/>
                      <a:gd name="T34" fmla="*/ 22 w 233"/>
                      <a:gd name="T35" fmla="*/ 0 h 228"/>
                      <a:gd name="T36" fmla="*/ 19 w 233"/>
                      <a:gd name="T37" fmla="*/ 3 h 228"/>
                      <a:gd name="T38" fmla="*/ 14 w 233"/>
                      <a:gd name="T39" fmla="*/ 9 h 228"/>
                      <a:gd name="T40" fmla="*/ 8 w 233"/>
                      <a:gd name="T41" fmla="*/ 19 h 228"/>
                      <a:gd name="T42" fmla="*/ 5 w 233"/>
                      <a:gd name="T43" fmla="*/ 19 h 228"/>
                      <a:gd name="T44" fmla="*/ 0 w 233"/>
                      <a:gd name="T45" fmla="*/ 22 h 2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3"/>
                      <a:gd name="T70" fmla="*/ 0 h 228"/>
                      <a:gd name="T71" fmla="*/ 233 w 233"/>
                      <a:gd name="T72" fmla="*/ 228 h 2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3" h="228">
                        <a:moveTo>
                          <a:pt x="0" y="130"/>
                        </a:moveTo>
                        <a:lnTo>
                          <a:pt x="60" y="151"/>
                        </a:lnTo>
                        <a:lnTo>
                          <a:pt x="76" y="130"/>
                        </a:lnTo>
                        <a:lnTo>
                          <a:pt x="96" y="94"/>
                        </a:lnTo>
                        <a:lnTo>
                          <a:pt x="136" y="56"/>
                        </a:lnTo>
                        <a:lnTo>
                          <a:pt x="155" y="0"/>
                        </a:lnTo>
                        <a:lnTo>
                          <a:pt x="136" y="151"/>
                        </a:lnTo>
                        <a:lnTo>
                          <a:pt x="136" y="228"/>
                        </a:lnTo>
                        <a:lnTo>
                          <a:pt x="196" y="209"/>
                        </a:lnTo>
                        <a:lnTo>
                          <a:pt x="196" y="151"/>
                        </a:lnTo>
                        <a:lnTo>
                          <a:pt x="176" y="74"/>
                        </a:lnTo>
                        <a:lnTo>
                          <a:pt x="214" y="56"/>
                        </a:lnTo>
                        <a:lnTo>
                          <a:pt x="233" y="56"/>
                        </a:lnTo>
                        <a:lnTo>
                          <a:pt x="233" y="38"/>
                        </a:lnTo>
                        <a:lnTo>
                          <a:pt x="233" y="17"/>
                        </a:lnTo>
                        <a:lnTo>
                          <a:pt x="196" y="17"/>
                        </a:lnTo>
                        <a:lnTo>
                          <a:pt x="176" y="17"/>
                        </a:lnTo>
                        <a:lnTo>
                          <a:pt x="155" y="0"/>
                        </a:lnTo>
                        <a:lnTo>
                          <a:pt x="136" y="17"/>
                        </a:lnTo>
                        <a:lnTo>
                          <a:pt x="96" y="56"/>
                        </a:lnTo>
                        <a:lnTo>
                          <a:pt x="60" y="113"/>
                        </a:lnTo>
                        <a:lnTo>
                          <a:pt x="38" y="113"/>
                        </a:lnTo>
                        <a:lnTo>
                          <a:pt x="0" y="13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74" name="Freeform 247"/>
                  <p:cNvSpPr>
                    <a:spLocks/>
                  </p:cNvSpPr>
                  <p:nvPr/>
                </p:nvSpPr>
                <p:spPr bwMode="auto">
                  <a:xfrm>
                    <a:off x="3061" y="4013"/>
                    <a:ext cx="69" cy="239"/>
                  </a:xfrm>
                  <a:custGeom>
                    <a:avLst/>
                    <a:gdLst>
                      <a:gd name="T0" fmla="*/ 45 w 485"/>
                      <a:gd name="T1" fmla="*/ 3 h 1433"/>
                      <a:gd name="T2" fmla="*/ 47 w 485"/>
                      <a:gd name="T3" fmla="*/ 0 h 1433"/>
                      <a:gd name="T4" fmla="*/ 52 w 485"/>
                      <a:gd name="T5" fmla="*/ 0 h 1433"/>
                      <a:gd name="T6" fmla="*/ 61 w 485"/>
                      <a:gd name="T7" fmla="*/ 0 h 1433"/>
                      <a:gd name="T8" fmla="*/ 64 w 485"/>
                      <a:gd name="T9" fmla="*/ 3 h 1433"/>
                      <a:gd name="T10" fmla="*/ 66 w 485"/>
                      <a:gd name="T11" fmla="*/ 6 h 1433"/>
                      <a:gd name="T12" fmla="*/ 69 w 485"/>
                      <a:gd name="T13" fmla="*/ 10 h 1433"/>
                      <a:gd name="T14" fmla="*/ 69 w 485"/>
                      <a:gd name="T15" fmla="*/ 35 h 1433"/>
                      <a:gd name="T16" fmla="*/ 66 w 485"/>
                      <a:gd name="T17" fmla="*/ 57 h 1433"/>
                      <a:gd name="T18" fmla="*/ 64 w 485"/>
                      <a:gd name="T19" fmla="*/ 77 h 1433"/>
                      <a:gd name="T20" fmla="*/ 64 w 485"/>
                      <a:gd name="T21" fmla="*/ 93 h 1433"/>
                      <a:gd name="T22" fmla="*/ 66 w 485"/>
                      <a:gd name="T23" fmla="*/ 112 h 1433"/>
                      <a:gd name="T24" fmla="*/ 69 w 485"/>
                      <a:gd name="T25" fmla="*/ 131 h 1433"/>
                      <a:gd name="T26" fmla="*/ 69 w 485"/>
                      <a:gd name="T27" fmla="*/ 147 h 1433"/>
                      <a:gd name="T28" fmla="*/ 64 w 485"/>
                      <a:gd name="T29" fmla="*/ 172 h 1433"/>
                      <a:gd name="T30" fmla="*/ 55 w 485"/>
                      <a:gd name="T31" fmla="*/ 195 h 1433"/>
                      <a:gd name="T32" fmla="*/ 45 w 485"/>
                      <a:gd name="T33" fmla="*/ 214 h 1433"/>
                      <a:gd name="T34" fmla="*/ 33 w 485"/>
                      <a:gd name="T35" fmla="*/ 227 h 1433"/>
                      <a:gd name="T36" fmla="*/ 28 w 485"/>
                      <a:gd name="T37" fmla="*/ 233 h 1433"/>
                      <a:gd name="T38" fmla="*/ 22 w 485"/>
                      <a:gd name="T39" fmla="*/ 239 h 1433"/>
                      <a:gd name="T40" fmla="*/ 17 w 485"/>
                      <a:gd name="T41" fmla="*/ 239 h 1433"/>
                      <a:gd name="T42" fmla="*/ 8 w 485"/>
                      <a:gd name="T43" fmla="*/ 239 h 1433"/>
                      <a:gd name="T44" fmla="*/ 3 w 485"/>
                      <a:gd name="T45" fmla="*/ 236 h 1433"/>
                      <a:gd name="T46" fmla="*/ 0 w 485"/>
                      <a:gd name="T47" fmla="*/ 233 h 1433"/>
                      <a:gd name="T48" fmla="*/ 0 w 485"/>
                      <a:gd name="T49" fmla="*/ 227 h 1433"/>
                      <a:gd name="T50" fmla="*/ 45 w 485"/>
                      <a:gd name="T51" fmla="*/ 3 h 14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5"/>
                      <a:gd name="T79" fmla="*/ 0 h 1433"/>
                      <a:gd name="T80" fmla="*/ 485 w 485"/>
                      <a:gd name="T81" fmla="*/ 1433 h 14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5" h="1433">
                        <a:moveTo>
                          <a:pt x="313" y="18"/>
                        </a:moveTo>
                        <a:lnTo>
                          <a:pt x="330" y="0"/>
                        </a:lnTo>
                        <a:lnTo>
                          <a:pt x="369" y="0"/>
                        </a:lnTo>
                        <a:lnTo>
                          <a:pt x="428" y="0"/>
                        </a:lnTo>
                        <a:lnTo>
                          <a:pt x="447" y="18"/>
                        </a:lnTo>
                        <a:lnTo>
                          <a:pt x="466" y="37"/>
                        </a:lnTo>
                        <a:lnTo>
                          <a:pt x="485" y="57"/>
                        </a:lnTo>
                        <a:lnTo>
                          <a:pt x="485" y="209"/>
                        </a:lnTo>
                        <a:lnTo>
                          <a:pt x="466" y="344"/>
                        </a:lnTo>
                        <a:lnTo>
                          <a:pt x="447" y="459"/>
                        </a:lnTo>
                        <a:lnTo>
                          <a:pt x="447" y="555"/>
                        </a:lnTo>
                        <a:lnTo>
                          <a:pt x="466" y="671"/>
                        </a:lnTo>
                        <a:lnTo>
                          <a:pt x="485" y="786"/>
                        </a:lnTo>
                        <a:lnTo>
                          <a:pt x="485" y="880"/>
                        </a:lnTo>
                        <a:lnTo>
                          <a:pt x="447" y="1034"/>
                        </a:lnTo>
                        <a:lnTo>
                          <a:pt x="389" y="1168"/>
                        </a:lnTo>
                        <a:lnTo>
                          <a:pt x="313" y="1283"/>
                        </a:lnTo>
                        <a:lnTo>
                          <a:pt x="233" y="1359"/>
                        </a:lnTo>
                        <a:lnTo>
                          <a:pt x="195" y="1397"/>
                        </a:lnTo>
                        <a:lnTo>
                          <a:pt x="155" y="1433"/>
                        </a:lnTo>
                        <a:lnTo>
                          <a:pt x="117" y="1433"/>
                        </a:lnTo>
                        <a:lnTo>
                          <a:pt x="58" y="1433"/>
                        </a:lnTo>
                        <a:lnTo>
                          <a:pt x="20" y="1416"/>
                        </a:lnTo>
                        <a:lnTo>
                          <a:pt x="0" y="1397"/>
                        </a:lnTo>
                        <a:lnTo>
                          <a:pt x="0" y="1359"/>
                        </a:lnTo>
                        <a:lnTo>
                          <a:pt x="313" y="18"/>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075" name="Freeform 248"/>
                  <p:cNvSpPr>
                    <a:spLocks/>
                  </p:cNvSpPr>
                  <p:nvPr/>
                </p:nvSpPr>
                <p:spPr bwMode="auto">
                  <a:xfrm>
                    <a:off x="3061" y="4013"/>
                    <a:ext cx="69" cy="239"/>
                  </a:xfrm>
                  <a:custGeom>
                    <a:avLst/>
                    <a:gdLst>
                      <a:gd name="T0" fmla="*/ 45 w 485"/>
                      <a:gd name="T1" fmla="*/ 3 h 1433"/>
                      <a:gd name="T2" fmla="*/ 47 w 485"/>
                      <a:gd name="T3" fmla="*/ 0 h 1433"/>
                      <a:gd name="T4" fmla="*/ 52 w 485"/>
                      <a:gd name="T5" fmla="*/ 0 h 1433"/>
                      <a:gd name="T6" fmla="*/ 61 w 485"/>
                      <a:gd name="T7" fmla="*/ 0 h 1433"/>
                      <a:gd name="T8" fmla="*/ 64 w 485"/>
                      <a:gd name="T9" fmla="*/ 3 h 1433"/>
                      <a:gd name="T10" fmla="*/ 66 w 485"/>
                      <a:gd name="T11" fmla="*/ 6 h 1433"/>
                      <a:gd name="T12" fmla="*/ 69 w 485"/>
                      <a:gd name="T13" fmla="*/ 10 h 1433"/>
                      <a:gd name="T14" fmla="*/ 69 w 485"/>
                      <a:gd name="T15" fmla="*/ 35 h 1433"/>
                      <a:gd name="T16" fmla="*/ 66 w 485"/>
                      <a:gd name="T17" fmla="*/ 57 h 1433"/>
                      <a:gd name="T18" fmla="*/ 64 w 485"/>
                      <a:gd name="T19" fmla="*/ 77 h 1433"/>
                      <a:gd name="T20" fmla="*/ 64 w 485"/>
                      <a:gd name="T21" fmla="*/ 93 h 1433"/>
                      <a:gd name="T22" fmla="*/ 66 w 485"/>
                      <a:gd name="T23" fmla="*/ 112 h 1433"/>
                      <a:gd name="T24" fmla="*/ 69 w 485"/>
                      <a:gd name="T25" fmla="*/ 131 h 1433"/>
                      <a:gd name="T26" fmla="*/ 69 w 485"/>
                      <a:gd name="T27" fmla="*/ 147 h 1433"/>
                      <a:gd name="T28" fmla="*/ 64 w 485"/>
                      <a:gd name="T29" fmla="*/ 172 h 1433"/>
                      <a:gd name="T30" fmla="*/ 55 w 485"/>
                      <a:gd name="T31" fmla="*/ 195 h 1433"/>
                      <a:gd name="T32" fmla="*/ 45 w 485"/>
                      <a:gd name="T33" fmla="*/ 214 h 1433"/>
                      <a:gd name="T34" fmla="*/ 33 w 485"/>
                      <a:gd name="T35" fmla="*/ 227 h 1433"/>
                      <a:gd name="T36" fmla="*/ 28 w 485"/>
                      <a:gd name="T37" fmla="*/ 233 h 1433"/>
                      <a:gd name="T38" fmla="*/ 22 w 485"/>
                      <a:gd name="T39" fmla="*/ 239 h 1433"/>
                      <a:gd name="T40" fmla="*/ 17 w 485"/>
                      <a:gd name="T41" fmla="*/ 239 h 1433"/>
                      <a:gd name="T42" fmla="*/ 8 w 485"/>
                      <a:gd name="T43" fmla="*/ 239 h 1433"/>
                      <a:gd name="T44" fmla="*/ 3 w 485"/>
                      <a:gd name="T45" fmla="*/ 236 h 1433"/>
                      <a:gd name="T46" fmla="*/ 0 w 485"/>
                      <a:gd name="T47" fmla="*/ 233 h 1433"/>
                      <a:gd name="T48" fmla="*/ 0 w 485"/>
                      <a:gd name="T49" fmla="*/ 227 h 1433"/>
                      <a:gd name="T50" fmla="*/ 45 w 485"/>
                      <a:gd name="T51" fmla="*/ 3 h 14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5"/>
                      <a:gd name="T79" fmla="*/ 0 h 1433"/>
                      <a:gd name="T80" fmla="*/ 485 w 485"/>
                      <a:gd name="T81" fmla="*/ 1433 h 14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5" h="1433">
                        <a:moveTo>
                          <a:pt x="313" y="18"/>
                        </a:moveTo>
                        <a:lnTo>
                          <a:pt x="330" y="0"/>
                        </a:lnTo>
                        <a:lnTo>
                          <a:pt x="369" y="0"/>
                        </a:lnTo>
                        <a:lnTo>
                          <a:pt x="428" y="0"/>
                        </a:lnTo>
                        <a:lnTo>
                          <a:pt x="447" y="18"/>
                        </a:lnTo>
                        <a:lnTo>
                          <a:pt x="466" y="37"/>
                        </a:lnTo>
                        <a:lnTo>
                          <a:pt x="485" y="57"/>
                        </a:lnTo>
                        <a:lnTo>
                          <a:pt x="485" y="209"/>
                        </a:lnTo>
                        <a:lnTo>
                          <a:pt x="466" y="344"/>
                        </a:lnTo>
                        <a:lnTo>
                          <a:pt x="447" y="459"/>
                        </a:lnTo>
                        <a:lnTo>
                          <a:pt x="447" y="555"/>
                        </a:lnTo>
                        <a:lnTo>
                          <a:pt x="466" y="671"/>
                        </a:lnTo>
                        <a:lnTo>
                          <a:pt x="485" y="786"/>
                        </a:lnTo>
                        <a:lnTo>
                          <a:pt x="485" y="880"/>
                        </a:lnTo>
                        <a:lnTo>
                          <a:pt x="447" y="1034"/>
                        </a:lnTo>
                        <a:lnTo>
                          <a:pt x="389" y="1168"/>
                        </a:lnTo>
                        <a:lnTo>
                          <a:pt x="313" y="1283"/>
                        </a:lnTo>
                        <a:lnTo>
                          <a:pt x="233" y="1359"/>
                        </a:lnTo>
                        <a:lnTo>
                          <a:pt x="195" y="1397"/>
                        </a:lnTo>
                        <a:lnTo>
                          <a:pt x="155" y="1433"/>
                        </a:lnTo>
                        <a:lnTo>
                          <a:pt x="117" y="1433"/>
                        </a:lnTo>
                        <a:lnTo>
                          <a:pt x="58" y="1433"/>
                        </a:lnTo>
                        <a:lnTo>
                          <a:pt x="20" y="1416"/>
                        </a:lnTo>
                        <a:lnTo>
                          <a:pt x="0" y="1397"/>
                        </a:lnTo>
                        <a:lnTo>
                          <a:pt x="0" y="1359"/>
                        </a:lnTo>
                        <a:lnTo>
                          <a:pt x="313" y="1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76" name="Freeform 249"/>
                  <p:cNvSpPr>
                    <a:spLocks/>
                  </p:cNvSpPr>
                  <p:nvPr/>
                </p:nvSpPr>
                <p:spPr bwMode="auto">
                  <a:xfrm>
                    <a:off x="3011" y="4135"/>
                    <a:ext cx="11" cy="29"/>
                  </a:xfrm>
                  <a:custGeom>
                    <a:avLst/>
                    <a:gdLst>
                      <a:gd name="T0" fmla="*/ 10 w 73"/>
                      <a:gd name="T1" fmla="*/ 0 h 175"/>
                      <a:gd name="T2" fmla="*/ 11 w 73"/>
                      <a:gd name="T3" fmla="*/ 4 h 175"/>
                      <a:gd name="T4" fmla="*/ 10 w 73"/>
                      <a:gd name="T5" fmla="*/ 8 h 175"/>
                      <a:gd name="T6" fmla="*/ 8 w 73"/>
                      <a:gd name="T7" fmla="*/ 12 h 175"/>
                      <a:gd name="T8" fmla="*/ 8 w 73"/>
                      <a:gd name="T9" fmla="*/ 16 h 175"/>
                      <a:gd name="T10" fmla="*/ 8 w 73"/>
                      <a:gd name="T11" fmla="*/ 19 h 175"/>
                      <a:gd name="T12" fmla="*/ 8 w 73"/>
                      <a:gd name="T13" fmla="*/ 21 h 175"/>
                      <a:gd name="T14" fmla="*/ 6 w 73"/>
                      <a:gd name="T15" fmla="*/ 24 h 175"/>
                      <a:gd name="T16" fmla="*/ 1 w 73"/>
                      <a:gd name="T17" fmla="*/ 28 h 175"/>
                      <a:gd name="T18" fmla="*/ 0 w 73"/>
                      <a:gd name="T19" fmla="*/ 29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75"/>
                      <a:gd name="T32" fmla="*/ 73 w 73"/>
                      <a:gd name="T33" fmla="*/ 175 h 1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75">
                        <a:moveTo>
                          <a:pt x="65" y="0"/>
                        </a:moveTo>
                        <a:lnTo>
                          <a:pt x="73" y="22"/>
                        </a:lnTo>
                        <a:lnTo>
                          <a:pt x="65" y="48"/>
                        </a:lnTo>
                        <a:lnTo>
                          <a:pt x="55" y="70"/>
                        </a:lnTo>
                        <a:lnTo>
                          <a:pt x="50" y="95"/>
                        </a:lnTo>
                        <a:lnTo>
                          <a:pt x="50" y="112"/>
                        </a:lnTo>
                        <a:lnTo>
                          <a:pt x="50" y="128"/>
                        </a:lnTo>
                        <a:lnTo>
                          <a:pt x="41" y="144"/>
                        </a:lnTo>
                        <a:lnTo>
                          <a:pt x="8" y="169"/>
                        </a:lnTo>
                        <a:lnTo>
                          <a:pt x="0" y="17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77" name="Freeform 250"/>
                  <p:cNvSpPr>
                    <a:spLocks/>
                  </p:cNvSpPr>
                  <p:nvPr/>
                </p:nvSpPr>
                <p:spPr bwMode="auto">
                  <a:xfrm>
                    <a:off x="3011" y="4135"/>
                    <a:ext cx="11" cy="29"/>
                  </a:xfrm>
                  <a:custGeom>
                    <a:avLst/>
                    <a:gdLst>
                      <a:gd name="T0" fmla="*/ 10 w 73"/>
                      <a:gd name="T1" fmla="*/ 0 h 175"/>
                      <a:gd name="T2" fmla="*/ 11 w 73"/>
                      <a:gd name="T3" fmla="*/ 4 h 175"/>
                      <a:gd name="T4" fmla="*/ 10 w 73"/>
                      <a:gd name="T5" fmla="*/ 8 h 175"/>
                      <a:gd name="T6" fmla="*/ 8 w 73"/>
                      <a:gd name="T7" fmla="*/ 12 h 175"/>
                      <a:gd name="T8" fmla="*/ 8 w 73"/>
                      <a:gd name="T9" fmla="*/ 16 h 175"/>
                      <a:gd name="T10" fmla="*/ 8 w 73"/>
                      <a:gd name="T11" fmla="*/ 19 h 175"/>
                      <a:gd name="T12" fmla="*/ 8 w 73"/>
                      <a:gd name="T13" fmla="*/ 21 h 175"/>
                      <a:gd name="T14" fmla="*/ 6 w 73"/>
                      <a:gd name="T15" fmla="*/ 24 h 175"/>
                      <a:gd name="T16" fmla="*/ 1 w 73"/>
                      <a:gd name="T17" fmla="*/ 28 h 175"/>
                      <a:gd name="T18" fmla="*/ 0 w 73"/>
                      <a:gd name="T19" fmla="*/ 29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75"/>
                      <a:gd name="T32" fmla="*/ 73 w 73"/>
                      <a:gd name="T33" fmla="*/ 175 h 1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75">
                        <a:moveTo>
                          <a:pt x="65" y="0"/>
                        </a:moveTo>
                        <a:lnTo>
                          <a:pt x="73" y="22"/>
                        </a:lnTo>
                        <a:lnTo>
                          <a:pt x="65" y="48"/>
                        </a:lnTo>
                        <a:lnTo>
                          <a:pt x="55" y="70"/>
                        </a:lnTo>
                        <a:lnTo>
                          <a:pt x="50" y="95"/>
                        </a:lnTo>
                        <a:lnTo>
                          <a:pt x="50" y="112"/>
                        </a:lnTo>
                        <a:lnTo>
                          <a:pt x="50" y="128"/>
                        </a:lnTo>
                        <a:lnTo>
                          <a:pt x="41" y="144"/>
                        </a:lnTo>
                        <a:lnTo>
                          <a:pt x="8" y="169"/>
                        </a:lnTo>
                        <a:lnTo>
                          <a:pt x="0" y="17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78" name="Freeform 251"/>
                  <p:cNvSpPr>
                    <a:spLocks/>
                  </p:cNvSpPr>
                  <p:nvPr/>
                </p:nvSpPr>
                <p:spPr bwMode="auto">
                  <a:xfrm>
                    <a:off x="3002" y="4155"/>
                    <a:ext cx="11" cy="13"/>
                  </a:xfrm>
                  <a:custGeom>
                    <a:avLst/>
                    <a:gdLst>
                      <a:gd name="T0" fmla="*/ 11 w 83"/>
                      <a:gd name="T1" fmla="*/ 0 h 81"/>
                      <a:gd name="T2" fmla="*/ 9 w 83"/>
                      <a:gd name="T3" fmla="*/ 3 h 81"/>
                      <a:gd name="T4" fmla="*/ 6 w 83"/>
                      <a:gd name="T5" fmla="*/ 3 h 81"/>
                      <a:gd name="T6" fmla="*/ 3 w 83"/>
                      <a:gd name="T7" fmla="*/ 8 h 81"/>
                      <a:gd name="T8" fmla="*/ 2 w 83"/>
                      <a:gd name="T9" fmla="*/ 10 h 81"/>
                      <a:gd name="T10" fmla="*/ 0 w 83"/>
                      <a:gd name="T11" fmla="*/ 13 h 81"/>
                      <a:gd name="T12" fmla="*/ 0 60000 65536"/>
                      <a:gd name="T13" fmla="*/ 0 60000 65536"/>
                      <a:gd name="T14" fmla="*/ 0 60000 65536"/>
                      <a:gd name="T15" fmla="*/ 0 60000 65536"/>
                      <a:gd name="T16" fmla="*/ 0 60000 65536"/>
                      <a:gd name="T17" fmla="*/ 0 60000 65536"/>
                      <a:gd name="T18" fmla="*/ 0 w 83"/>
                      <a:gd name="T19" fmla="*/ 0 h 81"/>
                      <a:gd name="T20" fmla="*/ 83 w 83"/>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83" h="81">
                        <a:moveTo>
                          <a:pt x="83" y="0"/>
                        </a:moveTo>
                        <a:lnTo>
                          <a:pt x="67" y="18"/>
                        </a:lnTo>
                        <a:lnTo>
                          <a:pt x="49" y="18"/>
                        </a:lnTo>
                        <a:lnTo>
                          <a:pt x="25" y="50"/>
                        </a:lnTo>
                        <a:lnTo>
                          <a:pt x="17" y="65"/>
                        </a:lnTo>
                        <a:lnTo>
                          <a:pt x="0" y="8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79" name="Freeform 252"/>
                  <p:cNvSpPr>
                    <a:spLocks/>
                  </p:cNvSpPr>
                  <p:nvPr/>
                </p:nvSpPr>
                <p:spPr bwMode="auto">
                  <a:xfrm>
                    <a:off x="3002" y="4155"/>
                    <a:ext cx="11" cy="13"/>
                  </a:xfrm>
                  <a:custGeom>
                    <a:avLst/>
                    <a:gdLst>
                      <a:gd name="T0" fmla="*/ 11 w 83"/>
                      <a:gd name="T1" fmla="*/ 0 h 81"/>
                      <a:gd name="T2" fmla="*/ 9 w 83"/>
                      <a:gd name="T3" fmla="*/ 3 h 81"/>
                      <a:gd name="T4" fmla="*/ 6 w 83"/>
                      <a:gd name="T5" fmla="*/ 3 h 81"/>
                      <a:gd name="T6" fmla="*/ 3 w 83"/>
                      <a:gd name="T7" fmla="*/ 8 h 81"/>
                      <a:gd name="T8" fmla="*/ 2 w 83"/>
                      <a:gd name="T9" fmla="*/ 10 h 81"/>
                      <a:gd name="T10" fmla="*/ 0 w 83"/>
                      <a:gd name="T11" fmla="*/ 13 h 81"/>
                      <a:gd name="T12" fmla="*/ 0 60000 65536"/>
                      <a:gd name="T13" fmla="*/ 0 60000 65536"/>
                      <a:gd name="T14" fmla="*/ 0 60000 65536"/>
                      <a:gd name="T15" fmla="*/ 0 60000 65536"/>
                      <a:gd name="T16" fmla="*/ 0 60000 65536"/>
                      <a:gd name="T17" fmla="*/ 0 60000 65536"/>
                      <a:gd name="T18" fmla="*/ 0 w 83"/>
                      <a:gd name="T19" fmla="*/ 0 h 81"/>
                      <a:gd name="T20" fmla="*/ 83 w 83"/>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83" h="81">
                        <a:moveTo>
                          <a:pt x="83" y="0"/>
                        </a:moveTo>
                        <a:lnTo>
                          <a:pt x="67" y="18"/>
                        </a:lnTo>
                        <a:lnTo>
                          <a:pt x="49" y="18"/>
                        </a:lnTo>
                        <a:lnTo>
                          <a:pt x="25" y="50"/>
                        </a:lnTo>
                        <a:lnTo>
                          <a:pt x="17" y="65"/>
                        </a:lnTo>
                        <a:lnTo>
                          <a:pt x="0" y="8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80" name="Freeform 253"/>
                  <p:cNvSpPr>
                    <a:spLocks/>
                  </p:cNvSpPr>
                  <p:nvPr/>
                </p:nvSpPr>
                <p:spPr bwMode="auto">
                  <a:xfrm>
                    <a:off x="3010" y="4058"/>
                    <a:ext cx="65" cy="60"/>
                  </a:xfrm>
                  <a:custGeom>
                    <a:avLst/>
                    <a:gdLst>
                      <a:gd name="T0" fmla="*/ 31 w 449"/>
                      <a:gd name="T1" fmla="*/ 60 h 361"/>
                      <a:gd name="T2" fmla="*/ 6 w 449"/>
                      <a:gd name="T3" fmla="*/ 38 h 361"/>
                      <a:gd name="T4" fmla="*/ 3 w 449"/>
                      <a:gd name="T5" fmla="*/ 28 h 361"/>
                      <a:gd name="T6" fmla="*/ 0 w 449"/>
                      <a:gd name="T7" fmla="*/ 22 h 361"/>
                      <a:gd name="T8" fmla="*/ 6 w 449"/>
                      <a:gd name="T9" fmla="*/ 19 h 361"/>
                      <a:gd name="T10" fmla="*/ 14 w 449"/>
                      <a:gd name="T11" fmla="*/ 19 h 361"/>
                      <a:gd name="T12" fmla="*/ 20 w 449"/>
                      <a:gd name="T13" fmla="*/ 16 h 361"/>
                      <a:gd name="T14" fmla="*/ 28 w 449"/>
                      <a:gd name="T15" fmla="*/ 9 h 361"/>
                      <a:gd name="T16" fmla="*/ 31 w 449"/>
                      <a:gd name="T17" fmla="*/ 3 h 361"/>
                      <a:gd name="T18" fmla="*/ 34 w 449"/>
                      <a:gd name="T19" fmla="*/ 0 h 361"/>
                      <a:gd name="T20" fmla="*/ 40 w 449"/>
                      <a:gd name="T21" fmla="*/ 3 h 361"/>
                      <a:gd name="T22" fmla="*/ 45 w 449"/>
                      <a:gd name="T23" fmla="*/ 6 h 361"/>
                      <a:gd name="T24" fmla="*/ 51 w 449"/>
                      <a:gd name="T25" fmla="*/ 12 h 361"/>
                      <a:gd name="T26" fmla="*/ 54 w 449"/>
                      <a:gd name="T27" fmla="*/ 22 h 361"/>
                      <a:gd name="T28" fmla="*/ 56 w 449"/>
                      <a:gd name="T29" fmla="*/ 28 h 361"/>
                      <a:gd name="T30" fmla="*/ 65 w 449"/>
                      <a:gd name="T31" fmla="*/ 41 h 361"/>
                      <a:gd name="T32" fmla="*/ 65 w 449"/>
                      <a:gd name="T33" fmla="*/ 44 h 361"/>
                      <a:gd name="T34" fmla="*/ 31 w 449"/>
                      <a:gd name="T35" fmla="*/ 60 h 3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9"/>
                      <a:gd name="T55" fmla="*/ 0 h 361"/>
                      <a:gd name="T56" fmla="*/ 449 w 449"/>
                      <a:gd name="T57" fmla="*/ 361 h 3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9" h="361">
                        <a:moveTo>
                          <a:pt x="215" y="361"/>
                        </a:moveTo>
                        <a:lnTo>
                          <a:pt x="41" y="228"/>
                        </a:lnTo>
                        <a:lnTo>
                          <a:pt x="21" y="171"/>
                        </a:lnTo>
                        <a:lnTo>
                          <a:pt x="0" y="133"/>
                        </a:lnTo>
                        <a:lnTo>
                          <a:pt x="41" y="115"/>
                        </a:lnTo>
                        <a:lnTo>
                          <a:pt x="98" y="115"/>
                        </a:lnTo>
                        <a:lnTo>
                          <a:pt x="138" y="95"/>
                        </a:lnTo>
                        <a:lnTo>
                          <a:pt x="195" y="56"/>
                        </a:lnTo>
                        <a:lnTo>
                          <a:pt x="215" y="17"/>
                        </a:lnTo>
                        <a:lnTo>
                          <a:pt x="234" y="0"/>
                        </a:lnTo>
                        <a:lnTo>
                          <a:pt x="273" y="17"/>
                        </a:lnTo>
                        <a:lnTo>
                          <a:pt x="313" y="37"/>
                        </a:lnTo>
                        <a:lnTo>
                          <a:pt x="352" y="75"/>
                        </a:lnTo>
                        <a:lnTo>
                          <a:pt x="372" y="133"/>
                        </a:lnTo>
                        <a:lnTo>
                          <a:pt x="389" y="171"/>
                        </a:lnTo>
                        <a:lnTo>
                          <a:pt x="449" y="246"/>
                        </a:lnTo>
                        <a:lnTo>
                          <a:pt x="449" y="267"/>
                        </a:lnTo>
                        <a:lnTo>
                          <a:pt x="215" y="361"/>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081" name="Freeform 254"/>
                  <p:cNvSpPr>
                    <a:spLocks/>
                  </p:cNvSpPr>
                  <p:nvPr/>
                </p:nvSpPr>
                <p:spPr bwMode="auto">
                  <a:xfrm>
                    <a:off x="3010" y="4058"/>
                    <a:ext cx="65" cy="60"/>
                  </a:xfrm>
                  <a:custGeom>
                    <a:avLst/>
                    <a:gdLst>
                      <a:gd name="T0" fmla="*/ 31 w 449"/>
                      <a:gd name="T1" fmla="*/ 60 h 361"/>
                      <a:gd name="T2" fmla="*/ 6 w 449"/>
                      <a:gd name="T3" fmla="*/ 38 h 361"/>
                      <a:gd name="T4" fmla="*/ 3 w 449"/>
                      <a:gd name="T5" fmla="*/ 28 h 361"/>
                      <a:gd name="T6" fmla="*/ 0 w 449"/>
                      <a:gd name="T7" fmla="*/ 22 h 361"/>
                      <a:gd name="T8" fmla="*/ 6 w 449"/>
                      <a:gd name="T9" fmla="*/ 19 h 361"/>
                      <a:gd name="T10" fmla="*/ 14 w 449"/>
                      <a:gd name="T11" fmla="*/ 19 h 361"/>
                      <a:gd name="T12" fmla="*/ 20 w 449"/>
                      <a:gd name="T13" fmla="*/ 16 h 361"/>
                      <a:gd name="T14" fmla="*/ 28 w 449"/>
                      <a:gd name="T15" fmla="*/ 9 h 361"/>
                      <a:gd name="T16" fmla="*/ 31 w 449"/>
                      <a:gd name="T17" fmla="*/ 3 h 361"/>
                      <a:gd name="T18" fmla="*/ 34 w 449"/>
                      <a:gd name="T19" fmla="*/ 0 h 361"/>
                      <a:gd name="T20" fmla="*/ 40 w 449"/>
                      <a:gd name="T21" fmla="*/ 3 h 361"/>
                      <a:gd name="T22" fmla="*/ 45 w 449"/>
                      <a:gd name="T23" fmla="*/ 6 h 361"/>
                      <a:gd name="T24" fmla="*/ 51 w 449"/>
                      <a:gd name="T25" fmla="*/ 12 h 361"/>
                      <a:gd name="T26" fmla="*/ 54 w 449"/>
                      <a:gd name="T27" fmla="*/ 22 h 361"/>
                      <a:gd name="T28" fmla="*/ 56 w 449"/>
                      <a:gd name="T29" fmla="*/ 28 h 361"/>
                      <a:gd name="T30" fmla="*/ 65 w 449"/>
                      <a:gd name="T31" fmla="*/ 41 h 361"/>
                      <a:gd name="T32" fmla="*/ 65 w 449"/>
                      <a:gd name="T33" fmla="*/ 44 h 361"/>
                      <a:gd name="T34" fmla="*/ 31 w 449"/>
                      <a:gd name="T35" fmla="*/ 60 h 3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9"/>
                      <a:gd name="T55" fmla="*/ 0 h 361"/>
                      <a:gd name="T56" fmla="*/ 449 w 449"/>
                      <a:gd name="T57" fmla="*/ 361 h 3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9" h="361">
                        <a:moveTo>
                          <a:pt x="215" y="361"/>
                        </a:moveTo>
                        <a:lnTo>
                          <a:pt x="41" y="228"/>
                        </a:lnTo>
                        <a:lnTo>
                          <a:pt x="21" y="171"/>
                        </a:lnTo>
                        <a:lnTo>
                          <a:pt x="0" y="133"/>
                        </a:lnTo>
                        <a:lnTo>
                          <a:pt x="41" y="115"/>
                        </a:lnTo>
                        <a:lnTo>
                          <a:pt x="98" y="115"/>
                        </a:lnTo>
                        <a:lnTo>
                          <a:pt x="138" y="95"/>
                        </a:lnTo>
                        <a:lnTo>
                          <a:pt x="195" y="56"/>
                        </a:lnTo>
                        <a:lnTo>
                          <a:pt x="215" y="17"/>
                        </a:lnTo>
                        <a:lnTo>
                          <a:pt x="234" y="0"/>
                        </a:lnTo>
                        <a:lnTo>
                          <a:pt x="273" y="17"/>
                        </a:lnTo>
                        <a:lnTo>
                          <a:pt x="313" y="37"/>
                        </a:lnTo>
                        <a:lnTo>
                          <a:pt x="352" y="75"/>
                        </a:lnTo>
                        <a:lnTo>
                          <a:pt x="372" y="133"/>
                        </a:lnTo>
                        <a:lnTo>
                          <a:pt x="389" y="171"/>
                        </a:lnTo>
                        <a:lnTo>
                          <a:pt x="449" y="246"/>
                        </a:lnTo>
                        <a:lnTo>
                          <a:pt x="449" y="267"/>
                        </a:lnTo>
                        <a:lnTo>
                          <a:pt x="215" y="36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82" name="Freeform 255"/>
                  <p:cNvSpPr>
                    <a:spLocks/>
                  </p:cNvSpPr>
                  <p:nvPr/>
                </p:nvSpPr>
                <p:spPr bwMode="auto">
                  <a:xfrm>
                    <a:off x="3036" y="4004"/>
                    <a:ext cx="83" cy="242"/>
                  </a:xfrm>
                  <a:custGeom>
                    <a:avLst/>
                    <a:gdLst>
                      <a:gd name="T0" fmla="*/ 0 w 584"/>
                      <a:gd name="T1" fmla="*/ 99 h 1455"/>
                      <a:gd name="T2" fmla="*/ 3 w 584"/>
                      <a:gd name="T3" fmla="*/ 86 h 1455"/>
                      <a:gd name="T4" fmla="*/ 11 w 584"/>
                      <a:gd name="T5" fmla="*/ 80 h 1455"/>
                      <a:gd name="T6" fmla="*/ 22 w 584"/>
                      <a:gd name="T7" fmla="*/ 80 h 1455"/>
                      <a:gd name="T8" fmla="*/ 30 w 584"/>
                      <a:gd name="T9" fmla="*/ 77 h 1455"/>
                      <a:gd name="T10" fmla="*/ 42 w 584"/>
                      <a:gd name="T11" fmla="*/ 67 h 1455"/>
                      <a:gd name="T12" fmla="*/ 50 w 584"/>
                      <a:gd name="T13" fmla="*/ 48 h 1455"/>
                      <a:gd name="T14" fmla="*/ 53 w 584"/>
                      <a:gd name="T15" fmla="*/ 35 h 1455"/>
                      <a:gd name="T16" fmla="*/ 47 w 584"/>
                      <a:gd name="T17" fmla="*/ 19 h 1455"/>
                      <a:gd name="T18" fmla="*/ 33 w 584"/>
                      <a:gd name="T19" fmla="*/ 3 h 1455"/>
                      <a:gd name="T20" fmla="*/ 36 w 584"/>
                      <a:gd name="T21" fmla="*/ 0 h 1455"/>
                      <a:gd name="T22" fmla="*/ 42 w 584"/>
                      <a:gd name="T23" fmla="*/ 0 h 1455"/>
                      <a:gd name="T24" fmla="*/ 50 w 584"/>
                      <a:gd name="T25" fmla="*/ 6 h 1455"/>
                      <a:gd name="T26" fmla="*/ 64 w 584"/>
                      <a:gd name="T27" fmla="*/ 6 h 1455"/>
                      <a:gd name="T28" fmla="*/ 69 w 584"/>
                      <a:gd name="T29" fmla="*/ 6 h 1455"/>
                      <a:gd name="T30" fmla="*/ 72 w 584"/>
                      <a:gd name="T31" fmla="*/ 10 h 1455"/>
                      <a:gd name="T32" fmla="*/ 77 w 584"/>
                      <a:gd name="T33" fmla="*/ 41 h 1455"/>
                      <a:gd name="T34" fmla="*/ 80 w 584"/>
                      <a:gd name="T35" fmla="*/ 67 h 1455"/>
                      <a:gd name="T36" fmla="*/ 80 w 584"/>
                      <a:gd name="T37" fmla="*/ 80 h 1455"/>
                      <a:gd name="T38" fmla="*/ 74 w 584"/>
                      <a:gd name="T39" fmla="*/ 99 h 1455"/>
                      <a:gd name="T40" fmla="*/ 80 w 584"/>
                      <a:gd name="T41" fmla="*/ 118 h 1455"/>
                      <a:gd name="T42" fmla="*/ 83 w 584"/>
                      <a:gd name="T43" fmla="*/ 134 h 1455"/>
                      <a:gd name="T44" fmla="*/ 83 w 584"/>
                      <a:gd name="T45" fmla="*/ 156 h 1455"/>
                      <a:gd name="T46" fmla="*/ 74 w 584"/>
                      <a:gd name="T47" fmla="*/ 182 h 1455"/>
                      <a:gd name="T48" fmla="*/ 69 w 584"/>
                      <a:gd name="T49" fmla="*/ 182 h 1455"/>
                      <a:gd name="T50" fmla="*/ 64 w 584"/>
                      <a:gd name="T51" fmla="*/ 188 h 1455"/>
                      <a:gd name="T52" fmla="*/ 58 w 584"/>
                      <a:gd name="T53" fmla="*/ 201 h 1455"/>
                      <a:gd name="T54" fmla="*/ 55 w 584"/>
                      <a:gd name="T55" fmla="*/ 213 h 1455"/>
                      <a:gd name="T56" fmla="*/ 50 w 584"/>
                      <a:gd name="T57" fmla="*/ 223 h 1455"/>
                      <a:gd name="T58" fmla="*/ 44 w 584"/>
                      <a:gd name="T59" fmla="*/ 233 h 1455"/>
                      <a:gd name="T60" fmla="*/ 36 w 584"/>
                      <a:gd name="T61" fmla="*/ 239 h 1455"/>
                      <a:gd name="T62" fmla="*/ 30 w 584"/>
                      <a:gd name="T63" fmla="*/ 242 h 1455"/>
                      <a:gd name="T64" fmla="*/ 25 w 584"/>
                      <a:gd name="T65" fmla="*/ 242 h 1455"/>
                      <a:gd name="T66" fmla="*/ 19 w 584"/>
                      <a:gd name="T67" fmla="*/ 239 h 1455"/>
                      <a:gd name="T68" fmla="*/ 17 w 584"/>
                      <a:gd name="T69" fmla="*/ 233 h 1455"/>
                      <a:gd name="T70" fmla="*/ 17 w 584"/>
                      <a:gd name="T71" fmla="*/ 220 h 1455"/>
                      <a:gd name="T72" fmla="*/ 17 w 584"/>
                      <a:gd name="T73" fmla="*/ 194 h 1455"/>
                      <a:gd name="T74" fmla="*/ 17 w 584"/>
                      <a:gd name="T75" fmla="*/ 184 h 1455"/>
                      <a:gd name="T76" fmla="*/ 11 w 584"/>
                      <a:gd name="T77" fmla="*/ 159 h 1455"/>
                      <a:gd name="T78" fmla="*/ 5 w 584"/>
                      <a:gd name="T79" fmla="*/ 134 h 1455"/>
                      <a:gd name="T80" fmla="*/ 0 w 584"/>
                      <a:gd name="T81" fmla="*/ 112 h 1455"/>
                      <a:gd name="T82" fmla="*/ 0 w 584"/>
                      <a:gd name="T83" fmla="*/ 99 h 14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4"/>
                      <a:gd name="T127" fmla="*/ 0 h 1455"/>
                      <a:gd name="T128" fmla="*/ 584 w 584"/>
                      <a:gd name="T129" fmla="*/ 1455 h 14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4" h="1455">
                        <a:moveTo>
                          <a:pt x="0" y="594"/>
                        </a:moveTo>
                        <a:lnTo>
                          <a:pt x="18" y="517"/>
                        </a:lnTo>
                        <a:lnTo>
                          <a:pt x="77" y="480"/>
                        </a:lnTo>
                        <a:lnTo>
                          <a:pt x="156" y="480"/>
                        </a:lnTo>
                        <a:lnTo>
                          <a:pt x="212" y="460"/>
                        </a:lnTo>
                        <a:lnTo>
                          <a:pt x="292" y="402"/>
                        </a:lnTo>
                        <a:lnTo>
                          <a:pt x="350" y="287"/>
                        </a:lnTo>
                        <a:lnTo>
                          <a:pt x="370" y="209"/>
                        </a:lnTo>
                        <a:lnTo>
                          <a:pt x="330" y="115"/>
                        </a:lnTo>
                        <a:lnTo>
                          <a:pt x="233" y="19"/>
                        </a:lnTo>
                        <a:lnTo>
                          <a:pt x="252" y="0"/>
                        </a:lnTo>
                        <a:lnTo>
                          <a:pt x="292" y="0"/>
                        </a:lnTo>
                        <a:lnTo>
                          <a:pt x="350" y="38"/>
                        </a:lnTo>
                        <a:lnTo>
                          <a:pt x="447" y="38"/>
                        </a:lnTo>
                        <a:lnTo>
                          <a:pt x="488" y="38"/>
                        </a:lnTo>
                        <a:lnTo>
                          <a:pt x="505" y="58"/>
                        </a:lnTo>
                        <a:lnTo>
                          <a:pt x="544" y="249"/>
                        </a:lnTo>
                        <a:lnTo>
                          <a:pt x="564" y="402"/>
                        </a:lnTo>
                        <a:lnTo>
                          <a:pt x="564" y="480"/>
                        </a:lnTo>
                        <a:lnTo>
                          <a:pt x="524" y="594"/>
                        </a:lnTo>
                        <a:lnTo>
                          <a:pt x="564" y="709"/>
                        </a:lnTo>
                        <a:lnTo>
                          <a:pt x="584" y="804"/>
                        </a:lnTo>
                        <a:lnTo>
                          <a:pt x="584" y="938"/>
                        </a:lnTo>
                        <a:lnTo>
                          <a:pt x="524" y="1092"/>
                        </a:lnTo>
                        <a:lnTo>
                          <a:pt x="488" y="1092"/>
                        </a:lnTo>
                        <a:lnTo>
                          <a:pt x="447" y="1131"/>
                        </a:lnTo>
                        <a:lnTo>
                          <a:pt x="408" y="1206"/>
                        </a:lnTo>
                        <a:lnTo>
                          <a:pt x="389" y="1282"/>
                        </a:lnTo>
                        <a:lnTo>
                          <a:pt x="350" y="1341"/>
                        </a:lnTo>
                        <a:lnTo>
                          <a:pt x="310" y="1399"/>
                        </a:lnTo>
                        <a:lnTo>
                          <a:pt x="252" y="1435"/>
                        </a:lnTo>
                        <a:lnTo>
                          <a:pt x="212" y="1455"/>
                        </a:lnTo>
                        <a:lnTo>
                          <a:pt x="175" y="1455"/>
                        </a:lnTo>
                        <a:lnTo>
                          <a:pt x="136" y="1435"/>
                        </a:lnTo>
                        <a:lnTo>
                          <a:pt x="117" y="1399"/>
                        </a:lnTo>
                        <a:lnTo>
                          <a:pt x="117" y="1320"/>
                        </a:lnTo>
                        <a:lnTo>
                          <a:pt x="117" y="1169"/>
                        </a:lnTo>
                        <a:lnTo>
                          <a:pt x="117" y="1109"/>
                        </a:lnTo>
                        <a:lnTo>
                          <a:pt x="77" y="958"/>
                        </a:lnTo>
                        <a:lnTo>
                          <a:pt x="38" y="804"/>
                        </a:lnTo>
                        <a:lnTo>
                          <a:pt x="0" y="671"/>
                        </a:lnTo>
                        <a:lnTo>
                          <a:pt x="0" y="594"/>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083" name="Freeform 256"/>
                  <p:cNvSpPr>
                    <a:spLocks/>
                  </p:cNvSpPr>
                  <p:nvPr/>
                </p:nvSpPr>
                <p:spPr bwMode="auto">
                  <a:xfrm>
                    <a:off x="3036" y="4004"/>
                    <a:ext cx="83" cy="242"/>
                  </a:xfrm>
                  <a:custGeom>
                    <a:avLst/>
                    <a:gdLst>
                      <a:gd name="T0" fmla="*/ 0 w 584"/>
                      <a:gd name="T1" fmla="*/ 99 h 1455"/>
                      <a:gd name="T2" fmla="*/ 3 w 584"/>
                      <a:gd name="T3" fmla="*/ 86 h 1455"/>
                      <a:gd name="T4" fmla="*/ 11 w 584"/>
                      <a:gd name="T5" fmla="*/ 80 h 1455"/>
                      <a:gd name="T6" fmla="*/ 22 w 584"/>
                      <a:gd name="T7" fmla="*/ 80 h 1455"/>
                      <a:gd name="T8" fmla="*/ 30 w 584"/>
                      <a:gd name="T9" fmla="*/ 77 h 1455"/>
                      <a:gd name="T10" fmla="*/ 42 w 584"/>
                      <a:gd name="T11" fmla="*/ 67 h 1455"/>
                      <a:gd name="T12" fmla="*/ 50 w 584"/>
                      <a:gd name="T13" fmla="*/ 48 h 1455"/>
                      <a:gd name="T14" fmla="*/ 53 w 584"/>
                      <a:gd name="T15" fmla="*/ 35 h 1455"/>
                      <a:gd name="T16" fmla="*/ 47 w 584"/>
                      <a:gd name="T17" fmla="*/ 19 h 1455"/>
                      <a:gd name="T18" fmla="*/ 33 w 584"/>
                      <a:gd name="T19" fmla="*/ 3 h 1455"/>
                      <a:gd name="T20" fmla="*/ 36 w 584"/>
                      <a:gd name="T21" fmla="*/ 0 h 1455"/>
                      <a:gd name="T22" fmla="*/ 42 w 584"/>
                      <a:gd name="T23" fmla="*/ 0 h 1455"/>
                      <a:gd name="T24" fmla="*/ 50 w 584"/>
                      <a:gd name="T25" fmla="*/ 6 h 1455"/>
                      <a:gd name="T26" fmla="*/ 64 w 584"/>
                      <a:gd name="T27" fmla="*/ 6 h 1455"/>
                      <a:gd name="T28" fmla="*/ 69 w 584"/>
                      <a:gd name="T29" fmla="*/ 6 h 1455"/>
                      <a:gd name="T30" fmla="*/ 72 w 584"/>
                      <a:gd name="T31" fmla="*/ 10 h 1455"/>
                      <a:gd name="T32" fmla="*/ 77 w 584"/>
                      <a:gd name="T33" fmla="*/ 41 h 1455"/>
                      <a:gd name="T34" fmla="*/ 80 w 584"/>
                      <a:gd name="T35" fmla="*/ 67 h 1455"/>
                      <a:gd name="T36" fmla="*/ 80 w 584"/>
                      <a:gd name="T37" fmla="*/ 80 h 1455"/>
                      <a:gd name="T38" fmla="*/ 74 w 584"/>
                      <a:gd name="T39" fmla="*/ 99 h 1455"/>
                      <a:gd name="T40" fmla="*/ 80 w 584"/>
                      <a:gd name="T41" fmla="*/ 118 h 1455"/>
                      <a:gd name="T42" fmla="*/ 83 w 584"/>
                      <a:gd name="T43" fmla="*/ 134 h 1455"/>
                      <a:gd name="T44" fmla="*/ 83 w 584"/>
                      <a:gd name="T45" fmla="*/ 156 h 1455"/>
                      <a:gd name="T46" fmla="*/ 74 w 584"/>
                      <a:gd name="T47" fmla="*/ 182 h 1455"/>
                      <a:gd name="T48" fmla="*/ 69 w 584"/>
                      <a:gd name="T49" fmla="*/ 182 h 1455"/>
                      <a:gd name="T50" fmla="*/ 64 w 584"/>
                      <a:gd name="T51" fmla="*/ 188 h 1455"/>
                      <a:gd name="T52" fmla="*/ 58 w 584"/>
                      <a:gd name="T53" fmla="*/ 201 h 1455"/>
                      <a:gd name="T54" fmla="*/ 55 w 584"/>
                      <a:gd name="T55" fmla="*/ 213 h 1455"/>
                      <a:gd name="T56" fmla="*/ 50 w 584"/>
                      <a:gd name="T57" fmla="*/ 223 h 1455"/>
                      <a:gd name="T58" fmla="*/ 44 w 584"/>
                      <a:gd name="T59" fmla="*/ 233 h 1455"/>
                      <a:gd name="T60" fmla="*/ 36 w 584"/>
                      <a:gd name="T61" fmla="*/ 239 h 1455"/>
                      <a:gd name="T62" fmla="*/ 30 w 584"/>
                      <a:gd name="T63" fmla="*/ 242 h 1455"/>
                      <a:gd name="T64" fmla="*/ 25 w 584"/>
                      <a:gd name="T65" fmla="*/ 242 h 1455"/>
                      <a:gd name="T66" fmla="*/ 19 w 584"/>
                      <a:gd name="T67" fmla="*/ 239 h 1455"/>
                      <a:gd name="T68" fmla="*/ 17 w 584"/>
                      <a:gd name="T69" fmla="*/ 233 h 1455"/>
                      <a:gd name="T70" fmla="*/ 17 w 584"/>
                      <a:gd name="T71" fmla="*/ 220 h 1455"/>
                      <a:gd name="T72" fmla="*/ 17 w 584"/>
                      <a:gd name="T73" fmla="*/ 194 h 1455"/>
                      <a:gd name="T74" fmla="*/ 17 w 584"/>
                      <a:gd name="T75" fmla="*/ 184 h 1455"/>
                      <a:gd name="T76" fmla="*/ 11 w 584"/>
                      <a:gd name="T77" fmla="*/ 159 h 1455"/>
                      <a:gd name="T78" fmla="*/ 5 w 584"/>
                      <a:gd name="T79" fmla="*/ 134 h 1455"/>
                      <a:gd name="T80" fmla="*/ 0 w 584"/>
                      <a:gd name="T81" fmla="*/ 112 h 1455"/>
                      <a:gd name="T82" fmla="*/ 0 w 584"/>
                      <a:gd name="T83" fmla="*/ 99 h 14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4"/>
                      <a:gd name="T127" fmla="*/ 0 h 1455"/>
                      <a:gd name="T128" fmla="*/ 584 w 584"/>
                      <a:gd name="T129" fmla="*/ 1455 h 14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4" h="1455">
                        <a:moveTo>
                          <a:pt x="0" y="594"/>
                        </a:moveTo>
                        <a:lnTo>
                          <a:pt x="18" y="517"/>
                        </a:lnTo>
                        <a:lnTo>
                          <a:pt x="77" y="480"/>
                        </a:lnTo>
                        <a:lnTo>
                          <a:pt x="156" y="480"/>
                        </a:lnTo>
                        <a:lnTo>
                          <a:pt x="212" y="460"/>
                        </a:lnTo>
                        <a:lnTo>
                          <a:pt x="292" y="402"/>
                        </a:lnTo>
                        <a:lnTo>
                          <a:pt x="350" y="287"/>
                        </a:lnTo>
                        <a:lnTo>
                          <a:pt x="370" y="209"/>
                        </a:lnTo>
                        <a:lnTo>
                          <a:pt x="330" y="115"/>
                        </a:lnTo>
                        <a:lnTo>
                          <a:pt x="233" y="19"/>
                        </a:lnTo>
                        <a:lnTo>
                          <a:pt x="252" y="0"/>
                        </a:lnTo>
                        <a:lnTo>
                          <a:pt x="292" y="0"/>
                        </a:lnTo>
                        <a:lnTo>
                          <a:pt x="350" y="38"/>
                        </a:lnTo>
                        <a:lnTo>
                          <a:pt x="447" y="38"/>
                        </a:lnTo>
                        <a:lnTo>
                          <a:pt x="488" y="38"/>
                        </a:lnTo>
                        <a:lnTo>
                          <a:pt x="505" y="58"/>
                        </a:lnTo>
                        <a:lnTo>
                          <a:pt x="544" y="249"/>
                        </a:lnTo>
                        <a:lnTo>
                          <a:pt x="564" y="402"/>
                        </a:lnTo>
                        <a:lnTo>
                          <a:pt x="564" y="480"/>
                        </a:lnTo>
                        <a:lnTo>
                          <a:pt x="524" y="594"/>
                        </a:lnTo>
                        <a:lnTo>
                          <a:pt x="564" y="709"/>
                        </a:lnTo>
                        <a:lnTo>
                          <a:pt x="584" y="804"/>
                        </a:lnTo>
                        <a:lnTo>
                          <a:pt x="584" y="938"/>
                        </a:lnTo>
                        <a:lnTo>
                          <a:pt x="524" y="1092"/>
                        </a:lnTo>
                        <a:lnTo>
                          <a:pt x="488" y="1092"/>
                        </a:lnTo>
                        <a:lnTo>
                          <a:pt x="447" y="1131"/>
                        </a:lnTo>
                        <a:lnTo>
                          <a:pt x="408" y="1206"/>
                        </a:lnTo>
                        <a:lnTo>
                          <a:pt x="389" y="1282"/>
                        </a:lnTo>
                        <a:lnTo>
                          <a:pt x="350" y="1341"/>
                        </a:lnTo>
                        <a:lnTo>
                          <a:pt x="310" y="1399"/>
                        </a:lnTo>
                        <a:lnTo>
                          <a:pt x="252" y="1435"/>
                        </a:lnTo>
                        <a:lnTo>
                          <a:pt x="212" y="1455"/>
                        </a:lnTo>
                        <a:lnTo>
                          <a:pt x="175" y="1455"/>
                        </a:lnTo>
                        <a:lnTo>
                          <a:pt x="136" y="1435"/>
                        </a:lnTo>
                        <a:lnTo>
                          <a:pt x="117" y="1399"/>
                        </a:lnTo>
                        <a:lnTo>
                          <a:pt x="117" y="1320"/>
                        </a:lnTo>
                        <a:lnTo>
                          <a:pt x="117" y="1169"/>
                        </a:lnTo>
                        <a:lnTo>
                          <a:pt x="117" y="1109"/>
                        </a:lnTo>
                        <a:lnTo>
                          <a:pt x="77" y="958"/>
                        </a:lnTo>
                        <a:lnTo>
                          <a:pt x="38" y="804"/>
                        </a:lnTo>
                        <a:lnTo>
                          <a:pt x="0" y="671"/>
                        </a:lnTo>
                        <a:lnTo>
                          <a:pt x="0" y="59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84" name="Freeform 257"/>
                  <p:cNvSpPr>
                    <a:spLocks/>
                  </p:cNvSpPr>
                  <p:nvPr/>
                </p:nvSpPr>
                <p:spPr bwMode="auto">
                  <a:xfrm>
                    <a:off x="3091" y="4010"/>
                    <a:ext cx="22" cy="99"/>
                  </a:xfrm>
                  <a:custGeom>
                    <a:avLst/>
                    <a:gdLst>
                      <a:gd name="T0" fmla="*/ 22 w 155"/>
                      <a:gd name="T1" fmla="*/ 99 h 594"/>
                      <a:gd name="T2" fmla="*/ 19 w 155"/>
                      <a:gd name="T3" fmla="*/ 86 h 594"/>
                      <a:gd name="T4" fmla="*/ 16 w 155"/>
                      <a:gd name="T5" fmla="*/ 70 h 594"/>
                      <a:gd name="T6" fmla="*/ 14 w 155"/>
                      <a:gd name="T7" fmla="*/ 57 h 594"/>
                      <a:gd name="T8" fmla="*/ 11 w 155"/>
                      <a:gd name="T9" fmla="*/ 48 h 594"/>
                      <a:gd name="T10" fmla="*/ 8 w 155"/>
                      <a:gd name="T11" fmla="*/ 32 h 594"/>
                      <a:gd name="T12" fmla="*/ 8 w 155"/>
                      <a:gd name="T13" fmla="*/ 25 h 594"/>
                      <a:gd name="T14" fmla="*/ 6 w 155"/>
                      <a:gd name="T15" fmla="*/ 16 h 594"/>
                      <a:gd name="T16" fmla="*/ 6 w 155"/>
                      <a:gd name="T17" fmla="*/ 13 h 594"/>
                      <a:gd name="T18" fmla="*/ 0 w 155"/>
                      <a:gd name="T19" fmla="*/ 0 h 5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5"/>
                      <a:gd name="T31" fmla="*/ 0 h 594"/>
                      <a:gd name="T32" fmla="*/ 155 w 155"/>
                      <a:gd name="T33" fmla="*/ 594 h 5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5" h="594">
                        <a:moveTo>
                          <a:pt x="155" y="594"/>
                        </a:moveTo>
                        <a:lnTo>
                          <a:pt x="135" y="517"/>
                        </a:lnTo>
                        <a:lnTo>
                          <a:pt x="116" y="422"/>
                        </a:lnTo>
                        <a:lnTo>
                          <a:pt x="99" y="345"/>
                        </a:lnTo>
                        <a:lnTo>
                          <a:pt x="78" y="289"/>
                        </a:lnTo>
                        <a:lnTo>
                          <a:pt x="58" y="190"/>
                        </a:lnTo>
                        <a:lnTo>
                          <a:pt x="58" y="153"/>
                        </a:lnTo>
                        <a:lnTo>
                          <a:pt x="41" y="95"/>
                        </a:lnTo>
                        <a:lnTo>
                          <a:pt x="41" y="77"/>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85" name="Freeform 258"/>
                  <p:cNvSpPr>
                    <a:spLocks/>
                  </p:cNvSpPr>
                  <p:nvPr/>
                </p:nvSpPr>
                <p:spPr bwMode="auto">
                  <a:xfrm>
                    <a:off x="3091" y="4010"/>
                    <a:ext cx="22" cy="99"/>
                  </a:xfrm>
                  <a:custGeom>
                    <a:avLst/>
                    <a:gdLst>
                      <a:gd name="T0" fmla="*/ 22 w 155"/>
                      <a:gd name="T1" fmla="*/ 99 h 594"/>
                      <a:gd name="T2" fmla="*/ 19 w 155"/>
                      <a:gd name="T3" fmla="*/ 86 h 594"/>
                      <a:gd name="T4" fmla="*/ 16 w 155"/>
                      <a:gd name="T5" fmla="*/ 70 h 594"/>
                      <a:gd name="T6" fmla="*/ 14 w 155"/>
                      <a:gd name="T7" fmla="*/ 57 h 594"/>
                      <a:gd name="T8" fmla="*/ 11 w 155"/>
                      <a:gd name="T9" fmla="*/ 48 h 594"/>
                      <a:gd name="T10" fmla="*/ 8 w 155"/>
                      <a:gd name="T11" fmla="*/ 32 h 594"/>
                      <a:gd name="T12" fmla="*/ 8 w 155"/>
                      <a:gd name="T13" fmla="*/ 25 h 594"/>
                      <a:gd name="T14" fmla="*/ 6 w 155"/>
                      <a:gd name="T15" fmla="*/ 16 h 594"/>
                      <a:gd name="T16" fmla="*/ 6 w 155"/>
                      <a:gd name="T17" fmla="*/ 13 h 594"/>
                      <a:gd name="T18" fmla="*/ 0 w 155"/>
                      <a:gd name="T19" fmla="*/ 0 h 5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5"/>
                      <a:gd name="T31" fmla="*/ 0 h 594"/>
                      <a:gd name="T32" fmla="*/ 155 w 155"/>
                      <a:gd name="T33" fmla="*/ 594 h 5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5" h="594">
                        <a:moveTo>
                          <a:pt x="155" y="594"/>
                        </a:moveTo>
                        <a:lnTo>
                          <a:pt x="135" y="517"/>
                        </a:lnTo>
                        <a:lnTo>
                          <a:pt x="116" y="422"/>
                        </a:lnTo>
                        <a:lnTo>
                          <a:pt x="99" y="345"/>
                        </a:lnTo>
                        <a:lnTo>
                          <a:pt x="78" y="289"/>
                        </a:lnTo>
                        <a:lnTo>
                          <a:pt x="58" y="190"/>
                        </a:lnTo>
                        <a:lnTo>
                          <a:pt x="58" y="153"/>
                        </a:lnTo>
                        <a:lnTo>
                          <a:pt x="41" y="95"/>
                        </a:lnTo>
                        <a:lnTo>
                          <a:pt x="41" y="77"/>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86" name="Freeform 259"/>
                  <p:cNvSpPr>
                    <a:spLocks/>
                  </p:cNvSpPr>
                  <p:nvPr/>
                </p:nvSpPr>
                <p:spPr bwMode="auto">
                  <a:xfrm>
                    <a:off x="3069" y="4007"/>
                    <a:ext cx="25" cy="124"/>
                  </a:xfrm>
                  <a:custGeom>
                    <a:avLst/>
                    <a:gdLst>
                      <a:gd name="T0" fmla="*/ 14 w 175"/>
                      <a:gd name="T1" fmla="*/ 0 h 747"/>
                      <a:gd name="T2" fmla="*/ 20 w 175"/>
                      <a:gd name="T3" fmla="*/ 9 h 747"/>
                      <a:gd name="T4" fmla="*/ 22 w 175"/>
                      <a:gd name="T5" fmla="*/ 19 h 747"/>
                      <a:gd name="T6" fmla="*/ 22 w 175"/>
                      <a:gd name="T7" fmla="*/ 29 h 747"/>
                      <a:gd name="T8" fmla="*/ 25 w 175"/>
                      <a:gd name="T9" fmla="*/ 51 h 747"/>
                      <a:gd name="T10" fmla="*/ 22 w 175"/>
                      <a:gd name="T11" fmla="*/ 95 h 747"/>
                      <a:gd name="T12" fmla="*/ 22 w 175"/>
                      <a:gd name="T13" fmla="*/ 108 h 747"/>
                      <a:gd name="T14" fmla="*/ 20 w 175"/>
                      <a:gd name="T15" fmla="*/ 111 h 747"/>
                      <a:gd name="T16" fmla="*/ 11 w 175"/>
                      <a:gd name="T17" fmla="*/ 118 h 747"/>
                      <a:gd name="T18" fmla="*/ 3 w 175"/>
                      <a:gd name="T19" fmla="*/ 121 h 747"/>
                      <a:gd name="T20" fmla="*/ 0 w 175"/>
                      <a:gd name="T21" fmla="*/ 124 h 7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
                      <a:gd name="T34" fmla="*/ 0 h 747"/>
                      <a:gd name="T35" fmla="*/ 175 w 175"/>
                      <a:gd name="T36" fmla="*/ 747 h 7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 h="747">
                        <a:moveTo>
                          <a:pt x="97" y="0"/>
                        </a:moveTo>
                        <a:lnTo>
                          <a:pt x="137" y="57"/>
                        </a:lnTo>
                        <a:lnTo>
                          <a:pt x="156" y="114"/>
                        </a:lnTo>
                        <a:lnTo>
                          <a:pt x="156" y="172"/>
                        </a:lnTo>
                        <a:lnTo>
                          <a:pt x="175" y="308"/>
                        </a:lnTo>
                        <a:lnTo>
                          <a:pt x="156" y="575"/>
                        </a:lnTo>
                        <a:lnTo>
                          <a:pt x="156" y="652"/>
                        </a:lnTo>
                        <a:lnTo>
                          <a:pt x="137" y="669"/>
                        </a:lnTo>
                        <a:lnTo>
                          <a:pt x="77" y="710"/>
                        </a:lnTo>
                        <a:lnTo>
                          <a:pt x="19" y="726"/>
                        </a:lnTo>
                        <a:lnTo>
                          <a:pt x="0" y="74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87" name="Freeform 260"/>
                  <p:cNvSpPr>
                    <a:spLocks/>
                  </p:cNvSpPr>
                  <p:nvPr/>
                </p:nvSpPr>
                <p:spPr bwMode="auto">
                  <a:xfrm>
                    <a:off x="3069" y="4007"/>
                    <a:ext cx="25" cy="124"/>
                  </a:xfrm>
                  <a:custGeom>
                    <a:avLst/>
                    <a:gdLst>
                      <a:gd name="T0" fmla="*/ 14 w 175"/>
                      <a:gd name="T1" fmla="*/ 0 h 747"/>
                      <a:gd name="T2" fmla="*/ 20 w 175"/>
                      <a:gd name="T3" fmla="*/ 9 h 747"/>
                      <a:gd name="T4" fmla="*/ 22 w 175"/>
                      <a:gd name="T5" fmla="*/ 19 h 747"/>
                      <a:gd name="T6" fmla="*/ 22 w 175"/>
                      <a:gd name="T7" fmla="*/ 29 h 747"/>
                      <a:gd name="T8" fmla="*/ 25 w 175"/>
                      <a:gd name="T9" fmla="*/ 51 h 747"/>
                      <a:gd name="T10" fmla="*/ 22 w 175"/>
                      <a:gd name="T11" fmla="*/ 95 h 747"/>
                      <a:gd name="T12" fmla="*/ 22 w 175"/>
                      <a:gd name="T13" fmla="*/ 108 h 747"/>
                      <a:gd name="T14" fmla="*/ 20 w 175"/>
                      <a:gd name="T15" fmla="*/ 111 h 747"/>
                      <a:gd name="T16" fmla="*/ 11 w 175"/>
                      <a:gd name="T17" fmla="*/ 118 h 747"/>
                      <a:gd name="T18" fmla="*/ 3 w 175"/>
                      <a:gd name="T19" fmla="*/ 121 h 747"/>
                      <a:gd name="T20" fmla="*/ 0 w 175"/>
                      <a:gd name="T21" fmla="*/ 124 h 7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
                      <a:gd name="T34" fmla="*/ 0 h 747"/>
                      <a:gd name="T35" fmla="*/ 175 w 175"/>
                      <a:gd name="T36" fmla="*/ 747 h 7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 h="747">
                        <a:moveTo>
                          <a:pt x="97" y="0"/>
                        </a:moveTo>
                        <a:lnTo>
                          <a:pt x="137" y="57"/>
                        </a:lnTo>
                        <a:lnTo>
                          <a:pt x="156" y="114"/>
                        </a:lnTo>
                        <a:lnTo>
                          <a:pt x="156" y="172"/>
                        </a:lnTo>
                        <a:lnTo>
                          <a:pt x="175" y="308"/>
                        </a:lnTo>
                        <a:lnTo>
                          <a:pt x="156" y="575"/>
                        </a:lnTo>
                        <a:lnTo>
                          <a:pt x="156" y="652"/>
                        </a:lnTo>
                        <a:lnTo>
                          <a:pt x="137" y="669"/>
                        </a:lnTo>
                        <a:lnTo>
                          <a:pt x="77" y="710"/>
                        </a:lnTo>
                        <a:lnTo>
                          <a:pt x="19" y="726"/>
                        </a:lnTo>
                        <a:lnTo>
                          <a:pt x="0" y="74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88" name="Freeform 261"/>
                  <p:cNvSpPr>
                    <a:spLocks/>
                  </p:cNvSpPr>
                  <p:nvPr/>
                </p:nvSpPr>
                <p:spPr bwMode="auto">
                  <a:xfrm>
                    <a:off x="3058" y="4093"/>
                    <a:ext cx="17" cy="144"/>
                  </a:xfrm>
                  <a:custGeom>
                    <a:avLst/>
                    <a:gdLst>
                      <a:gd name="T0" fmla="*/ 6 w 116"/>
                      <a:gd name="T1" fmla="*/ 0 h 863"/>
                      <a:gd name="T2" fmla="*/ 6 w 116"/>
                      <a:gd name="T3" fmla="*/ 29 h 863"/>
                      <a:gd name="T4" fmla="*/ 11 w 116"/>
                      <a:gd name="T5" fmla="*/ 38 h 863"/>
                      <a:gd name="T6" fmla="*/ 14 w 116"/>
                      <a:gd name="T7" fmla="*/ 54 h 863"/>
                      <a:gd name="T8" fmla="*/ 17 w 116"/>
                      <a:gd name="T9" fmla="*/ 67 h 863"/>
                      <a:gd name="T10" fmla="*/ 17 w 116"/>
                      <a:gd name="T11" fmla="*/ 80 h 863"/>
                      <a:gd name="T12" fmla="*/ 17 w 116"/>
                      <a:gd name="T13" fmla="*/ 89 h 863"/>
                      <a:gd name="T14" fmla="*/ 17 w 116"/>
                      <a:gd name="T15" fmla="*/ 93 h 863"/>
                      <a:gd name="T16" fmla="*/ 14 w 116"/>
                      <a:gd name="T17" fmla="*/ 106 h 863"/>
                      <a:gd name="T18" fmla="*/ 14 w 116"/>
                      <a:gd name="T19" fmla="*/ 121 h 863"/>
                      <a:gd name="T20" fmla="*/ 11 w 116"/>
                      <a:gd name="T21" fmla="*/ 131 h 863"/>
                      <a:gd name="T22" fmla="*/ 8 w 116"/>
                      <a:gd name="T23" fmla="*/ 138 h 863"/>
                      <a:gd name="T24" fmla="*/ 6 w 116"/>
                      <a:gd name="T25" fmla="*/ 140 h 863"/>
                      <a:gd name="T26" fmla="*/ 0 w 116"/>
                      <a:gd name="T27" fmla="*/ 144 h 8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6"/>
                      <a:gd name="T43" fmla="*/ 0 h 863"/>
                      <a:gd name="T44" fmla="*/ 116 w 116"/>
                      <a:gd name="T45" fmla="*/ 863 h 86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6" h="863">
                        <a:moveTo>
                          <a:pt x="39" y="0"/>
                        </a:moveTo>
                        <a:lnTo>
                          <a:pt x="39" y="173"/>
                        </a:lnTo>
                        <a:lnTo>
                          <a:pt x="77" y="230"/>
                        </a:lnTo>
                        <a:lnTo>
                          <a:pt x="96" y="325"/>
                        </a:lnTo>
                        <a:lnTo>
                          <a:pt x="116" y="402"/>
                        </a:lnTo>
                        <a:lnTo>
                          <a:pt x="116" y="478"/>
                        </a:lnTo>
                        <a:lnTo>
                          <a:pt x="116" y="536"/>
                        </a:lnTo>
                        <a:lnTo>
                          <a:pt x="116" y="556"/>
                        </a:lnTo>
                        <a:lnTo>
                          <a:pt x="96" y="633"/>
                        </a:lnTo>
                        <a:lnTo>
                          <a:pt x="96" y="726"/>
                        </a:lnTo>
                        <a:lnTo>
                          <a:pt x="77" y="784"/>
                        </a:lnTo>
                        <a:lnTo>
                          <a:pt x="56" y="825"/>
                        </a:lnTo>
                        <a:lnTo>
                          <a:pt x="39" y="842"/>
                        </a:lnTo>
                        <a:lnTo>
                          <a:pt x="0" y="86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89" name="Freeform 262"/>
                  <p:cNvSpPr>
                    <a:spLocks/>
                  </p:cNvSpPr>
                  <p:nvPr/>
                </p:nvSpPr>
                <p:spPr bwMode="auto">
                  <a:xfrm>
                    <a:off x="3058" y="4093"/>
                    <a:ext cx="17" cy="144"/>
                  </a:xfrm>
                  <a:custGeom>
                    <a:avLst/>
                    <a:gdLst>
                      <a:gd name="T0" fmla="*/ 6 w 116"/>
                      <a:gd name="T1" fmla="*/ 0 h 863"/>
                      <a:gd name="T2" fmla="*/ 6 w 116"/>
                      <a:gd name="T3" fmla="*/ 29 h 863"/>
                      <a:gd name="T4" fmla="*/ 11 w 116"/>
                      <a:gd name="T5" fmla="*/ 38 h 863"/>
                      <a:gd name="T6" fmla="*/ 14 w 116"/>
                      <a:gd name="T7" fmla="*/ 54 h 863"/>
                      <a:gd name="T8" fmla="*/ 17 w 116"/>
                      <a:gd name="T9" fmla="*/ 67 h 863"/>
                      <a:gd name="T10" fmla="*/ 17 w 116"/>
                      <a:gd name="T11" fmla="*/ 80 h 863"/>
                      <a:gd name="T12" fmla="*/ 17 w 116"/>
                      <a:gd name="T13" fmla="*/ 89 h 863"/>
                      <a:gd name="T14" fmla="*/ 17 w 116"/>
                      <a:gd name="T15" fmla="*/ 93 h 863"/>
                      <a:gd name="T16" fmla="*/ 14 w 116"/>
                      <a:gd name="T17" fmla="*/ 106 h 863"/>
                      <a:gd name="T18" fmla="*/ 14 w 116"/>
                      <a:gd name="T19" fmla="*/ 121 h 863"/>
                      <a:gd name="T20" fmla="*/ 11 w 116"/>
                      <a:gd name="T21" fmla="*/ 131 h 863"/>
                      <a:gd name="T22" fmla="*/ 8 w 116"/>
                      <a:gd name="T23" fmla="*/ 138 h 863"/>
                      <a:gd name="T24" fmla="*/ 6 w 116"/>
                      <a:gd name="T25" fmla="*/ 140 h 863"/>
                      <a:gd name="T26" fmla="*/ 0 w 116"/>
                      <a:gd name="T27" fmla="*/ 144 h 8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6"/>
                      <a:gd name="T43" fmla="*/ 0 h 863"/>
                      <a:gd name="T44" fmla="*/ 116 w 116"/>
                      <a:gd name="T45" fmla="*/ 863 h 86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6" h="863">
                        <a:moveTo>
                          <a:pt x="39" y="0"/>
                        </a:moveTo>
                        <a:lnTo>
                          <a:pt x="39" y="173"/>
                        </a:lnTo>
                        <a:lnTo>
                          <a:pt x="77" y="230"/>
                        </a:lnTo>
                        <a:lnTo>
                          <a:pt x="96" y="325"/>
                        </a:lnTo>
                        <a:lnTo>
                          <a:pt x="116" y="402"/>
                        </a:lnTo>
                        <a:lnTo>
                          <a:pt x="116" y="478"/>
                        </a:lnTo>
                        <a:lnTo>
                          <a:pt x="116" y="536"/>
                        </a:lnTo>
                        <a:lnTo>
                          <a:pt x="116" y="556"/>
                        </a:lnTo>
                        <a:lnTo>
                          <a:pt x="96" y="633"/>
                        </a:lnTo>
                        <a:lnTo>
                          <a:pt x="96" y="726"/>
                        </a:lnTo>
                        <a:lnTo>
                          <a:pt x="77" y="784"/>
                        </a:lnTo>
                        <a:lnTo>
                          <a:pt x="56" y="825"/>
                        </a:lnTo>
                        <a:lnTo>
                          <a:pt x="39" y="842"/>
                        </a:lnTo>
                        <a:lnTo>
                          <a:pt x="0" y="86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90" name="Freeform 263"/>
                  <p:cNvSpPr>
                    <a:spLocks/>
                  </p:cNvSpPr>
                  <p:nvPr/>
                </p:nvSpPr>
                <p:spPr bwMode="auto">
                  <a:xfrm>
                    <a:off x="3072" y="4147"/>
                    <a:ext cx="44" cy="22"/>
                  </a:xfrm>
                  <a:custGeom>
                    <a:avLst/>
                    <a:gdLst>
                      <a:gd name="T0" fmla="*/ 0 w 312"/>
                      <a:gd name="T1" fmla="*/ 22 h 134"/>
                      <a:gd name="T2" fmla="*/ 6 w 312"/>
                      <a:gd name="T3" fmla="*/ 19 h 134"/>
                      <a:gd name="T4" fmla="*/ 14 w 312"/>
                      <a:gd name="T5" fmla="*/ 13 h 134"/>
                      <a:gd name="T6" fmla="*/ 27 w 312"/>
                      <a:gd name="T7" fmla="*/ 9 h 134"/>
                      <a:gd name="T8" fmla="*/ 33 w 312"/>
                      <a:gd name="T9" fmla="*/ 6 h 134"/>
                      <a:gd name="T10" fmla="*/ 38 w 312"/>
                      <a:gd name="T11" fmla="*/ 3 h 134"/>
                      <a:gd name="T12" fmla="*/ 41 w 312"/>
                      <a:gd name="T13" fmla="*/ 0 h 134"/>
                      <a:gd name="T14" fmla="*/ 44 w 312"/>
                      <a:gd name="T15" fmla="*/ 0 h 134"/>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134"/>
                      <a:gd name="T26" fmla="*/ 312 w 312"/>
                      <a:gd name="T27" fmla="*/ 134 h 1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134">
                        <a:moveTo>
                          <a:pt x="0" y="134"/>
                        </a:moveTo>
                        <a:lnTo>
                          <a:pt x="40" y="116"/>
                        </a:lnTo>
                        <a:lnTo>
                          <a:pt x="98" y="77"/>
                        </a:lnTo>
                        <a:lnTo>
                          <a:pt x="195" y="57"/>
                        </a:lnTo>
                        <a:lnTo>
                          <a:pt x="236" y="39"/>
                        </a:lnTo>
                        <a:lnTo>
                          <a:pt x="272" y="20"/>
                        </a:lnTo>
                        <a:lnTo>
                          <a:pt x="292" y="0"/>
                        </a:lnTo>
                        <a:lnTo>
                          <a:pt x="31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91" name="Freeform 264"/>
                  <p:cNvSpPr>
                    <a:spLocks/>
                  </p:cNvSpPr>
                  <p:nvPr/>
                </p:nvSpPr>
                <p:spPr bwMode="auto">
                  <a:xfrm>
                    <a:off x="3072" y="4147"/>
                    <a:ext cx="44" cy="22"/>
                  </a:xfrm>
                  <a:custGeom>
                    <a:avLst/>
                    <a:gdLst>
                      <a:gd name="T0" fmla="*/ 0 w 312"/>
                      <a:gd name="T1" fmla="*/ 22 h 134"/>
                      <a:gd name="T2" fmla="*/ 6 w 312"/>
                      <a:gd name="T3" fmla="*/ 19 h 134"/>
                      <a:gd name="T4" fmla="*/ 14 w 312"/>
                      <a:gd name="T5" fmla="*/ 13 h 134"/>
                      <a:gd name="T6" fmla="*/ 27 w 312"/>
                      <a:gd name="T7" fmla="*/ 9 h 134"/>
                      <a:gd name="T8" fmla="*/ 33 w 312"/>
                      <a:gd name="T9" fmla="*/ 6 h 134"/>
                      <a:gd name="T10" fmla="*/ 38 w 312"/>
                      <a:gd name="T11" fmla="*/ 3 h 134"/>
                      <a:gd name="T12" fmla="*/ 41 w 312"/>
                      <a:gd name="T13" fmla="*/ 0 h 134"/>
                      <a:gd name="T14" fmla="*/ 44 w 312"/>
                      <a:gd name="T15" fmla="*/ 0 h 134"/>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134"/>
                      <a:gd name="T26" fmla="*/ 312 w 312"/>
                      <a:gd name="T27" fmla="*/ 134 h 1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134">
                        <a:moveTo>
                          <a:pt x="0" y="134"/>
                        </a:moveTo>
                        <a:lnTo>
                          <a:pt x="40" y="116"/>
                        </a:lnTo>
                        <a:lnTo>
                          <a:pt x="98" y="77"/>
                        </a:lnTo>
                        <a:lnTo>
                          <a:pt x="195" y="57"/>
                        </a:lnTo>
                        <a:lnTo>
                          <a:pt x="236" y="39"/>
                        </a:lnTo>
                        <a:lnTo>
                          <a:pt x="272" y="20"/>
                        </a:lnTo>
                        <a:lnTo>
                          <a:pt x="292" y="0"/>
                        </a:lnTo>
                        <a:lnTo>
                          <a:pt x="31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92" name="Freeform 265"/>
                  <p:cNvSpPr>
                    <a:spLocks/>
                  </p:cNvSpPr>
                  <p:nvPr/>
                </p:nvSpPr>
                <p:spPr bwMode="auto">
                  <a:xfrm>
                    <a:off x="3075" y="4131"/>
                    <a:ext cx="27" cy="16"/>
                  </a:xfrm>
                  <a:custGeom>
                    <a:avLst/>
                    <a:gdLst>
                      <a:gd name="T0" fmla="*/ 3 w 195"/>
                      <a:gd name="T1" fmla="*/ 16 h 95"/>
                      <a:gd name="T2" fmla="*/ 0 w 195"/>
                      <a:gd name="T3" fmla="*/ 10 h 95"/>
                      <a:gd name="T4" fmla="*/ 8 w 195"/>
                      <a:gd name="T5" fmla="*/ 6 h 95"/>
                      <a:gd name="T6" fmla="*/ 16 w 195"/>
                      <a:gd name="T7" fmla="*/ 4 h 95"/>
                      <a:gd name="T8" fmla="*/ 22 w 195"/>
                      <a:gd name="T9" fmla="*/ 4 h 95"/>
                      <a:gd name="T10" fmla="*/ 24 w 195"/>
                      <a:gd name="T11" fmla="*/ 0 h 95"/>
                      <a:gd name="T12" fmla="*/ 27 w 195"/>
                      <a:gd name="T13" fmla="*/ 6 h 95"/>
                      <a:gd name="T14" fmla="*/ 19 w 195"/>
                      <a:gd name="T15" fmla="*/ 13 h 95"/>
                      <a:gd name="T16" fmla="*/ 14 w 195"/>
                      <a:gd name="T17" fmla="*/ 16 h 95"/>
                      <a:gd name="T18" fmla="*/ 5 w 195"/>
                      <a:gd name="T19" fmla="*/ 16 h 95"/>
                      <a:gd name="T20" fmla="*/ 3 w 195"/>
                      <a:gd name="T21" fmla="*/ 16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
                      <a:gd name="T34" fmla="*/ 0 h 95"/>
                      <a:gd name="T35" fmla="*/ 195 w 195"/>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 h="95">
                        <a:moveTo>
                          <a:pt x="20" y="95"/>
                        </a:moveTo>
                        <a:lnTo>
                          <a:pt x="0" y="59"/>
                        </a:lnTo>
                        <a:lnTo>
                          <a:pt x="58" y="38"/>
                        </a:lnTo>
                        <a:lnTo>
                          <a:pt x="117" y="21"/>
                        </a:lnTo>
                        <a:lnTo>
                          <a:pt x="158" y="21"/>
                        </a:lnTo>
                        <a:lnTo>
                          <a:pt x="175" y="0"/>
                        </a:lnTo>
                        <a:lnTo>
                          <a:pt x="195" y="38"/>
                        </a:lnTo>
                        <a:lnTo>
                          <a:pt x="136" y="78"/>
                        </a:lnTo>
                        <a:lnTo>
                          <a:pt x="98" y="95"/>
                        </a:lnTo>
                        <a:lnTo>
                          <a:pt x="38" y="95"/>
                        </a:lnTo>
                        <a:lnTo>
                          <a:pt x="20" y="95"/>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093" name="Freeform 266"/>
                  <p:cNvSpPr>
                    <a:spLocks/>
                  </p:cNvSpPr>
                  <p:nvPr/>
                </p:nvSpPr>
                <p:spPr bwMode="auto">
                  <a:xfrm>
                    <a:off x="3075" y="4131"/>
                    <a:ext cx="27" cy="16"/>
                  </a:xfrm>
                  <a:custGeom>
                    <a:avLst/>
                    <a:gdLst>
                      <a:gd name="T0" fmla="*/ 3 w 195"/>
                      <a:gd name="T1" fmla="*/ 16 h 95"/>
                      <a:gd name="T2" fmla="*/ 0 w 195"/>
                      <a:gd name="T3" fmla="*/ 10 h 95"/>
                      <a:gd name="T4" fmla="*/ 8 w 195"/>
                      <a:gd name="T5" fmla="*/ 6 h 95"/>
                      <a:gd name="T6" fmla="*/ 16 w 195"/>
                      <a:gd name="T7" fmla="*/ 4 h 95"/>
                      <a:gd name="T8" fmla="*/ 22 w 195"/>
                      <a:gd name="T9" fmla="*/ 4 h 95"/>
                      <a:gd name="T10" fmla="*/ 24 w 195"/>
                      <a:gd name="T11" fmla="*/ 0 h 95"/>
                      <a:gd name="T12" fmla="*/ 27 w 195"/>
                      <a:gd name="T13" fmla="*/ 6 h 95"/>
                      <a:gd name="T14" fmla="*/ 19 w 195"/>
                      <a:gd name="T15" fmla="*/ 13 h 95"/>
                      <a:gd name="T16" fmla="*/ 14 w 195"/>
                      <a:gd name="T17" fmla="*/ 16 h 95"/>
                      <a:gd name="T18" fmla="*/ 5 w 195"/>
                      <a:gd name="T19" fmla="*/ 16 h 95"/>
                      <a:gd name="T20" fmla="*/ 3 w 195"/>
                      <a:gd name="T21" fmla="*/ 16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
                      <a:gd name="T34" fmla="*/ 0 h 95"/>
                      <a:gd name="T35" fmla="*/ 195 w 195"/>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 h="95">
                        <a:moveTo>
                          <a:pt x="20" y="95"/>
                        </a:moveTo>
                        <a:lnTo>
                          <a:pt x="0" y="59"/>
                        </a:lnTo>
                        <a:lnTo>
                          <a:pt x="58" y="38"/>
                        </a:lnTo>
                        <a:lnTo>
                          <a:pt x="117" y="21"/>
                        </a:lnTo>
                        <a:lnTo>
                          <a:pt x="158" y="21"/>
                        </a:lnTo>
                        <a:lnTo>
                          <a:pt x="175" y="0"/>
                        </a:lnTo>
                        <a:lnTo>
                          <a:pt x="195" y="38"/>
                        </a:lnTo>
                        <a:lnTo>
                          <a:pt x="136" y="78"/>
                        </a:lnTo>
                        <a:lnTo>
                          <a:pt x="98" y="95"/>
                        </a:lnTo>
                        <a:lnTo>
                          <a:pt x="38" y="95"/>
                        </a:lnTo>
                        <a:lnTo>
                          <a:pt x="20" y="9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94" name="Freeform 267"/>
                  <p:cNvSpPr>
                    <a:spLocks/>
                  </p:cNvSpPr>
                  <p:nvPr/>
                </p:nvSpPr>
                <p:spPr bwMode="auto">
                  <a:xfrm>
                    <a:off x="3038" y="4115"/>
                    <a:ext cx="14" cy="7"/>
                  </a:xfrm>
                  <a:custGeom>
                    <a:avLst/>
                    <a:gdLst>
                      <a:gd name="T0" fmla="*/ 0 w 99"/>
                      <a:gd name="T1" fmla="*/ 7 h 38"/>
                      <a:gd name="T2" fmla="*/ 6 w 99"/>
                      <a:gd name="T3" fmla="*/ 7 h 38"/>
                      <a:gd name="T4" fmla="*/ 14 w 99"/>
                      <a:gd name="T5" fmla="*/ 7 h 38"/>
                      <a:gd name="T6" fmla="*/ 14 w 99"/>
                      <a:gd name="T7" fmla="*/ 0 h 38"/>
                      <a:gd name="T8" fmla="*/ 0 60000 65536"/>
                      <a:gd name="T9" fmla="*/ 0 60000 65536"/>
                      <a:gd name="T10" fmla="*/ 0 60000 65536"/>
                      <a:gd name="T11" fmla="*/ 0 60000 65536"/>
                      <a:gd name="T12" fmla="*/ 0 w 99"/>
                      <a:gd name="T13" fmla="*/ 0 h 38"/>
                      <a:gd name="T14" fmla="*/ 99 w 99"/>
                      <a:gd name="T15" fmla="*/ 38 h 38"/>
                    </a:gdLst>
                    <a:ahLst/>
                    <a:cxnLst>
                      <a:cxn ang="T8">
                        <a:pos x="T0" y="T1"/>
                      </a:cxn>
                      <a:cxn ang="T9">
                        <a:pos x="T2" y="T3"/>
                      </a:cxn>
                      <a:cxn ang="T10">
                        <a:pos x="T4" y="T5"/>
                      </a:cxn>
                      <a:cxn ang="T11">
                        <a:pos x="T6" y="T7"/>
                      </a:cxn>
                    </a:cxnLst>
                    <a:rect l="T12" t="T13" r="T14" b="T15"/>
                    <a:pathLst>
                      <a:path w="99" h="38">
                        <a:moveTo>
                          <a:pt x="0" y="38"/>
                        </a:moveTo>
                        <a:lnTo>
                          <a:pt x="39" y="38"/>
                        </a:lnTo>
                        <a:lnTo>
                          <a:pt x="99" y="38"/>
                        </a:lnTo>
                        <a:lnTo>
                          <a:pt x="99"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95" name="Freeform 268"/>
                  <p:cNvSpPr>
                    <a:spLocks/>
                  </p:cNvSpPr>
                  <p:nvPr/>
                </p:nvSpPr>
                <p:spPr bwMode="auto">
                  <a:xfrm>
                    <a:off x="3038" y="4115"/>
                    <a:ext cx="14" cy="7"/>
                  </a:xfrm>
                  <a:custGeom>
                    <a:avLst/>
                    <a:gdLst>
                      <a:gd name="T0" fmla="*/ 0 w 99"/>
                      <a:gd name="T1" fmla="*/ 7 h 38"/>
                      <a:gd name="T2" fmla="*/ 6 w 99"/>
                      <a:gd name="T3" fmla="*/ 7 h 38"/>
                      <a:gd name="T4" fmla="*/ 14 w 99"/>
                      <a:gd name="T5" fmla="*/ 7 h 38"/>
                      <a:gd name="T6" fmla="*/ 14 w 99"/>
                      <a:gd name="T7" fmla="*/ 0 h 38"/>
                      <a:gd name="T8" fmla="*/ 0 60000 65536"/>
                      <a:gd name="T9" fmla="*/ 0 60000 65536"/>
                      <a:gd name="T10" fmla="*/ 0 60000 65536"/>
                      <a:gd name="T11" fmla="*/ 0 60000 65536"/>
                      <a:gd name="T12" fmla="*/ 0 w 99"/>
                      <a:gd name="T13" fmla="*/ 0 h 38"/>
                      <a:gd name="T14" fmla="*/ 99 w 99"/>
                      <a:gd name="T15" fmla="*/ 38 h 38"/>
                    </a:gdLst>
                    <a:ahLst/>
                    <a:cxnLst>
                      <a:cxn ang="T8">
                        <a:pos x="T0" y="T1"/>
                      </a:cxn>
                      <a:cxn ang="T9">
                        <a:pos x="T2" y="T3"/>
                      </a:cxn>
                      <a:cxn ang="T10">
                        <a:pos x="T4" y="T5"/>
                      </a:cxn>
                      <a:cxn ang="T11">
                        <a:pos x="T6" y="T7"/>
                      </a:cxn>
                    </a:cxnLst>
                    <a:rect l="T12" t="T13" r="T14" b="T15"/>
                    <a:pathLst>
                      <a:path w="99" h="38">
                        <a:moveTo>
                          <a:pt x="0" y="38"/>
                        </a:moveTo>
                        <a:lnTo>
                          <a:pt x="39" y="38"/>
                        </a:lnTo>
                        <a:lnTo>
                          <a:pt x="99" y="38"/>
                        </a:lnTo>
                        <a:lnTo>
                          <a:pt x="99"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96" name="Freeform 269"/>
                  <p:cNvSpPr>
                    <a:spLocks/>
                  </p:cNvSpPr>
                  <p:nvPr/>
                </p:nvSpPr>
                <p:spPr bwMode="auto">
                  <a:xfrm>
                    <a:off x="3041" y="4125"/>
                    <a:ext cx="14" cy="13"/>
                  </a:xfrm>
                  <a:custGeom>
                    <a:avLst/>
                    <a:gdLst>
                      <a:gd name="T0" fmla="*/ 0 w 98"/>
                      <a:gd name="T1" fmla="*/ 6 h 75"/>
                      <a:gd name="T2" fmla="*/ 3 w 98"/>
                      <a:gd name="T3" fmla="*/ 3 h 75"/>
                      <a:gd name="T4" fmla="*/ 11 w 98"/>
                      <a:gd name="T5" fmla="*/ 3 h 75"/>
                      <a:gd name="T6" fmla="*/ 14 w 98"/>
                      <a:gd name="T7" fmla="*/ 0 h 75"/>
                      <a:gd name="T8" fmla="*/ 14 w 98"/>
                      <a:gd name="T9" fmla="*/ 6 h 75"/>
                      <a:gd name="T10" fmla="*/ 8 w 98"/>
                      <a:gd name="T11" fmla="*/ 10 h 75"/>
                      <a:gd name="T12" fmla="*/ 3 w 98"/>
                      <a:gd name="T13" fmla="*/ 13 h 75"/>
                      <a:gd name="T14" fmla="*/ 0 w 98"/>
                      <a:gd name="T15" fmla="*/ 13 h 75"/>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75"/>
                      <a:gd name="T26" fmla="*/ 98 w 98"/>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75">
                        <a:moveTo>
                          <a:pt x="0" y="37"/>
                        </a:moveTo>
                        <a:lnTo>
                          <a:pt x="19" y="16"/>
                        </a:lnTo>
                        <a:lnTo>
                          <a:pt x="79" y="16"/>
                        </a:lnTo>
                        <a:lnTo>
                          <a:pt x="98" y="0"/>
                        </a:lnTo>
                        <a:lnTo>
                          <a:pt x="98" y="37"/>
                        </a:lnTo>
                        <a:lnTo>
                          <a:pt x="58" y="58"/>
                        </a:lnTo>
                        <a:lnTo>
                          <a:pt x="19" y="75"/>
                        </a:lnTo>
                        <a:lnTo>
                          <a:pt x="0" y="7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97" name="Freeform 270"/>
                  <p:cNvSpPr>
                    <a:spLocks/>
                  </p:cNvSpPr>
                  <p:nvPr/>
                </p:nvSpPr>
                <p:spPr bwMode="auto">
                  <a:xfrm>
                    <a:off x="3041" y="4125"/>
                    <a:ext cx="14" cy="13"/>
                  </a:xfrm>
                  <a:custGeom>
                    <a:avLst/>
                    <a:gdLst>
                      <a:gd name="T0" fmla="*/ 0 w 98"/>
                      <a:gd name="T1" fmla="*/ 6 h 75"/>
                      <a:gd name="T2" fmla="*/ 3 w 98"/>
                      <a:gd name="T3" fmla="*/ 3 h 75"/>
                      <a:gd name="T4" fmla="*/ 11 w 98"/>
                      <a:gd name="T5" fmla="*/ 3 h 75"/>
                      <a:gd name="T6" fmla="*/ 14 w 98"/>
                      <a:gd name="T7" fmla="*/ 0 h 75"/>
                      <a:gd name="T8" fmla="*/ 14 w 98"/>
                      <a:gd name="T9" fmla="*/ 6 h 75"/>
                      <a:gd name="T10" fmla="*/ 8 w 98"/>
                      <a:gd name="T11" fmla="*/ 10 h 75"/>
                      <a:gd name="T12" fmla="*/ 3 w 98"/>
                      <a:gd name="T13" fmla="*/ 13 h 75"/>
                      <a:gd name="T14" fmla="*/ 0 w 98"/>
                      <a:gd name="T15" fmla="*/ 13 h 75"/>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75"/>
                      <a:gd name="T26" fmla="*/ 98 w 98"/>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75">
                        <a:moveTo>
                          <a:pt x="0" y="37"/>
                        </a:moveTo>
                        <a:lnTo>
                          <a:pt x="19" y="16"/>
                        </a:lnTo>
                        <a:lnTo>
                          <a:pt x="79" y="16"/>
                        </a:lnTo>
                        <a:lnTo>
                          <a:pt x="98" y="0"/>
                        </a:lnTo>
                        <a:lnTo>
                          <a:pt x="98" y="37"/>
                        </a:lnTo>
                        <a:lnTo>
                          <a:pt x="58" y="58"/>
                        </a:lnTo>
                        <a:lnTo>
                          <a:pt x="19" y="75"/>
                        </a:lnTo>
                        <a:lnTo>
                          <a:pt x="0" y="7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98" name="Freeform 271"/>
                  <p:cNvSpPr>
                    <a:spLocks/>
                  </p:cNvSpPr>
                  <p:nvPr/>
                </p:nvSpPr>
                <p:spPr bwMode="auto">
                  <a:xfrm>
                    <a:off x="3044" y="4141"/>
                    <a:ext cx="14" cy="9"/>
                  </a:xfrm>
                  <a:custGeom>
                    <a:avLst/>
                    <a:gdLst>
                      <a:gd name="T0" fmla="*/ 0 w 99"/>
                      <a:gd name="T1" fmla="*/ 3 h 56"/>
                      <a:gd name="T2" fmla="*/ 3 w 99"/>
                      <a:gd name="T3" fmla="*/ 3 h 56"/>
                      <a:gd name="T4" fmla="*/ 6 w 99"/>
                      <a:gd name="T5" fmla="*/ 0 h 56"/>
                      <a:gd name="T6" fmla="*/ 11 w 99"/>
                      <a:gd name="T7" fmla="*/ 0 h 56"/>
                      <a:gd name="T8" fmla="*/ 14 w 99"/>
                      <a:gd name="T9" fmla="*/ 0 h 56"/>
                      <a:gd name="T10" fmla="*/ 14 w 99"/>
                      <a:gd name="T11" fmla="*/ 3 h 56"/>
                      <a:gd name="T12" fmla="*/ 14 w 99"/>
                      <a:gd name="T13" fmla="*/ 6 h 56"/>
                      <a:gd name="T14" fmla="*/ 6 w 99"/>
                      <a:gd name="T15" fmla="*/ 6 h 56"/>
                      <a:gd name="T16" fmla="*/ 6 w 99"/>
                      <a:gd name="T17" fmla="*/ 9 h 56"/>
                      <a:gd name="T18" fmla="*/ 3 w 99"/>
                      <a:gd name="T19" fmla="*/ 9 h 56"/>
                      <a:gd name="T20" fmla="*/ 0 w 99"/>
                      <a:gd name="T21" fmla="*/ 9 h 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9"/>
                      <a:gd name="T34" fmla="*/ 0 h 56"/>
                      <a:gd name="T35" fmla="*/ 99 w 99"/>
                      <a:gd name="T36" fmla="*/ 56 h 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9" h="56">
                        <a:moveTo>
                          <a:pt x="0" y="19"/>
                        </a:moveTo>
                        <a:lnTo>
                          <a:pt x="20" y="19"/>
                        </a:lnTo>
                        <a:lnTo>
                          <a:pt x="39" y="0"/>
                        </a:lnTo>
                        <a:lnTo>
                          <a:pt x="79" y="0"/>
                        </a:lnTo>
                        <a:lnTo>
                          <a:pt x="99" y="0"/>
                        </a:lnTo>
                        <a:lnTo>
                          <a:pt x="99" y="19"/>
                        </a:lnTo>
                        <a:lnTo>
                          <a:pt x="99" y="36"/>
                        </a:lnTo>
                        <a:lnTo>
                          <a:pt x="39" y="36"/>
                        </a:lnTo>
                        <a:lnTo>
                          <a:pt x="39" y="56"/>
                        </a:lnTo>
                        <a:lnTo>
                          <a:pt x="20" y="56"/>
                        </a:lnTo>
                        <a:lnTo>
                          <a:pt x="0" y="5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099" name="Freeform 272"/>
                  <p:cNvSpPr>
                    <a:spLocks/>
                  </p:cNvSpPr>
                  <p:nvPr/>
                </p:nvSpPr>
                <p:spPr bwMode="auto">
                  <a:xfrm>
                    <a:off x="3044" y="4141"/>
                    <a:ext cx="14" cy="9"/>
                  </a:xfrm>
                  <a:custGeom>
                    <a:avLst/>
                    <a:gdLst>
                      <a:gd name="T0" fmla="*/ 0 w 99"/>
                      <a:gd name="T1" fmla="*/ 3 h 56"/>
                      <a:gd name="T2" fmla="*/ 3 w 99"/>
                      <a:gd name="T3" fmla="*/ 3 h 56"/>
                      <a:gd name="T4" fmla="*/ 6 w 99"/>
                      <a:gd name="T5" fmla="*/ 0 h 56"/>
                      <a:gd name="T6" fmla="*/ 11 w 99"/>
                      <a:gd name="T7" fmla="*/ 0 h 56"/>
                      <a:gd name="T8" fmla="*/ 14 w 99"/>
                      <a:gd name="T9" fmla="*/ 0 h 56"/>
                      <a:gd name="T10" fmla="*/ 14 w 99"/>
                      <a:gd name="T11" fmla="*/ 3 h 56"/>
                      <a:gd name="T12" fmla="*/ 14 w 99"/>
                      <a:gd name="T13" fmla="*/ 6 h 56"/>
                      <a:gd name="T14" fmla="*/ 6 w 99"/>
                      <a:gd name="T15" fmla="*/ 6 h 56"/>
                      <a:gd name="T16" fmla="*/ 6 w 99"/>
                      <a:gd name="T17" fmla="*/ 9 h 56"/>
                      <a:gd name="T18" fmla="*/ 3 w 99"/>
                      <a:gd name="T19" fmla="*/ 9 h 56"/>
                      <a:gd name="T20" fmla="*/ 0 w 99"/>
                      <a:gd name="T21" fmla="*/ 9 h 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9"/>
                      <a:gd name="T34" fmla="*/ 0 h 56"/>
                      <a:gd name="T35" fmla="*/ 99 w 99"/>
                      <a:gd name="T36" fmla="*/ 56 h 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9" h="56">
                        <a:moveTo>
                          <a:pt x="0" y="19"/>
                        </a:moveTo>
                        <a:lnTo>
                          <a:pt x="20" y="19"/>
                        </a:lnTo>
                        <a:lnTo>
                          <a:pt x="39" y="0"/>
                        </a:lnTo>
                        <a:lnTo>
                          <a:pt x="79" y="0"/>
                        </a:lnTo>
                        <a:lnTo>
                          <a:pt x="99" y="0"/>
                        </a:lnTo>
                        <a:lnTo>
                          <a:pt x="99" y="19"/>
                        </a:lnTo>
                        <a:lnTo>
                          <a:pt x="99" y="36"/>
                        </a:lnTo>
                        <a:lnTo>
                          <a:pt x="39" y="36"/>
                        </a:lnTo>
                        <a:lnTo>
                          <a:pt x="39" y="56"/>
                        </a:lnTo>
                        <a:lnTo>
                          <a:pt x="20" y="56"/>
                        </a:lnTo>
                        <a:lnTo>
                          <a:pt x="0" y="5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00" name="Freeform 273"/>
                  <p:cNvSpPr>
                    <a:spLocks/>
                  </p:cNvSpPr>
                  <p:nvPr/>
                </p:nvSpPr>
                <p:spPr bwMode="auto">
                  <a:xfrm>
                    <a:off x="3044" y="4153"/>
                    <a:ext cx="17" cy="13"/>
                  </a:xfrm>
                  <a:custGeom>
                    <a:avLst/>
                    <a:gdLst>
                      <a:gd name="T0" fmla="*/ 0 w 118"/>
                      <a:gd name="T1" fmla="*/ 6 h 77"/>
                      <a:gd name="T2" fmla="*/ 3 w 118"/>
                      <a:gd name="T3" fmla="*/ 3 h 77"/>
                      <a:gd name="T4" fmla="*/ 9 w 118"/>
                      <a:gd name="T5" fmla="*/ 3 h 77"/>
                      <a:gd name="T6" fmla="*/ 11 w 118"/>
                      <a:gd name="T7" fmla="*/ 0 h 77"/>
                      <a:gd name="T8" fmla="*/ 14 w 118"/>
                      <a:gd name="T9" fmla="*/ 0 h 77"/>
                      <a:gd name="T10" fmla="*/ 17 w 118"/>
                      <a:gd name="T11" fmla="*/ 6 h 77"/>
                      <a:gd name="T12" fmla="*/ 9 w 118"/>
                      <a:gd name="T13" fmla="*/ 10 h 77"/>
                      <a:gd name="T14" fmla="*/ 6 w 118"/>
                      <a:gd name="T15" fmla="*/ 10 h 77"/>
                      <a:gd name="T16" fmla="*/ 3 w 118"/>
                      <a:gd name="T17" fmla="*/ 13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
                      <a:gd name="T28" fmla="*/ 0 h 77"/>
                      <a:gd name="T29" fmla="*/ 118 w 118"/>
                      <a:gd name="T30" fmla="*/ 77 h 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 h="77">
                        <a:moveTo>
                          <a:pt x="0" y="38"/>
                        </a:moveTo>
                        <a:lnTo>
                          <a:pt x="20" y="18"/>
                        </a:lnTo>
                        <a:lnTo>
                          <a:pt x="60" y="18"/>
                        </a:lnTo>
                        <a:lnTo>
                          <a:pt x="79" y="0"/>
                        </a:lnTo>
                        <a:lnTo>
                          <a:pt x="99" y="0"/>
                        </a:lnTo>
                        <a:lnTo>
                          <a:pt x="118" y="38"/>
                        </a:lnTo>
                        <a:lnTo>
                          <a:pt x="60" y="58"/>
                        </a:lnTo>
                        <a:lnTo>
                          <a:pt x="39" y="58"/>
                        </a:lnTo>
                        <a:lnTo>
                          <a:pt x="20" y="7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01" name="Freeform 274"/>
                  <p:cNvSpPr>
                    <a:spLocks/>
                  </p:cNvSpPr>
                  <p:nvPr/>
                </p:nvSpPr>
                <p:spPr bwMode="auto">
                  <a:xfrm>
                    <a:off x="3044" y="4153"/>
                    <a:ext cx="17" cy="13"/>
                  </a:xfrm>
                  <a:custGeom>
                    <a:avLst/>
                    <a:gdLst>
                      <a:gd name="T0" fmla="*/ 0 w 118"/>
                      <a:gd name="T1" fmla="*/ 6 h 77"/>
                      <a:gd name="T2" fmla="*/ 3 w 118"/>
                      <a:gd name="T3" fmla="*/ 3 h 77"/>
                      <a:gd name="T4" fmla="*/ 9 w 118"/>
                      <a:gd name="T5" fmla="*/ 3 h 77"/>
                      <a:gd name="T6" fmla="*/ 11 w 118"/>
                      <a:gd name="T7" fmla="*/ 0 h 77"/>
                      <a:gd name="T8" fmla="*/ 14 w 118"/>
                      <a:gd name="T9" fmla="*/ 0 h 77"/>
                      <a:gd name="T10" fmla="*/ 17 w 118"/>
                      <a:gd name="T11" fmla="*/ 6 h 77"/>
                      <a:gd name="T12" fmla="*/ 9 w 118"/>
                      <a:gd name="T13" fmla="*/ 10 h 77"/>
                      <a:gd name="T14" fmla="*/ 6 w 118"/>
                      <a:gd name="T15" fmla="*/ 10 h 77"/>
                      <a:gd name="T16" fmla="*/ 3 w 118"/>
                      <a:gd name="T17" fmla="*/ 13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
                      <a:gd name="T28" fmla="*/ 0 h 77"/>
                      <a:gd name="T29" fmla="*/ 118 w 118"/>
                      <a:gd name="T30" fmla="*/ 77 h 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 h="77">
                        <a:moveTo>
                          <a:pt x="0" y="38"/>
                        </a:moveTo>
                        <a:lnTo>
                          <a:pt x="20" y="18"/>
                        </a:lnTo>
                        <a:lnTo>
                          <a:pt x="60" y="18"/>
                        </a:lnTo>
                        <a:lnTo>
                          <a:pt x="79" y="0"/>
                        </a:lnTo>
                        <a:lnTo>
                          <a:pt x="99" y="0"/>
                        </a:lnTo>
                        <a:lnTo>
                          <a:pt x="118" y="38"/>
                        </a:lnTo>
                        <a:lnTo>
                          <a:pt x="60" y="58"/>
                        </a:lnTo>
                        <a:lnTo>
                          <a:pt x="39" y="58"/>
                        </a:lnTo>
                        <a:lnTo>
                          <a:pt x="20" y="7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02" name="Freeform 275"/>
                  <p:cNvSpPr>
                    <a:spLocks/>
                  </p:cNvSpPr>
                  <p:nvPr/>
                </p:nvSpPr>
                <p:spPr bwMode="auto">
                  <a:xfrm>
                    <a:off x="3049" y="4169"/>
                    <a:ext cx="12" cy="10"/>
                  </a:xfrm>
                  <a:custGeom>
                    <a:avLst/>
                    <a:gdLst>
                      <a:gd name="T0" fmla="*/ 0 w 79"/>
                      <a:gd name="T1" fmla="*/ 3 h 58"/>
                      <a:gd name="T2" fmla="*/ 3 w 79"/>
                      <a:gd name="T3" fmla="*/ 0 h 58"/>
                      <a:gd name="T4" fmla="*/ 6 w 79"/>
                      <a:gd name="T5" fmla="*/ 0 h 58"/>
                      <a:gd name="T6" fmla="*/ 9 w 79"/>
                      <a:gd name="T7" fmla="*/ 0 h 58"/>
                      <a:gd name="T8" fmla="*/ 12 w 79"/>
                      <a:gd name="T9" fmla="*/ 0 h 58"/>
                      <a:gd name="T10" fmla="*/ 12 w 79"/>
                      <a:gd name="T11" fmla="*/ 7 h 58"/>
                      <a:gd name="T12" fmla="*/ 6 w 79"/>
                      <a:gd name="T13" fmla="*/ 7 h 58"/>
                      <a:gd name="T14" fmla="*/ 3 w 79"/>
                      <a:gd name="T15" fmla="*/ 7 h 58"/>
                      <a:gd name="T16" fmla="*/ 0 w 79"/>
                      <a:gd name="T17" fmla="*/ 1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9"/>
                      <a:gd name="T28" fmla="*/ 0 h 58"/>
                      <a:gd name="T29" fmla="*/ 79 w 79"/>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9" h="58">
                        <a:moveTo>
                          <a:pt x="0" y="19"/>
                        </a:moveTo>
                        <a:lnTo>
                          <a:pt x="21" y="0"/>
                        </a:lnTo>
                        <a:lnTo>
                          <a:pt x="40" y="0"/>
                        </a:lnTo>
                        <a:lnTo>
                          <a:pt x="60" y="0"/>
                        </a:lnTo>
                        <a:lnTo>
                          <a:pt x="79" y="0"/>
                        </a:lnTo>
                        <a:lnTo>
                          <a:pt x="79" y="39"/>
                        </a:lnTo>
                        <a:lnTo>
                          <a:pt x="40" y="39"/>
                        </a:lnTo>
                        <a:lnTo>
                          <a:pt x="21" y="39"/>
                        </a:lnTo>
                        <a:lnTo>
                          <a:pt x="0" y="5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03" name="Freeform 276"/>
                  <p:cNvSpPr>
                    <a:spLocks/>
                  </p:cNvSpPr>
                  <p:nvPr/>
                </p:nvSpPr>
                <p:spPr bwMode="auto">
                  <a:xfrm>
                    <a:off x="3049" y="4169"/>
                    <a:ext cx="12" cy="10"/>
                  </a:xfrm>
                  <a:custGeom>
                    <a:avLst/>
                    <a:gdLst>
                      <a:gd name="T0" fmla="*/ 0 w 79"/>
                      <a:gd name="T1" fmla="*/ 3 h 58"/>
                      <a:gd name="T2" fmla="*/ 3 w 79"/>
                      <a:gd name="T3" fmla="*/ 0 h 58"/>
                      <a:gd name="T4" fmla="*/ 6 w 79"/>
                      <a:gd name="T5" fmla="*/ 0 h 58"/>
                      <a:gd name="T6" fmla="*/ 9 w 79"/>
                      <a:gd name="T7" fmla="*/ 0 h 58"/>
                      <a:gd name="T8" fmla="*/ 12 w 79"/>
                      <a:gd name="T9" fmla="*/ 0 h 58"/>
                      <a:gd name="T10" fmla="*/ 12 w 79"/>
                      <a:gd name="T11" fmla="*/ 7 h 58"/>
                      <a:gd name="T12" fmla="*/ 6 w 79"/>
                      <a:gd name="T13" fmla="*/ 7 h 58"/>
                      <a:gd name="T14" fmla="*/ 3 w 79"/>
                      <a:gd name="T15" fmla="*/ 7 h 58"/>
                      <a:gd name="T16" fmla="*/ 0 w 79"/>
                      <a:gd name="T17" fmla="*/ 1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9"/>
                      <a:gd name="T28" fmla="*/ 0 h 58"/>
                      <a:gd name="T29" fmla="*/ 79 w 79"/>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9" h="58">
                        <a:moveTo>
                          <a:pt x="0" y="19"/>
                        </a:moveTo>
                        <a:lnTo>
                          <a:pt x="21" y="0"/>
                        </a:lnTo>
                        <a:lnTo>
                          <a:pt x="40" y="0"/>
                        </a:lnTo>
                        <a:lnTo>
                          <a:pt x="60" y="0"/>
                        </a:lnTo>
                        <a:lnTo>
                          <a:pt x="79" y="0"/>
                        </a:lnTo>
                        <a:lnTo>
                          <a:pt x="79" y="39"/>
                        </a:lnTo>
                        <a:lnTo>
                          <a:pt x="40" y="39"/>
                        </a:lnTo>
                        <a:lnTo>
                          <a:pt x="21" y="39"/>
                        </a:lnTo>
                        <a:lnTo>
                          <a:pt x="0" y="5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04" name="Freeform 277"/>
                  <p:cNvSpPr>
                    <a:spLocks/>
                  </p:cNvSpPr>
                  <p:nvPr/>
                </p:nvSpPr>
                <p:spPr bwMode="auto">
                  <a:xfrm>
                    <a:off x="3049" y="4176"/>
                    <a:ext cx="17" cy="12"/>
                  </a:xfrm>
                  <a:custGeom>
                    <a:avLst/>
                    <a:gdLst>
                      <a:gd name="T0" fmla="*/ 0 w 116"/>
                      <a:gd name="T1" fmla="*/ 9 h 75"/>
                      <a:gd name="T2" fmla="*/ 3 w 116"/>
                      <a:gd name="T3" fmla="*/ 6 h 75"/>
                      <a:gd name="T4" fmla="*/ 9 w 116"/>
                      <a:gd name="T5" fmla="*/ 3 h 75"/>
                      <a:gd name="T6" fmla="*/ 15 w 116"/>
                      <a:gd name="T7" fmla="*/ 3 h 75"/>
                      <a:gd name="T8" fmla="*/ 17 w 116"/>
                      <a:gd name="T9" fmla="*/ 0 h 75"/>
                      <a:gd name="T10" fmla="*/ 17 w 116"/>
                      <a:gd name="T11" fmla="*/ 6 h 75"/>
                      <a:gd name="T12" fmla="*/ 15 w 116"/>
                      <a:gd name="T13" fmla="*/ 9 h 75"/>
                      <a:gd name="T14" fmla="*/ 6 w 116"/>
                      <a:gd name="T15" fmla="*/ 12 h 75"/>
                      <a:gd name="T16" fmla="*/ 3 w 116"/>
                      <a:gd name="T17" fmla="*/ 12 h 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
                      <a:gd name="T28" fmla="*/ 0 h 75"/>
                      <a:gd name="T29" fmla="*/ 116 w 116"/>
                      <a:gd name="T30" fmla="*/ 75 h 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 h="75">
                        <a:moveTo>
                          <a:pt x="0" y="58"/>
                        </a:moveTo>
                        <a:lnTo>
                          <a:pt x="21" y="38"/>
                        </a:lnTo>
                        <a:lnTo>
                          <a:pt x="60" y="19"/>
                        </a:lnTo>
                        <a:lnTo>
                          <a:pt x="99" y="19"/>
                        </a:lnTo>
                        <a:lnTo>
                          <a:pt x="116" y="0"/>
                        </a:lnTo>
                        <a:lnTo>
                          <a:pt x="116" y="38"/>
                        </a:lnTo>
                        <a:lnTo>
                          <a:pt x="99" y="58"/>
                        </a:lnTo>
                        <a:lnTo>
                          <a:pt x="40" y="75"/>
                        </a:lnTo>
                        <a:lnTo>
                          <a:pt x="21" y="7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05" name="Freeform 278"/>
                  <p:cNvSpPr>
                    <a:spLocks/>
                  </p:cNvSpPr>
                  <p:nvPr/>
                </p:nvSpPr>
                <p:spPr bwMode="auto">
                  <a:xfrm>
                    <a:off x="3049" y="4176"/>
                    <a:ext cx="17" cy="12"/>
                  </a:xfrm>
                  <a:custGeom>
                    <a:avLst/>
                    <a:gdLst>
                      <a:gd name="T0" fmla="*/ 0 w 116"/>
                      <a:gd name="T1" fmla="*/ 9 h 75"/>
                      <a:gd name="T2" fmla="*/ 3 w 116"/>
                      <a:gd name="T3" fmla="*/ 6 h 75"/>
                      <a:gd name="T4" fmla="*/ 9 w 116"/>
                      <a:gd name="T5" fmla="*/ 3 h 75"/>
                      <a:gd name="T6" fmla="*/ 15 w 116"/>
                      <a:gd name="T7" fmla="*/ 3 h 75"/>
                      <a:gd name="T8" fmla="*/ 17 w 116"/>
                      <a:gd name="T9" fmla="*/ 0 h 75"/>
                      <a:gd name="T10" fmla="*/ 17 w 116"/>
                      <a:gd name="T11" fmla="*/ 6 h 75"/>
                      <a:gd name="T12" fmla="*/ 15 w 116"/>
                      <a:gd name="T13" fmla="*/ 9 h 75"/>
                      <a:gd name="T14" fmla="*/ 6 w 116"/>
                      <a:gd name="T15" fmla="*/ 12 h 75"/>
                      <a:gd name="T16" fmla="*/ 3 w 116"/>
                      <a:gd name="T17" fmla="*/ 12 h 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
                      <a:gd name="T28" fmla="*/ 0 h 75"/>
                      <a:gd name="T29" fmla="*/ 116 w 116"/>
                      <a:gd name="T30" fmla="*/ 75 h 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 h="75">
                        <a:moveTo>
                          <a:pt x="0" y="58"/>
                        </a:moveTo>
                        <a:lnTo>
                          <a:pt x="21" y="38"/>
                        </a:lnTo>
                        <a:lnTo>
                          <a:pt x="60" y="19"/>
                        </a:lnTo>
                        <a:lnTo>
                          <a:pt x="99" y="19"/>
                        </a:lnTo>
                        <a:lnTo>
                          <a:pt x="116" y="0"/>
                        </a:lnTo>
                        <a:lnTo>
                          <a:pt x="116" y="38"/>
                        </a:lnTo>
                        <a:lnTo>
                          <a:pt x="99" y="58"/>
                        </a:lnTo>
                        <a:lnTo>
                          <a:pt x="40" y="75"/>
                        </a:lnTo>
                        <a:lnTo>
                          <a:pt x="21" y="7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06" name="Freeform 279"/>
                  <p:cNvSpPr>
                    <a:spLocks/>
                  </p:cNvSpPr>
                  <p:nvPr/>
                </p:nvSpPr>
                <p:spPr bwMode="auto">
                  <a:xfrm>
                    <a:off x="3052" y="4182"/>
                    <a:ext cx="20" cy="13"/>
                  </a:xfrm>
                  <a:custGeom>
                    <a:avLst/>
                    <a:gdLst>
                      <a:gd name="T0" fmla="*/ 0 w 135"/>
                      <a:gd name="T1" fmla="*/ 13 h 76"/>
                      <a:gd name="T2" fmla="*/ 3 w 135"/>
                      <a:gd name="T3" fmla="*/ 13 h 76"/>
                      <a:gd name="T4" fmla="*/ 9 w 135"/>
                      <a:gd name="T5" fmla="*/ 13 h 76"/>
                      <a:gd name="T6" fmla="*/ 14 w 135"/>
                      <a:gd name="T7" fmla="*/ 10 h 76"/>
                      <a:gd name="T8" fmla="*/ 17 w 135"/>
                      <a:gd name="T9" fmla="*/ 6 h 76"/>
                      <a:gd name="T10" fmla="*/ 20 w 135"/>
                      <a:gd name="T11" fmla="*/ 3 h 76"/>
                      <a:gd name="T12" fmla="*/ 20 w 135"/>
                      <a:gd name="T13" fmla="*/ 0 h 76"/>
                      <a:gd name="T14" fmla="*/ 0 60000 65536"/>
                      <a:gd name="T15" fmla="*/ 0 60000 65536"/>
                      <a:gd name="T16" fmla="*/ 0 60000 65536"/>
                      <a:gd name="T17" fmla="*/ 0 60000 65536"/>
                      <a:gd name="T18" fmla="*/ 0 60000 65536"/>
                      <a:gd name="T19" fmla="*/ 0 60000 65536"/>
                      <a:gd name="T20" fmla="*/ 0 60000 65536"/>
                      <a:gd name="T21" fmla="*/ 0 w 135"/>
                      <a:gd name="T22" fmla="*/ 0 h 76"/>
                      <a:gd name="T23" fmla="*/ 135 w 135"/>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76">
                        <a:moveTo>
                          <a:pt x="0" y="76"/>
                        </a:moveTo>
                        <a:lnTo>
                          <a:pt x="19" y="76"/>
                        </a:lnTo>
                        <a:lnTo>
                          <a:pt x="58" y="76"/>
                        </a:lnTo>
                        <a:lnTo>
                          <a:pt x="95" y="59"/>
                        </a:lnTo>
                        <a:lnTo>
                          <a:pt x="116" y="37"/>
                        </a:lnTo>
                        <a:lnTo>
                          <a:pt x="135" y="20"/>
                        </a:lnTo>
                        <a:lnTo>
                          <a:pt x="13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07" name="Freeform 280"/>
                  <p:cNvSpPr>
                    <a:spLocks/>
                  </p:cNvSpPr>
                  <p:nvPr/>
                </p:nvSpPr>
                <p:spPr bwMode="auto">
                  <a:xfrm>
                    <a:off x="3052" y="4182"/>
                    <a:ext cx="20" cy="13"/>
                  </a:xfrm>
                  <a:custGeom>
                    <a:avLst/>
                    <a:gdLst>
                      <a:gd name="T0" fmla="*/ 0 w 135"/>
                      <a:gd name="T1" fmla="*/ 13 h 76"/>
                      <a:gd name="T2" fmla="*/ 3 w 135"/>
                      <a:gd name="T3" fmla="*/ 13 h 76"/>
                      <a:gd name="T4" fmla="*/ 9 w 135"/>
                      <a:gd name="T5" fmla="*/ 13 h 76"/>
                      <a:gd name="T6" fmla="*/ 14 w 135"/>
                      <a:gd name="T7" fmla="*/ 10 h 76"/>
                      <a:gd name="T8" fmla="*/ 17 w 135"/>
                      <a:gd name="T9" fmla="*/ 6 h 76"/>
                      <a:gd name="T10" fmla="*/ 20 w 135"/>
                      <a:gd name="T11" fmla="*/ 3 h 76"/>
                      <a:gd name="T12" fmla="*/ 20 w 135"/>
                      <a:gd name="T13" fmla="*/ 0 h 76"/>
                      <a:gd name="T14" fmla="*/ 0 60000 65536"/>
                      <a:gd name="T15" fmla="*/ 0 60000 65536"/>
                      <a:gd name="T16" fmla="*/ 0 60000 65536"/>
                      <a:gd name="T17" fmla="*/ 0 60000 65536"/>
                      <a:gd name="T18" fmla="*/ 0 60000 65536"/>
                      <a:gd name="T19" fmla="*/ 0 60000 65536"/>
                      <a:gd name="T20" fmla="*/ 0 60000 65536"/>
                      <a:gd name="T21" fmla="*/ 0 w 135"/>
                      <a:gd name="T22" fmla="*/ 0 h 76"/>
                      <a:gd name="T23" fmla="*/ 135 w 135"/>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76">
                        <a:moveTo>
                          <a:pt x="0" y="76"/>
                        </a:moveTo>
                        <a:lnTo>
                          <a:pt x="19" y="76"/>
                        </a:lnTo>
                        <a:lnTo>
                          <a:pt x="58" y="76"/>
                        </a:lnTo>
                        <a:lnTo>
                          <a:pt x="95" y="59"/>
                        </a:lnTo>
                        <a:lnTo>
                          <a:pt x="116" y="37"/>
                        </a:lnTo>
                        <a:lnTo>
                          <a:pt x="135" y="20"/>
                        </a:lnTo>
                        <a:lnTo>
                          <a:pt x="13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08" name="Freeform 281"/>
                  <p:cNvSpPr>
                    <a:spLocks/>
                  </p:cNvSpPr>
                  <p:nvPr/>
                </p:nvSpPr>
                <p:spPr bwMode="auto">
                  <a:xfrm>
                    <a:off x="3008" y="4096"/>
                    <a:ext cx="33" cy="13"/>
                  </a:xfrm>
                  <a:custGeom>
                    <a:avLst/>
                    <a:gdLst>
                      <a:gd name="T0" fmla="*/ 33 w 233"/>
                      <a:gd name="T1" fmla="*/ 13 h 77"/>
                      <a:gd name="T2" fmla="*/ 19 w 233"/>
                      <a:gd name="T3" fmla="*/ 13 h 77"/>
                      <a:gd name="T4" fmla="*/ 6 w 233"/>
                      <a:gd name="T5" fmla="*/ 10 h 77"/>
                      <a:gd name="T6" fmla="*/ 3 w 233"/>
                      <a:gd name="T7" fmla="*/ 10 h 77"/>
                      <a:gd name="T8" fmla="*/ 0 w 233"/>
                      <a:gd name="T9" fmla="*/ 10 h 77"/>
                      <a:gd name="T10" fmla="*/ 3 w 233"/>
                      <a:gd name="T11" fmla="*/ 3 h 77"/>
                      <a:gd name="T12" fmla="*/ 6 w 233"/>
                      <a:gd name="T13" fmla="*/ 0 h 77"/>
                      <a:gd name="T14" fmla="*/ 8 w 233"/>
                      <a:gd name="T15" fmla="*/ 0 h 77"/>
                      <a:gd name="T16" fmla="*/ 30 w 233"/>
                      <a:gd name="T17" fmla="*/ 10 h 77"/>
                      <a:gd name="T18" fmla="*/ 33 w 233"/>
                      <a:gd name="T19" fmla="*/ 13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77"/>
                      <a:gd name="T32" fmla="*/ 233 w 233"/>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77">
                        <a:moveTo>
                          <a:pt x="233" y="77"/>
                        </a:moveTo>
                        <a:lnTo>
                          <a:pt x="135" y="77"/>
                        </a:lnTo>
                        <a:lnTo>
                          <a:pt x="39" y="58"/>
                        </a:lnTo>
                        <a:lnTo>
                          <a:pt x="18" y="58"/>
                        </a:lnTo>
                        <a:lnTo>
                          <a:pt x="0" y="58"/>
                        </a:lnTo>
                        <a:lnTo>
                          <a:pt x="18" y="18"/>
                        </a:lnTo>
                        <a:lnTo>
                          <a:pt x="39" y="0"/>
                        </a:lnTo>
                        <a:lnTo>
                          <a:pt x="59" y="0"/>
                        </a:lnTo>
                        <a:lnTo>
                          <a:pt x="213" y="58"/>
                        </a:lnTo>
                        <a:lnTo>
                          <a:pt x="233" y="77"/>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109" name="Freeform 282"/>
                  <p:cNvSpPr>
                    <a:spLocks/>
                  </p:cNvSpPr>
                  <p:nvPr/>
                </p:nvSpPr>
                <p:spPr bwMode="auto">
                  <a:xfrm>
                    <a:off x="3008" y="4096"/>
                    <a:ext cx="33" cy="13"/>
                  </a:xfrm>
                  <a:custGeom>
                    <a:avLst/>
                    <a:gdLst>
                      <a:gd name="T0" fmla="*/ 33 w 233"/>
                      <a:gd name="T1" fmla="*/ 13 h 77"/>
                      <a:gd name="T2" fmla="*/ 19 w 233"/>
                      <a:gd name="T3" fmla="*/ 13 h 77"/>
                      <a:gd name="T4" fmla="*/ 6 w 233"/>
                      <a:gd name="T5" fmla="*/ 10 h 77"/>
                      <a:gd name="T6" fmla="*/ 3 w 233"/>
                      <a:gd name="T7" fmla="*/ 10 h 77"/>
                      <a:gd name="T8" fmla="*/ 0 w 233"/>
                      <a:gd name="T9" fmla="*/ 10 h 77"/>
                      <a:gd name="T10" fmla="*/ 3 w 233"/>
                      <a:gd name="T11" fmla="*/ 3 h 77"/>
                      <a:gd name="T12" fmla="*/ 6 w 233"/>
                      <a:gd name="T13" fmla="*/ 0 h 77"/>
                      <a:gd name="T14" fmla="*/ 8 w 233"/>
                      <a:gd name="T15" fmla="*/ 0 h 77"/>
                      <a:gd name="T16" fmla="*/ 30 w 233"/>
                      <a:gd name="T17" fmla="*/ 10 h 77"/>
                      <a:gd name="T18" fmla="*/ 33 w 233"/>
                      <a:gd name="T19" fmla="*/ 13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77"/>
                      <a:gd name="T32" fmla="*/ 233 w 233"/>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77">
                        <a:moveTo>
                          <a:pt x="233" y="77"/>
                        </a:moveTo>
                        <a:lnTo>
                          <a:pt x="135" y="77"/>
                        </a:lnTo>
                        <a:lnTo>
                          <a:pt x="39" y="58"/>
                        </a:lnTo>
                        <a:lnTo>
                          <a:pt x="18" y="58"/>
                        </a:lnTo>
                        <a:lnTo>
                          <a:pt x="0" y="58"/>
                        </a:lnTo>
                        <a:lnTo>
                          <a:pt x="18" y="18"/>
                        </a:lnTo>
                        <a:lnTo>
                          <a:pt x="39" y="0"/>
                        </a:lnTo>
                        <a:lnTo>
                          <a:pt x="59" y="0"/>
                        </a:lnTo>
                        <a:lnTo>
                          <a:pt x="213" y="58"/>
                        </a:lnTo>
                        <a:lnTo>
                          <a:pt x="233" y="7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10" name="Freeform 283"/>
                  <p:cNvSpPr>
                    <a:spLocks/>
                  </p:cNvSpPr>
                  <p:nvPr/>
                </p:nvSpPr>
                <p:spPr bwMode="auto">
                  <a:xfrm>
                    <a:off x="3008" y="4090"/>
                    <a:ext cx="41" cy="32"/>
                  </a:xfrm>
                  <a:custGeom>
                    <a:avLst/>
                    <a:gdLst>
                      <a:gd name="T0" fmla="*/ 33 w 291"/>
                      <a:gd name="T1" fmla="*/ 13 h 192"/>
                      <a:gd name="T2" fmla="*/ 25 w 291"/>
                      <a:gd name="T3" fmla="*/ 9 h 192"/>
                      <a:gd name="T4" fmla="*/ 8 w 291"/>
                      <a:gd name="T5" fmla="*/ 3 h 192"/>
                      <a:gd name="T6" fmla="*/ 3 w 291"/>
                      <a:gd name="T7" fmla="*/ 0 h 192"/>
                      <a:gd name="T8" fmla="*/ 0 w 291"/>
                      <a:gd name="T9" fmla="*/ 0 h 192"/>
                      <a:gd name="T10" fmla="*/ 0 w 291"/>
                      <a:gd name="T11" fmla="*/ 6 h 192"/>
                      <a:gd name="T12" fmla="*/ 16 w 291"/>
                      <a:gd name="T13" fmla="*/ 13 h 192"/>
                      <a:gd name="T14" fmla="*/ 27 w 291"/>
                      <a:gd name="T15" fmla="*/ 16 h 192"/>
                      <a:gd name="T16" fmla="*/ 33 w 291"/>
                      <a:gd name="T17" fmla="*/ 19 h 192"/>
                      <a:gd name="T18" fmla="*/ 30 w 291"/>
                      <a:gd name="T19" fmla="*/ 19 h 192"/>
                      <a:gd name="T20" fmla="*/ 22 w 291"/>
                      <a:gd name="T21" fmla="*/ 26 h 192"/>
                      <a:gd name="T22" fmla="*/ 16 w 291"/>
                      <a:gd name="T23" fmla="*/ 26 h 192"/>
                      <a:gd name="T24" fmla="*/ 16 w 291"/>
                      <a:gd name="T25" fmla="*/ 32 h 192"/>
                      <a:gd name="T26" fmla="*/ 22 w 291"/>
                      <a:gd name="T27" fmla="*/ 29 h 192"/>
                      <a:gd name="T28" fmla="*/ 27 w 291"/>
                      <a:gd name="T29" fmla="*/ 26 h 192"/>
                      <a:gd name="T30" fmla="*/ 33 w 291"/>
                      <a:gd name="T31" fmla="*/ 26 h 192"/>
                      <a:gd name="T32" fmla="*/ 36 w 291"/>
                      <a:gd name="T33" fmla="*/ 22 h 192"/>
                      <a:gd name="T34" fmla="*/ 38 w 291"/>
                      <a:gd name="T35" fmla="*/ 19 h 192"/>
                      <a:gd name="T36" fmla="*/ 41 w 291"/>
                      <a:gd name="T37" fmla="*/ 16 h 192"/>
                      <a:gd name="T38" fmla="*/ 38 w 291"/>
                      <a:gd name="T39" fmla="*/ 9 h 192"/>
                      <a:gd name="T40" fmla="*/ 33 w 291"/>
                      <a:gd name="T41" fmla="*/ 13 h 1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1"/>
                      <a:gd name="T64" fmla="*/ 0 h 192"/>
                      <a:gd name="T65" fmla="*/ 291 w 291"/>
                      <a:gd name="T66" fmla="*/ 192 h 1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1" h="192">
                        <a:moveTo>
                          <a:pt x="233" y="77"/>
                        </a:moveTo>
                        <a:lnTo>
                          <a:pt x="174" y="56"/>
                        </a:lnTo>
                        <a:lnTo>
                          <a:pt x="59" y="19"/>
                        </a:lnTo>
                        <a:lnTo>
                          <a:pt x="18" y="0"/>
                        </a:lnTo>
                        <a:lnTo>
                          <a:pt x="0" y="0"/>
                        </a:lnTo>
                        <a:lnTo>
                          <a:pt x="0" y="38"/>
                        </a:lnTo>
                        <a:lnTo>
                          <a:pt x="116" y="77"/>
                        </a:lnTo>
                        <a:lnTo>
                          <a:pt x="195" y="96"/>
                        </a:lnTo>
                        <a:lnTo>
                          <a:pt x="233" y="115"/>
                        </a:lnTo>
                        <a:lnTo>
                          <a:pt x="213" y="115"/>
                        </a:lnTo>
                        <a:lnTo>
                          <a:pt x="156" y="154"/>
                        </a:lnTo>
                        <a:lnTo>
                          <a:pt x="116" y="154"/>
                        </a:lnTo>
                        <a:lnTo>
                          <a:pt x="116" y="192"/>
                        </a:lnTo>
                        <a:lnTo>
                          <a:pt x="156" y="171"/>
                        </a:lnTo>
                        <a:lnTo>
                          <a:pt x="195" y="154"/>
                        </a:lnTo>
                        <a:lnTo>
                          <a:pt x="233" y="154"/>
                        </a:lnTo>
                        <a:lnTo>
                          <a:pt x="252" y="133"/>
                        </a:lnTo>
                        <a:lnTo>
                          <a:pt x="272" y="115"/>
                        </a:lnTo>
                        <a:lnTo>
                          <a:pt x="291" y="96"/>
                        </a:lnTo>
                        <a:lnTo>
                          <a:pt x="272" y="56"/>
                        </a:lnTo>
                        <a:lnTo>
                          <a:pt x="233" y="77"/>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111" name="Freeform 284"/>
                  <p:cNvSpPr>
                    <a:spLocks/>
                  </p:cNvSpPr>
                  <p:nvPr/>
                </p:nvSpPr>
                <p:spPr bwMode="auto">
                  <a:xfrm>
                    <a:off x="3008" y="4090"/>
                    <a:ext cx="41" cy="32"/>
                  </a:xfrm>
                  <a:custGeom>
                    <a:avLst/>
                    <a:gdLst>
                      <a:gd name="T0" fmla="*/ 33 w 291"/>
                      <a:gd name="T1" fmla="*/ 13 h 192"/>
                      <a:gd name="T2" fmla="*/ 25 w 291"/>
                      <a:gd name="T3" fmla="*/ 9 h 192"/>
                      <a:gd name="T4" fmla="*/ 8 w 291"/>
                      <a:gd name="T5" fmla="*/ 3 h 192"/>
                      <a:gd name="T6" fmla="*/ 3 w 291"/>
                      <a:gd name="T7" fmla="*/ 0 h 192"/>
                      <a:gd name="T8" fmla="*/ 0 w 291"/>
                      <a:gd name="T9" fmla="*/ 0 h 192"/>
                      <a:gd name="T10" fmla="*/ 0 w 291"/>
                      <a:gd name="T11" fmla="*/ 6 h 192"/>
                      <a:gd name="T12" fmla="*/ 16 w 291"/>
                      <a:gd name="T13" fmla="*/ 13 h 192"/>
                      <a:gd name="T14" fmla="*/ 27 w 291"/>
                      <a:gd name="T15" fmla="*/ 16 h 192"/>
                      <a:gd name="T16" fmla="*/ 33 w 291"/>
                      <a:gd name="T17" fmla="*/ 19 h 192"/>
                      <a:gd name="T18" fmla="*/ 30 w 291"/>
                      <a:gd name="T19" fmla="*/ 19 h 192"/>
                      <a:gd name="T20" fmla="*/ 22 w 291"/>
                      <a:gd name="T21" fmla="*/ 26 h 192"/>
                      <a:gd name="T22" fmla="*/ 16 w 291"/>
                      <a:gd name="T23" fmla="*/ 26 h 192"/>
                      <a:gd name="T24" fmla="*/ 16 w 291"/>
                      <a:gd name="T25" fmla="*/ 32 h 192"/>
                      <a:gd name="T26" fmla="*/ 22 w 291"/>
                      <a:gd name="T27" fmla="*/ 29 h 192"/>
                      <a:gd name="T28" fmla="*/ 27 w 291"/>
                      <a:gd name="T29" fmla="*/ 26 h 192"/>
                      <a:gd name="T30" fmla="*/ 33 w 291"/>
                      <a:gd name="T31" fmla="*/ 26 h 192"/>
                      <a:gd name="T32" fmla="*/ 36 w 291"/>
                      <a:gd name="T33" fmla="*/ 22 h 192"/>
                      <a:gd name="T34" fmla="*/ 38 w 291"/>
                      <a:gd name="T35" fmla="*/ 19 h 192"/>
                      <a:gd name="T36" fmla="*/ 41 w 291"/>
                      <a:gd name="T37" fmla="*/ 16 h 192"/>
                      <a:gd name="T38" fmla="*/ 38 w 291"/>
                      <a:gd name="T39" fmla="*/ 9 h 192"/>
                      <a:gd name="T40" fmla="*/ 33 w 291"/>
                      <a:gd name="T41" fmla="*/ 13 h 1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1"/>
                      <a:gd name="T64" fmla="*/ 0 h 192"/>
                      <a:gd name="T65" fmla="*/ 291 w 291"/>
                      <a:gd name="T66" fmla="*/ 192 h 1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1" h="192">
                        <a:moveTo>
                          <a:pt x="233" y="77"/>
                        </a:moveTo>
                        <a:lnTo>
                          <a:pt x="174" y="56"/>
                        </a:lnTo>
                        <a:lnTo>
                          <a:pt x="59" y="19"/>
                        </a:lnTo>
                        <a:lnTo>
                          <a:pt x="18" y="0"/>
                        </a:lnTo>
                        <a:lnTo>
                          <a:pt x="0" y="0"/>
                        </a:lnTo>
                        <a:lnTo>
                          <a:pt x="0" y="38"/>
                        </a:lnTo>
                        <a:lnTo>
                          <a:pt x="116" y="77"/>
                        </a:lnTo>
                        <a:lnTo>
                          <a:pt x="195" y="96"/>
                        </a:lnTo>
                        <a:lnTo>
                          <a:pt x="233" y="115"/>
                        </a:lnTo>
                        <a:lnTo>
                          <a:pt x="213" y="115"/>
                        </a:lnTo>
                        <a:lnTo>
                          <a:pt x="156" y="154"/>
                        </a:lnTo>
                        <a:lnTo>
                          <a:pt x="116" y="154"/>
                        </a:lnTo>
                        <a:lnTo>
                          <a:pt x="116" y="192"/>
                        </a:lnTo>
                        <a:lnTo>
                          <a:pt x="156" y="171"/>
                        </a:lnTo>
                        <a:lnTo>
                          <a:pt x="195" y="154"/>
                        </a:lnTo>
                        <a:lnTo>
                          <a:pt x="233" y="154"/>
                        </a:lnTo>
                        <a:lnTo>
                          <a:pt x="252" y="133"/>
                        </a:lnTo>
                        <a:lnTo>
                          <a:pt x="272" y="115"/>
                        </a:lnTo>
                        <a:lnTo>
                          <a:pt x="291" y="96"/>
                        </a:lnTo>
                        <a:lnTo>
                          <a:pt x="272" y="56"/>
                        </a:lnTo>
                        <a:lnTo>
                          <a:pt x="233" y="7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12" name="Freeform 285"/>
                  <p:cNvSpPr>
                    <a:spLocks/>
                  </p:cNvSpPr>
                  <p:nvPr/>
                </p:nvSpPr>
                <p:spPr bwMode="auto">
                  <a:xfrm>
                    <a:off x="2604" y="3191"/>
                    <a:ext cx="19" cy="55"/>
                  </a:xfrm>
                  <a:custGeom>
                    <a:avLst/>
                    <a:gdLst>
                      <a:gd name="T0" fmla="*/ 0 w 135"/>
                      <a:gd name="T1" fmla="*/ 0 h 330"/>
                      <a:gd name="T2" fmla="*/ 16 w 135"/>
                      <a:gd name="T3" fmla="*/ 11 h 330"/>
                      <a:gd name="T4" fmla="*/ 19 w 135"/>
                      <a:gd name="T5" fmla="*/ 22 h 330"/>
                      <a:gd name="T6" fmla="*/ 13 w 135"/>
                      <a:gd name="T7" fmla="*/ 40 h 330"/>
                      <a:gd name="T8" fmla="*/ 13 w 135"/>
                      <a:gd name="T9" fmla="*/ 48 h 330"/>
                      <a:gd name="T10" fmla="*/ 9 w 135"/>
                      <a:gd name="T11" fmla="*/ 55 h 330"/>
                      <a:gd name="T12" fmla="*/ 0 60000 65536"/>
                      <a:gd name="T13" fmla="*/ 0 60000 65536"/>
                      <a:gd name="T14" fmla="*/ 0 60000 65536"/>
                      <a:gd name="T15" fmla="*/ 0 60000 65536"/>
                      <a:gd name="T16" fmla="*/ 0 60000 65536"/>
                      <a:gd name="T17" fmla="*/ 0 60000 65536"/>
                      <a:gd name="T18" fmla="*/ 0 w 135"/>
                      <a:gd name="T19" fmla="*/ 0 h 330"/>
                      <a:gd name="T20" fmla="*/ 135 w 135"/>
                      <a:gd name="T21" fmla="*/ 330 h 330"/>
                    </a:gdLst>
                    <a:ahLst/>
                    <a:cxnLst>
                      <a:cxn ang="T12">
                        <a:pos x="T0" y="T1"/>
                      </a:cxn>
                      <a:cxn ang="T13">
                        <a:pos x="T2" y="T3"/>
                      </a:cxn>
                      <a:cxn ang="T14">
                        <a:pos x="T4" y="T5"/>
                      </a:cxn>
                      <a:cxn ang="T15">
                        <a:pos x="T6" y="T7"/>
                      </a:cxn>
                      <a:cxn ang="T16">
                        <a:pos x="T8" y="T9"/>
                      </a:cxn>
                      <a:cxn ang="T17">
                        <a:pos x="T10" y="T11"/>
                      </a:cxn>
                    </a:cxnLst>
                    <a:rect l="T18" t="T19" r="T20" b="T21"/>
                    <a:pathLst>
                      <a:path w="135" h="330">
                        <a:moveTo>
                          <a:pt x="0" y="0"/>
                        </a:moveTo>
                        <a:lnTo>
                          <a:pt x="111" y="67"/>
                        </a:lnTo>
                        <a:lnTo>
                          <a:pt x="135" y="133"/>
                        </a:lnTo>
                        <a:lnTo>
                          <a:pt x="90" y="240"/>
                        </a:lnTo>
                        <a:lnTo>
                          <a:pt x="90" y="287"/>
                        </a:lnTo>
                        <a:lnTo>
                          <a:pt x="66" y="33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13" name="Freeform 286"/>
                  <p:cNvSpPr>
                    <a:spLocks/>
                  </p:cNvSpPr>
                  <p:nvPr/>
                </p:nvSpPr>
                <p:spPr bwMode="auto">
                  <a:xfrm>
                    <a:off x="2604" y="3191"/>
                    <a:ext cx="19" cy="55"/>
                  </a:xfrm>
                  <a:custGeom>
                    <a:avLst/>
                    <a:gdLst>
                      <a:gd name="T0" fmla="*/ 0 w 135"/>
                      <a:gd name="T1" fmla="*/ 0 h 330"/>
                      <a:gd name="T2" fmla="*/ 16 w 135"/>
                      <a:gd name="T3" fmla="*/ 11 h 330"/>
                      <a:gd name="T4" fmla="*/ 19 w 135"/>
                      <a:gd name="T5" fmla="*/ 22 h 330"/>
                      <a:gd name="T6" fmla="*/ 13 w 135"/>
                      <a:gd name="T7" fmla="*/ 40 h 330"/>
                      <a:gd name="T8" fmla="*/ 13 w 135"/>
                      <a:gd name="T9" fmla="*/ 48 h 330"/>
                      <a:gd name="T10" fmla="*/ 9 w 135"/>
                      <a:gd name="T11" fmla="*/ 55 h 330"/>
                      <a:gd name="T12" fmla="*/ 0 60000 65536"/>
                      <a:gd name="T13" fmla="*/ 0 60000 65536"/>
                      <a:gd name="T14" fmla="*/ 0 60000 65536"/>
                      <a:gd name="T15" fmla="*/ 0 60000 65536"/>
                      <a:gd name="T16" fmla="*/ 0 60000 65536"/>
                      <a:gd name="T17" fmla="*/ 0 60000 65536"/>
                      <a:gd name="T18" fmla="*/ 0 w 135"/>
                      <a:gd name="T19" fmla="*/ 0 h 330"/>
                      <a:gd name="T20" fmla="*/ 135 w 135"/>
                      <a:gd name="T21" fmla="*/ 330 h 330"/>
                    </a:gdLst>
                    <a:ahLst/>
                    <a:cxnLst>
                      <a:cxn ang="T12">
                        <a:pos x="T0" y="T1"/>
                      </a:cxn>
                      <a:cxn ang="T13">
                        <a:pos x="T2" y="T3"/>
                      </a:cxn>
                      <a:cxn ang="T14">
                        <a:pos x="T4" y="T5"/>
                      </a:cxn>
                      <a:cxn ang="T15">
                        <a:pos x="T6" y="T7"/>
                      </a:cxn>
                      <a:cxn ang="T16">
                        <a:pos x="T8" y="T9"/>
                      </a:cxn>
                      <a:cxn ang="T17">
                        <a:pos x="T10" y="T11"/>
                      </a:cxn>
                    </a:cxnLst>
                    <a:rect l="T18" t="T19" r="T20" b="T21"/>
                    <a:pathLst>
                      <a:path w="135" h="330">
                        <a:moveTo>
                          <a:pt x="0" y="0"/>
                        </a:moveTo>
                        <a:lnTo>
                          <a:pt x="111" y="67"/>
                        </a:lnTo>
                        <a:lnTo>
                          <a:pt x="135" y="133"/>
                        </a:lnTo>
                        <a:lnTo>
                          <a:pt x="90" y="240"/>
                        </a:lnTo>
                        <a:lnTo>
                          <a:pt x="90" y="287"/>
                        </a:lnTo>
                        <a:lnTo>
                          <a:pt x="66" y="33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14" name="Freeform 287"/>
                  <p:cNvSpPr>
                    <a:spLocks/>
                  </p:cNvSpPr>
                  <p:nvPr/>
                </p:nvSpPr>
                <p:spPr bwMode="auto">
                  <a:xfrm>
                    <a:off x="2544" y="3275"/>
                    <a:ext cx="82" cy="33"/>
                  </a:xfrm>
                  <a:custGeom>
                    <a:avLst/>
                    <a:gdLst>
                      <a:gd name="T0" fmla="*/ 82 w 579"/>
                      <a:gd name="T1" fmla="*/ 0 h 200"/>
                      <a:gd name="T2" fmla="*/ 57 w 579"/>
                      <a:gd name="T3" fmla="*/ 7 h 200"/>
                      <a:gd name="T4" fmla="*/ 31 w 579"/>
                      <a:gd name="T5" fmla="*/ 18 h 200"/>
                      <a:gd name="T6" fmla="*/ 19 w 579"/>
                      <a:gd name="T7" fmla="*/ 22 h 200"/>
                      <a:gd name="T8" fmla="*/ 4 w 579"/>
                      <a:gd name="T9" fmla="*/ 29 h 200"/>
                      <a:gd name="T10" fmla="*/ 0 w 579"/>
                      <a:gd name="T11" fmla="*/ 33 h 200"/>
                      <a:gd name="T12" fmla="*/ 29 w 579"/>
                      <a:gd name="T13" fmla="*/ 33 h 200"/>
                      <a:gd name="T14" fmla="*/ 41 w 579"/>
                      <a:gd name="T15" fmla="*/ 29 h 200"/>
                      <a:gd name="T16" fmla="*/ 73 w 579"/>
                      <a:gd name="T17" fmla="*/ 26 h 200"/>
                      <a:gd name="T18" fmla="*/ 79 w 579"/>
                      <a:gd name="T19" fmla="*/ 2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9"/>
                      <a:gd name="T31" fmla="*/ 0 h 200"/>
                      <a:gd name="T32" fmla="*/ 579 w 579"/>
                      <a:gd name="T33" fmla="*/ 200 h 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9" h="200">
                        <a:moveTo>
                          <a:pt x="579" y="0"/>
                        </a:moveTo>
                        <a:lnTo>
                          <a:pt x="401" y="45"/>
                        </a:lnTo>
                        <a:lnTo>
                          <a:pt x="222" y="110"/>
                        </a:lnTo>
                        <a:lnTo>
                          <a:pt x="135" y="133"/>
                        </a:lnTo>
                        <a:lnTo>
                          <a:pt x="25" y="176"/>
                        </a:lnTo>
                        <a:lnTo>
                          <a:pt x="0" y="200"/>
                        </a:lnTo>
                        <a:lnTo>
                          <a:pt x="202" y="200"/>
                        </a:lnTo>
                        <a:lnTo>
                          <a:pt x="291" y="176"/>
                        </a:lnTo>
                        <a:lnTo>
                          <a:pt x="513" y="155"/>
                        </a:lnTo>
                        <a:lnTo>
                          <a:pt x="558" y="15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15" name="Freeform 288"/>
                  <p:cNvSpPr>
                    <a:spLocks/>
                  </p:cNvSpPr>
                  <p:nvPr/>
                </p:nvSpPr>
                <p:spPr bwMode="auto">
                  <a:xfrm>
                    <a:off x="2544" y="3275"/>
                    <a:ext cx="82" cy="33"/>
                  </a:xfrm>
                  <a:custGeom>
                    <a:avLst/>
                    <a:gdLst>
                      <a:gd name="T0" fmla="*/ 82 w 579"/>
                      <a:gd name="T1" fmla="*/ 0 h 200"/>
                      <a:gd name="T2" fmla="*/ 57 w 579"/>
                      <a:gd name="T3" fmla="*/ 7 h 200"/>
                      <a:gd name="T4" fmla="*/ 31 w 579"/>
                      <a:gd name="T5" fmla="*/ 18 h 200"/>
                      <a:gd name="T6" fmla="*/ 19 w 579"/>
                      <a:gd name="T7" fmla="*/ 22 h 200"/>
                      <a:gd name="T8" fmla="*/ 4 w 579"/>
                      <a:gd name="T9" fmla="*/ 29 h 200"/>
                      <a:gd name="T10" fmla="*/ 0 w 579"/>
                      <a:gd name="T11" fmla="*/ 33 h 200"/>
                      <a:gd name="T12" fmla="*/ 29 w 579"/>
                      <a:gd name="T13" fmla="*/ 33 h 200"/>
                      <a:gd name="T14" fmla="*/ 41 w 579"/>
                      <a:gd name="T15" fmla="*/ 29 h 200"/>
                      <a:gd name="T16" fmla="*/ 73 w 579"/>
                      <a:gd name="T17" fmla="*/ 26 h 200"/>
                      <a:gd name="T18" fmla="*/ 79 w 579"/>
                      <a:gd name="T19" fmla="*/ 2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9"/>
                      <a:gd name="T31" fmla="*/ 0 h 200"/>
                      <a:gd name="T32" fmla="*/ 579 w 579"/>
                      <a:gd name="T33" fmla="*/ 200 h 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9" h="200">
                        <a:moveTo>
                          <a:pt x="579" y="0"/>
                        </a:moveTo>
                        <a:lnTo>
                          <a:pt x="401" y="45"/>
                        </a:lnTo>
                        <a:lnTo>
                          <a:pt x="222" y="110"/>
                        </a:lnTo>
                        <a:lnTo>
                          <a:pt x="135" y="133"/>
                        </a:lnTo>
                        <a:lnTo>
                          <a:pt x="25" y="176"/>
                        </a:lnTo>
                        <a:lnTo>
                          <a:pt x="0" y="200"/>
                        </a:lnTo>
                        <a:lnTo>
                          <a:pt x="202" y="200"/>
                        </a:lnTo>
                        <a:lnTo>
                          <a:pt x="291" y="176"/>
                        </a:lnTo>
                        <a:lnTo>
                          <a:pt x="513" y="155"/>
                        </a:lnTo>
                        <a:lnTo>
                          <a:pt x="558" y="15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16" name="Freeform 289"/>
                  <p:cNvSpPr>
                    <a:spLocks/>
                  </p:cNvSpPr>
                  <p:nvPr/>
                </p:nvSpPr>
                <p:spPr bwMode="auto">
                  <a:xfrm>
                    <a:off x="2509" y="3322"/>
                    <a:ext cx="66" cy="15"/>
                  </a:xfrm>
                  <a:custGeom>
                    <a:avLst/>
                    <a:gdLst>
                      <a:gd name="T0" fmla="*/ 0 w 466"/>
                      <a:gd name="T1" fmla="*/ 0 h 87"/>
                      <a:gd name="T2" fmla="*/ 6 w 466"/>
                      <a:gd name="T3" fmla="*/ 4 h 87"/>
                      <a:gd name="T4" fmla="*/ 47 w 466"/>
                      <a:gd name="T5" fmla="*/ 7 h 87"/>
                      <a:gd name="T6" fmla="*/ 66 w 466"/>
                      <a:gd name="T7" fmla="*/ 15 h 87"/>
                      <a:gd name="T8" fmla="*/ 50 w 466"/>
                      <a:gd name="T9" fmla="*/ 4 h 87"/>
                      <a:gd name="T10" fmla="*/ 0 60000 65536"/>
                      <a:gd name="T11" fmla="*/ 0 60000 65536"/>
                      <a:gd name="T12" fmla="*/ 0 60000 65536"/>
                      <a:gd name="T13" fmla="*/ 0 60000 65536"/>
                      <a:gd name="T14" fmla="*/ 0 60000 65536"/>
                      <a:gd name="T15" fmla="*/ 0 w 466"/>
                      <a:gd name="T16" fmla="*/ 0 h 87"/>
                      <a:gd name="T17" fmla="*/ 466 w 466"/>
                      <a:gd name="T18" fmla="*/ 87 h 87"/>
                    </a:gdLst>
                    <a:ahLst/>
                    <a:cxnLst>
                      <a:cxn ang="T10">
                        <a:pos x="T0" y="T1"/>
                      </a:cxn>
                      <a:cxn ang="T11">
                        <a:pos x="T2" y="T3"/>
                      </a:cxn>
                      <a:cxn ang="T12">
                        <a:pos x="T4" y="T5"/>
                      </a:cxn>
                      <a:cxn ang="T13">
                        <a:pos x="T6" y="T7"/>
                      </a:cxn>
                      <a:cxn ang="T14">
                        <a:pos x="T8" y="T9"/>
                      </a:cxn>
                    </a:cxnLst>
                    <a:rect l="T15" t="T16" r="T17" b="T18"/>
                    <a:pathLst>
                      <a:path w="466" h="87">
                        <a:moveTo>
                          <a:pt x="0" y="0"/>
                        </a:moveTo>
                        <a:lnTo>
                          <a:pt x="45" y="23"/>
                        </a:lnTo>
                        <a:lnTo>
                          <a:pt x="333" y="42"/>
                        </a:lnTo>
                        <a:lnTo>
                          <a:pt x="466" y="87"/>
                        </a:lnTo>
                        <a:lnTo>
                          <a:pt x="356" y="2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17" name="Freeform 290"/>
                  <p:cNvSpPr>
                    <a:spLocks/>
                  </p:cNvSpPr>
                  <p:nvPr/>
                </p:nvSpPr>
                <p:spPr bwMode="auto">
                  <a:xfrm>
                    <a:off x="2509" y="3322"/>
                    <a:ext cx="66" cy="15"/>
                  </a:xfrm>
                  <a:custGeom>
                    <a:avLst/>
                    <a:gdLst>
                      <a:gd name="T0" fmla="*/ 0 w 466"/>
                      <a:gd name="T1" fmla="*/ 0 h 87"/>
                      <a:gd name="T2" fmla="*/ 6 w 466"/>
                      <a:gd name="T3" fmla="*/ 4 h 87"/>
                      <a:gd name="T4" fmla="*/ 47 w 466"/>
                      <a:gd name="T5" fmla="*/ 7 h 87"/>
                      <a:gd name="T6" fmla="*/ 66 w 466"/>
                      <a:gd name="T7" fmla="*/ 15 h 87"/>
                      <a:gd name="T8" fmla="*/ 50 w 466"/>
                      <a:gd name="T9" fmla="*/ 4 h 87"/>
                      <a:gd name="T10" fmla="*/ 0 60000 65536"/>
                      <a:gd name="T11" fmla="*/ 0 60000 65536"/>
                      <a:gd name="T12" fmla="*/ 0 60000 65536"/>
                      <a:gd name="T13" fmla="*/ 0 60000 65536"/>
                      <a:gd name="T14" fmla="*/ 0 60000 65536"/>
                      <a:gd name="T15" fmla="*/ 0 w 466"/>
                      <a:gd name="T16" fmla="*/ 0 h 87"/>
                      <a:gd name="T17" fmla="*/ 466 w 466"/>
                      <a:gd name="T18" fmla="*/ 87 h 87"/>
                    </a:gdLst>
                    <a:ahLst/>
                    <a:cxnLst>
                      <a:cxn ang="T10">
                        <a:pos x="T0" y="T1"/>
                      </a:cxn>
                      <a:cxn ang="T11">
                        <a:pos x="T2" y="T3"/>
                      </a:cxn>
                      <a:cxn ang="T12">
                        <a:pos x="T4" y="T5"/>
                      </a:cxn>
                      <a:cxn ang="T13">
                        <a:pos x="T6" y="T7"/>
                      </a:cxn>
                      <a:cxn ang="T14">
                        <a:pos x="T8" y="T9"/>
                      </a:cxn>
                    </a:cxnLst>
                    <a:rect l="T15" t="T16" r="T17" b="T18"/>
                    <a:pathLst>
                      <a:path w="466" h="87">
                        <a:moveTo>
                          <a:pt x="0" y="0"/>
                        </a:moveTo>
                        <a:lnTo>
                          <a:pt x="45" y="23"/>
                        </a:lnTo>
                        <a:lnTo>
                          <a:pt x="333" y="42"/>
                        </a:lnTo>
                        <a:lnTo>
                          <a:pt x="466" y="87"/>
                        </a:lnTo>
                        <a:lnTo>
                          <a:pt x="356" y="23"/>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18" name="Freeform 291"/>
                  <p:cNvSpPr>
                    <a:spLocks/>
                  </p:cNvSpPr>
                  <p:nvPr/>
                </p:nvSpPr>
                <p:spPr bwMode="auto">
                  <a:xfrm>
                    <a:off x="2601" y="3220"/>
                    <a:ext cx="22" cy="59"/>
                  </a:xfrm>
                  <a:custGeom>
                    <a:avLst/>
                    <a:gdLst>
                      <a:gd name="T0" fmla="*/ 19 w 157"/>
                      <a:gd name="T1" fmla="*/ 0 h 351"/>
                      <a:gd name="T2" fmla="*/ 22 w 157"/>
                      <a:gd name="T3" fmla="*/ 7 h 351"/>
                      <a:gd name="T4" fmla="*/ 19 w 157"/>
                      <a:gd name="T5" fmla="*/ 18 h 351"/>
                      <a:gd name="T6" fmla="*/ 16 w 157"/>
                      <a:gd name="T7" fmla="*/ 29 h 351"/>
                      <a:gd name="T8" fmla="*/ 9 w 157"/>
                      <a:gd name="T9" fmla="*/ 41 h 351"/>
                      <a:gd name="T10" fmla="*/ 0 w 157"/>
                      <a:gd name="T11" fmla="*/ 59 h 351"/>
                      <a:gd name="T12" fmla="*/ 0 60000 65536"/>
                      <a:gd name="T13" fmla="*/ 0 60000 65536"/>
                      <a:gd name="T14" fmla="*/ 0 60000 65536"/>
                      <a:gd name="T15" fmla="*/ 0 60000 65536"/>
                      <a:gd name="T16" fmla="*/ 0 60000 65536"/>
                      <a:gd name="T17" fmla="*/ 0 60000 65536"/>
                      <a:gd name="T18" fmla="*/ 0 w 157"/>
                      <a:gd name="T19" fmla="*/ 0 h 351"/>
                      <a:gd name="T20" fmla="*/ 157 w 157"/>
                      <a:gd name="T21" fmla="*/ 351 h 351"/>
                    </a:gdLst>
                    <a:ahLst/>
                    <a:cxnLst>
                      <a:cxn ang="T12">
                        <a:pos x="T0" y="T1"/>
                      </a:cxn>
                      <a:cxn ang="T13">
                        <a:pos x="T2" y="T3"/>
                      </a:cxn>
                      <a:cxn ang="T14">
                        <a:pos x="T4" y="T5"/>
                      </a:cxn>
                      <a:cxn ang="T15">
                        <a:pos x="T6" y="T7"/>
                      </a:cxn>
                      <a:cxn ang="T16">
                        <a:pos x="T8" y="T9"/>
                      </a:cxn>
                      <a:cxn ang="T17">
                        <a:pos x="T10" y="T11"/>
                      </a:cxn>
                    </a:cxnLst>
                    <a:rect l="T18" t="T19" r="T20" b="T21"/>
                    <a:pathLst>
                      <a:path w="157" h="351">
                        <a:moveTo>
                          <a:pt x="133" y="0"/>
                        </a:moveTo>
                        <a:lnTo>
                          <a:pt x="157" y="42"/>
                        </a:lnTo>
                        <a:lnTo>
                          <a:pt x="133" y="110"/>
                        </a:lnTo>
                        <a:lnTo>
                          <a:pt x="112" y="174"/>
                        </a:lnTo>
                        <a:lnTo>
                          <a:pt x="65" y="241"/>
                        </a:lnTo>
                        <a:lnTo>
                          <a:pt x="0" y="35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19" name="Freeform 292"/>
                  <p:cNvSpPr>
                    <a:spLocks/>
                  </p:cNvSpPr>
                  <p:nvPr/>
                </p:nvSpPr>
                <p:spPr bwMode="auto">
                  <a:xfrm>
                    <a:off x="2601" y="3220"/>
                    <a:ext cx="22" cy="59"/>
                  </a:xfrm>
                  <a:custGeom>
                    <a:avLst/>
                    <a:gdLst>
                      <a:gd name="T0" fmla="*/ 19 w 157"/>
                      <a:gd name="T1" fmla="*/ 0 h 351"/>
                      <a:gd name="T2" fmla="*/ 22 w 157"/>
                      <a:gd name="T3" fmla="*/ 7 h 351"/>
                      <a:gd name="T4" fmla="*/ 19 w 157"/>
                      <a:gd name="T5" fmla="*/ 18 h 351"/>
                      <a:gd name="T6" fmla="*/ 16 w 157"/>
                      <a:gd name="T7" fmla="*/ 29 h 351"/>
                      <a:gd name="T8" fmla="*/ 9 w 157"/>
                      <a:gd name="T9" fmla="*/ 41 h 351"/>
                      <a:gd name="T10" fmla="*/ 0 w 157"/>
                      <a:gd name="T11" fmla="*/ 59 h 351"/>
                      <a:gd name="T12" fmla="*/ 0 60000 65536"/>
                      <a:gd name="T13" fmla="*/ 0 60000 65536"/>
                      <a:gd name="T14" fmla="*/ 0 60000 65536"/>
                      <a:gd name="T15" fmla="*/ 0 60000 65536"/>
                      <a:gd name="T16" fmla="*/ 0 60000 65536"/>
                      <a:gd name="T17" fmla="*/ 0 60000 65536"/>
                      <a:gd name="T18" fmla="*/ 0 w 157"/>
                      <a:gd name="T19" fmla="*/ 0 h 351"/>
                      <a:gd name="T20" fmla="*/ 157 w 157"/>
                      <a:gd name="T21" fmla="*/ 351 h 351"/>
                    </a:gdLst>
                    <a:ahLst/>
                    <a:cxnLst>
                      <a:cxn ang="T12">
                        <a:pos x="T0" y="T1"/>
                      </a:cxn>
                      <a:cxn ang="T13">
                        <a:pos x="T2" y="T3"/>
                      </a:cxn>
                      <a:cxn ang="T14">
                        <a:pos x="T4" y="T5"/>
                      </a:cxn>
                      <a:cxn ang="T15">
                        <a:pos x="T6" y="T7"/>
                      </a:cxn>
                      <a:cxn ang="T16">
                        <a:pos x="T8" y="T9"/>
                      </a:cxn>
                      <a:cxn ang="T17">
                        <a:pos x="T10" y="T11"/>
                      </a:cxn>
                    </a:cxnLst>
                    <a:rect l="T18" t="T19" r="T20" b="T21"/>
                    <a:pathLst>
                      <a:path w="157" h="351">
                        <a:moveTo>
                          <a:pt x="133" y="0"/>
                        </a:moveTo>
                        <a:lnTo>
                          <a:pt x="157" y="42"/>
                        </a:lnTo>
                        <a:lnTo>
                          <a:pt x="133" y="110"/>
                        </a:lnTo>
                        <a:lnTo>
                          <a:pt x="112" y="174"/>
                        </a:lnTo>
                        <a:lnTo>
                          <a:pt x="65" y="241"/>
                        </a:lnTo>
                        <a:lnTo>
                          <a:pt x="0" y="35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20" name="Freeform 293"/>
                  <p:cNvSpPr>
                    <a:spLocks/>
                  </p:cNvSpPr>
                  <p:nvPr/>
                </p:nvSpPr>
                <p:spPr bwMode="auto">
                  <a:xfrm>
                    <a:off x="2515" y="3184"/>
                    <a:ext cx="93" cy="116"/>
                  </a:xfrm>
                  <a:custGeom>
                    <a:avLst/>
                    <a:gdLst>
                      <a:gd name="T0" fmla="*/ 0 w 649"/>
                      <a:gd name="T1" fmla="*/ 112 h 700"/>
                      <a:gd name="T2" fmla="*/ 13 w 649"/>
                      <a:gd name="T3" fmla="*/ 116 h 700"/>
                      <a:gd name="T4" fmla="*/ 22 w 649"/>
                      <a:gd name="T5" fmla="*/ 115 h 700"/>
                      <a:gd name="T6" fmla="*/ 33 w 649"/>
                      <a:gd name="T7" fmla="*/ 110 h 700"/>
                      <a:gd name="T8" fmla="*/ 41 w 649"/>
                      <a:gd name="T9" fmla="*/ 106 h 700"/>
                      <a:gd name="T10" fmla="*/ 60 w 649"/>
                      <a:gd name="T11" fmla="*/ 90 h 700"/>
                      <a:gd name="T12" fmla="*/ 68 w 649"/>
                      <a:gd name="T13" fmla="*/ 84 h 700"/>
                      <a:gd name="T14" fmla="*/ 74 w 649"/>
                      <a:gd name="T15" fmla="*/ 77 h 700"/>
                      <a:gd name="T16" fmla="*/ 81 w 649"/>
                      <a:gd name="T17" fmla="*/ 69 h 700"/>
                      <a:gd name="T18" fmla="*/ 86 w 649"/>
                      <a:gd name="T19" fmla="*/ 62 h 700"/>
                      <a:gd name="T20" fmla="*/ 89 w 649"/>
                      <a:gd name="T21" fmla="*/ 54 h 700"/>
                      <a:gd name="T22" fmla="*/ 91 w 649"/>
                      <a:gd name="T23" fmla="*/ 47 h 700"/>
                      <a:gd name="T24" fmla="*/ 93 w 649"/>
                      <a:gd name="T25" fmla="*/ 36 h 700"/>
                      <a:gd name="T26" fmla="*/ 93 w 649"/>
                      <a:gd name="T27" fmla="*/ 29 h 700"/>
                      <a:gd name="T28" fmla="*/ 93 w 649"/>
                      <a:gd name="T29" fmla="*/ 22 h 700"/>
                      <a:gd name="T30" fmla="*/ 89 w 649"/>
                      <a:gd name="T31" fmla="*/ 15 h 700"/>
                      <a:gd name="T32" fmla="*/ 83 w 649"/>
                      <a:gd name="T33" fmla="*/ 10 h 700"/>
                      <a:gd name="T34" fmla="*/ 76 w 649"/>
                      <a:gd name="T35" fmla="*/ 0 h 700"/>
                      <a:gd name="T36" fmla="*/ 0 w 649"/>
                      <a:gd name="T37" fmla="*/ 112 h 7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9"/>
                      <a:gd name="T58" fmla="*/ 0 h 700"/>
                      <a:gd name="T59" fmla="*/ 649 w 649"/>
                      <a:gd name="T60" fmla="*/ 700 h 7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9" h="700">
                        <a:moveTo>
                          <a:pt x="0" y="678"/>
                        </a:moveTo>
                        <a:lnTo>
                          <a:pt x="90" y="700"/>
                        </a:lnTo>
                        <a:lnTo>
                          <a:pt x="153" y="696"/>
                        </a:lnTo>
                        <a:lnTo>
                          <a:pt x="228" y="666"/>
                        </a:lnTo>
                        <a:lnTo>
                          <a:pt x="287" y="638"/>
                        </a:lnTo>
                        <a:lnTo>
                          <a:pt x="421" y="545"/>
                        </a:lnTo>
                        <a:lnTo>
                          <a:pt x="472" y="504"/>
                        </a:lnTo>
                        <a:lnTo>
                          <a:pt x="515" y="465"/>
                        </a:lnTo>
                        <a:lnTo>
                          <a:pt x="565" y="417"/>
                        </a:lnTo>
                        <a:lnTo>
                          <a:pt x="600" y="372"/>
                        </a:lnTo>
                        <a:lnTo>
                          <a:pt x="622" y="328"/>
                        </a:lnTo>
                        <a:lnTo>
                          <a:pt x="635" y="281"/>
                        </a:lnTo>
                        <a:lnTo>
                          <a:pt x="647" y="219"/>
                        </a:lnTo>
                        <a:lnTo>
                          <a:pt x="649" y="176"/>
                        </a:lnTo>
                        <a:lnTo>
                          <a:pt x="647" y="130"/>
                        </a:lnTo>
                        <a:lnTo>
                          <a:pt x="622" y="93"/>
                        </a:lnTo>
                        <a:lnTo>
                          <a:pt x="582" y="62"/>
                        </a:lnTo>
                        <a:lnTo>
                          <a:pt x="532" y="0"/>
                        </a:lnTo>
                        <a:lnTo>
                          <a:pt x="0" y="678"/>
                        </a:lnTo>
                        <a:close/>
                      </a:path>
                    </a:pathLst>
                  </a:custGeom>
                  <a:solidFill>
                    <a:srgbClr val="854505"/>
                  </a:solidFill>
                  <a:ln w="9525">
                    <a:noFill/>
                    <a:round/>
                    <a:headEnd/>
                    <a:tailEnd/>
                  </a:ln>
                </p:spPr>
                <p:txBody>
                  <a:bodyPr/>
                  <a:lstStyle/>
                  <a:p>
                    <a:endParaRPr lang="de-DE">
                      <a:solidFill>
                        <a:prstClr val="black"/>
                      </a:solidFill>
                      <a:latin typeface="Calibri"/>
                    </a:endParaRPr>
                  </a:p>
                </p:txBody>
              </p:sp>
              <p:sp>
                <p:nvSpPr>
                  <p:cNvPr id="44121" name="Freeform 294"/>
                  <p:cNvSpPr>
                    <a:spLocks/>
                  </p:cNvSpPr>
                  <p:nvPr/>
                </p:nvSpPr>
                <p:spPr bwMode="auto">
                  <a:xfrm>
                    <a:off x="2515" y="3184"/>
                    <a:ext cx="93" cy="116"/>
                  </a:xfrm>
                  <a:custGeom>
                    <a:avLst/>
                    <a:gdLst>
                      <a:gd name="T0" fmla="*/ 0 w 649"/>
                      <a:gd name="T1" fmla="*/ 112 h 700"/>
                      <a:gd name="T2" fmla="*/ 13 w 649"/>
                      <a:gd name="T3" fmla="*/ 116 h 700"/>
                      <a:gd name="T4" fmla="*/ 22 w 649"/>
                      <a:gd name="T5" fmla="*/ 115 h 700"/>
                      <a:gd name="T6" fmla="*/ 33 w 649"/>
                      <a:gd name="T7" fmla="*/ 110 h 700"/>
                      <a:gd name="T8" fmla="*/ 41 w 649"/>
                      <a:gd name="T9" fmla="*/ 106 h 700"/>
                      <a:gd name="T10" fmla="*/ 60 w 649"/>
                      <a:gd name="T11" fmla="*/ 90 h 700"/>
                      <a:gd name="T12" fmla="*/ 68 w 649"/>
                      <a:gd name="T13" fmla="*/ 84 h 700"/>
                      <a:gd name="T14" fmla="*/ 74 w 649"/>
                      <a:gd name="T15" fmla="*/ 77 h 700"/>
                      <a:gd name="T16" fmla="*/ 81 w 649"/>
                      <a:gd name="T17" fmla="*/ 69 h 700"/>
                      <a:gd name="T18" fmla="*/ 86 w 649"/>
                      <a:gd name="T19" fmla="*/ 62 h 700"/>
                      <a:gd name="T20" fmla="*/ 89 w 649"/>
                      <a:gd name="T21" fmla="*/ 54 h 700"/>
                      <a:gd name="T22" fmla="*/ 91 w 649"/>
                      <a:gd name="T23" fmla="*/ 47 h 700"/>
                      <a:gd name="T24" fmla="*/ 93 w 649"/>
                      <a:gd name="T25" fmla="*/ 36 h 700"/>
                      <a:gd name="T26" fmla="*/ 93 w 649"/>
                      <a:gd name="T27" fmla="*/ 29 h 700"/>
                      <a:gd name="T28" fmla="*/ 93 w 649"/>
                      <a:gd name="T29" fmla="*/ 22 h 700"/>
                      <a:gd name="T30" fmla="*/ 89 w 649"/>
                      <a:gd name="T31" fmla="*/ 15 h 700"/>
                      <a:gd name="T32" fmla="*/ 83 w 649"/>
                      <a:gd name="T33" fmla="*/ 10 h 700"/>
                      <a:gd name="T34" fmla="*/ 76 w 649"/>
                      <a:gd name="T35" fmla="*/ 0 h 700"/>
                      <a:gd name="T36" fmla="*/ 0 w 649"/>
                      <a:gd name="T37" fmla="*/ 112 h 7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9"/>
                      <a:gd name="T58" fmla="*/ 0 h 700"/>
                      <a:gd name="T59" fmla="*/ 649 w 649"/>
                      <a:gd name="T60" fmla="*/ 700 h 7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9" h="700">
                        <a:moveTo>
                          <a:pt x="0" y="678"/>
                        </a:moveTo>
                        <a:lnTo>
                          <a:pt x="90" y="700"/>
                        </a:lnTo>
                        <a:lnTo>
                          <a:pt x="153" y="696"/>
                        </a:lnTo>
                        <a:lnTo>
                          <a:pt x="228" y="666"/>
                        </a:lnTo>
                        <a:lnTo>
                          <a:pt x="287" y="638"/>
                        </a:lnTo>
                        <a:lnTo>
                          <a:pt x="421" y="545"/>
                        </a:lnTo>
                        <a:lnTo>
                          <a:pt x="472" y="504"/>
                        </a:lnTo>
                        <a:lnTo>
                          <a:pt x="515" y="465"/>
                        </a:lnTo>
                        <a:lnTo>
                          <a:pt x="565" y="417"/>
                        </a:lnTo>
                        <a:lnTo>
                          <a:pt x="600" y="372"/>
                        </a:lnTo>
                        <a:lnTo>
                          <a:pt x="622" y="328"/>
                        </a:lnTo>
                        <a:lnTo>
                          <a:pt x="635" y="281"/>
                        </a:lnTo>
                        <a:lnTo>
                          <a:pt x="647" y="219"/>
                        </a:lnTo>
                        <a:lnTo>
                          <a:pt x="649" y="176"/>
                        </a:lnTo>
                        <a:lnTo>
                          <a:pt x="647" y="130"/>
                        </a:lnTo>
                        <a:lnTo>
                          <a:pt x="622" y="93"/>
                        </a:lnTo>
                        <a:lnTo>
                          <a:pt x="582" y="62"/>
                        </a:lnTo>
                        <a:lnTo>
                          <a:pt x="532" y="0"/>
                        </a:lnTo>
                        <a:lnTo>
                          <a:pt x="0" y="67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22" name="Freeform 295"/>
                  <p:cNvSpPr>
                    <a:spLocks/>
                  </p:cNvSpPr>
                  <p:nvPr/>
                </p:nvSpPr>
                <p:spPr bwMode="auto">
                  <a:xfrm>
                    <a:off x="2613" y="3169"/>
                    <a:ext cx="23" cy="87"/>
                  </a:xfrm>
                  <a:custGeom>
                    <a:avLst/>
                    <a:gdLst>
                      <a:gd name="T0" fmla="*/ 0 w 157"/>
                      <a:gd name="T1" fmla="*/ 0 h 524"/>
                      <a:gd name="T2" fmla="*/ 7 w 157"/>
                      <a:gd name="T3" fmla="*/ 15 h 524"/>
                      <a:gd name="T4" fmla="*/ 16 w 157"/>
                      <a:gd name="T5" fmla="*/ 26 h 524"/>
                      <a:gd name="T6" fmla="*/ 20 w 157"/>
                      <a:gd name="T7" fmla="*/ 33 h 524"/>
                      <a:gd name="T8" fmla="*/ 23 w 157"/>
                      <a:gd name="T9" fmla="*/ 40 h 524"/>
                      <a:gd name="T10" fmla="*/ 20 w 157"/>
                      <a:gd name="T11" fmla="*/ 55 h 524"/>
                      <a:gd name="T12" fmla="*/ 13 w 157"/>
                      <a:gd name="T13" fmla="*/ 69 h 524"/>
                      <a:gd name="T14" fmla="*/ 7 w 157"/>
                      <a:gd name="T15" fmla="*/ 87 h 524"/>
                      <a:gd name="T16" fmla="*/ 0 60000 65536"/>
                      <a:gd name="T17" fmla="*/ 0 60000 65536"/>
                      <a:gd name="T18" fmla="*/ 0 60000 65536"/>
                      <a:gd name="T19" fmla="*/ 0 60000 65536"/>
                      <a:gd name="T20" fmla="*/ 0 60000 65536"/>
                      <a:gd name="T21" fmla="*/ 0 60000 65536"/>
                      <a:gd name="T22" fmla="*/ 0 60000 65536"/>
                      <a:gd name="T23" fmla="*/ 0 60000 65536"/>
                      <a:gd name="T24" fmla="*/ 0 w 157"/>
                      <a:gd name="T25" fmla="*/ 0 h 524"/>
                      <a:gd name="T26" fmla="*/ 157 w 157"/>
                      <a:gd name="T27" fmla="*/ 524 h 5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7" h="524">
                        <a:moveTo>
                          <a:pt x="0" y="0"/>
                        </a:moveTo>
                        <a:lnTo>
                          <a:pt x="45" y="88"/>
                        </a:lnTo>
                        <a:lnTo>
                          <a:pt x="111" y="154"/>
                        </a:lnTo>
                        <a:lnTo>
                          <a:pt x="136" y="197"/>
                        </a:lnTo>
                        <a:lnTo>
                          <a:pt x="157" y="242"/>
                        </a:lnTo>
                        <a:lnTo>
                          <a:pt x="136" y="330"/>
                        </a:lnTo>
                        <a:lnTo>
                          <a:pt x="90" y="417"/>
                        </a:lnTo>
                        <a:lnTo>
                          <a:pt x="45" y="52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23" name="Freeform 296"/>
                  <p:cNvSpPr>
                    <a:spLocks/>
                  </p:cNvSpPr>
                  <p:nvPr/>
                </p:nvSpPr>
                <p:spPr bwMode="auto">
                  <a:xfrm>
                    <a:off x="2613" y="3169"/>
                    <a:ext cx="23" cy="87"/>
                  </a:xfrm>
                  <a:custGeom>
                    <a:avLst/>
                    <a:gdLst>
                      <a:gd name="T0" fmla="*/ 0 w 157"/>
                      <a:gd name="T1" fmla="*/ 0 h 524"/>
                      <a:gd name="T2" fmla="*/ 7 w 157"/>
                      <a:gd name="T3" fmla="*/ 15 h 524"/>
                      <a:gd name="T4" fmla="*/ 16 w 157"/>
                      <a:gd name="T5" fmla="*/ 26 h 524"/>
                      <a:gd name="T6" fmla="*/ 20 w 157"/>
                      <a:gd name="T7" fmla="*/ 33 h 524"/>
                      <a:gd name="T8" fmla="*/ 23 w 157"/>
                      <a:gd name="T9" fmla="*/ 40 h 524"/>
                      <a:gd name="T10" fmla="*/ 20 w 157"/>
                      <a:gd name="T11" fmla="*/ 55 h 524"/>
                      <a:gd name="T12" fmla="*/ 13 w 157"/>
                      <a:gd name="T13" fmla="*/ 69 h 524"/>
                      <a:gd name="T14" fmla="*/ 7 w 157"/>
                      <a:gd name="T15" fmla="*/ 87 h 524"/>
                      <a:gd name="T16" fmla="*/ 0 60000 65536"/>
                      <a:gd name="T17" fmla="*/ 0 60000 65536"/>
                      <a:gd name="T18" fmla="*/ 0 60000 65536"/>
                      <a:gd name="T19" fmla="*/ 0 60000 65536"/>
                      <a:gd name="T20" fmla="*/ 0 60000 65536"/>
                      <a:gd name="T21" fmla="*/ 0 60000 65536"/>
                      <a:gd name="T22" fmla="*/ 0 60000 65536"/>
                      <a:gd name="T23" fmla="*/ 0 60000 65536"/>
                      <a:gd name="T24" fmla="*/ 0 w 157"/>
                      <a:gd name="T25" fmla="*/ 0 h 524"/>
                      <a:gd name="T26" fmla="*/ 157 w 157"/>
                      <a:gd name="T27" fmla="*/ 524 h 5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7" h="524">
                        <a:moveTo>
                          <a:pt x="0" y="0"/>
                        </a:moveTo>
                        <a:lnTo>
                          <a:pt x="45" y="88"/>
                        </a:lnTo>
                        <a:lnTo>
                          <a:pt x="111" y="154"/>
                        </a:lnTo>
                        <a:lnTo>
                          <a:pt x="136" y="197"/>
                        </a:lnTo>
                        <a:lnTo>
                          <a:pt x="157" y="242"/>
                        </a:lnTo>
                        <a:lnTo>
                          <a:pt x="136" y="330"/>
                        </a:lnTo>
                        <a:lnTo>
                          <a:pt x="90" y="417"/>
                        </a:lnTo>
                        <a:lnTo>
                          <a:pt x="45" y="52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24" name="Freeform 297"/>
                  <p:cNvSpPr>
                    <a:spLocks/>
                  </p:cNvSpPr>
                  <p:nvPr/>
                </p:nvSpPr>
                <p:spPr bwMode="auto">
                  <a:xfrm>
                    <a:off x="2577" y="3148"/>
                    <a:ext cx="34" cy="76"/>
                  </a:xfrm>
                  <a:custGeom>
                    <a:avLst/>
                    <a:gdLst>
                      <a:gd name="T0" fmla="*/ 28 w 235"/>
                      <a:gd name="T1" fmla="*/ 0 h 454"/>
                      <a:gd name="T2" fmla="*/ 33 w 235"/>
                      <a:gd name="T3" fmla="*/ 15 h 454"/>
                      <a:gd name="T4" fmla="*/ 34 w 235"/>
                      <a:gd name="T5" fmla="*/ 32 h 454"/>
                      <a:gd name="T6" fmla="*/ 32 w 235"/>
                      <a:gd name="T7" fmla="*/ 43 h 454"/>
                      <a:gd name="T8" fmla="*/ 28 w 235"/>
                      <a:gd name="T9" fmla="*/ 55 h 454"/>
                      <a:gd name="T10" fmla="*/ 20 w 235"/>
                      <a:gd name="T11" fmla="*/ 65 h 454"/>
                      <a:gd name="T12" fmla="*/ 8 w 235"/>
                      <a:gd name="T13" fmla="*/ 76 h 454"/>
                      <a:gd name="T14" fmla="*/ 0 w 235"/>
                      <a:gd name="T15" fmla="*/ 62 h 454"/>
                      <a:gd name="T16" fmla="*/ 28 w 235"/>
                      <a:gd name="T17" fmla="*/ 0 h 4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454"/>
                      <a:gd name="T29" fmla="*/ 235 w 235"/>
                      <a:gd name="T30" fmla="*/ 454 h 4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454">
                        <a:moveTo>
                          <a:pt x="194" y="0"/>
                        </a:moveTo>
                        <a:lnTo>
                          <a:pt x="229" y="91"/>
                        </a:lnTo>
                        <a:lnTo>
                          <a:pt x="235" y="190"/>
                        </a:lnTo>
                        <a:lnTo>
                          <a:pt x="222" y="256"/>
                        </a:lnTo>
                        <a:lnTo>
                          <a:pt x="194" y="329"/>
                        </a:lnTo>
                        <a:lnTo>
                          <a:pt x="135" y="389"/>
                        </a:lnTo>
                        <a:lnTo>
                          <a:pt x="56" y="454"/>
                        </a:lnTo>
                        <a:lnTo>
                          <a:pt x="0" y="368"/>
                        </a:lnTo>
                        <a:lnTo>
                          <a:pt x="194" y="0"/>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125" name="Freeform 298"/>
                  <p:cNvSpPr>
                    <a:spLocks/>
                  </p:cNvSpPr>
                  <p:nvPr/>
                </p:nvSpPr>
                <p:spPr bwMode="auto">
                  <a:xfrm>
                    <a:off x="2577" y="3148"/>
                    <a:ext cx="34" cy="76"/>
                  </a:xfrm>
                  <a:custGeom>
                    <a:avLst/>
                    <a:gdLst>
                      <a:gd name="T0" fmla="*/ 28 w 235"/>
                      <a:gd name="T1" fmla="*/ 0 h 454"/>
                      <a:gd name="T2" fmla="*/ 33 w 235"/>
                      <a:gd name="T3" fmla="*/ 15 h 454"/>
                      <a:gd name="T4" fmla="*/ 34 w 235"/>
                      <a:gd name="T5" fmla="*/ 32 h 454"/>
                      <a:gd name="T6" fmla="*/ 32 w 235"/>
                      <a:gd name="T7" fmla="*/ 43 h 454"/>
                      <a:gd name="T8" fmla="*/ 28 w 235"/>
                      <a:gd name="T9" fmla="*/ 55 h 454"/>
                      <a:gd name="T10" fmla="*/ 20 w 235"/>
                      <a:gd name="T11" fmla="*/ 65 h 454"/>
                      <a:gd name="T12" fmla="*/ 8 w 235"/>
                      <a:gd name="T13" fmla="*/ 76 h 454"/>
                      <a:gd name="T14" fmla="*/ 0 w 235"/>
                      <a:gd name="T15" fmla="*/ 62 h 454"/>
                      <a:gd name="T16" fmla="*/ 28 w 235"/>
                      <a:gd name="T17" fmla="*/ 0 h 4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454"/>
                      <a:gd name="T29" fmla="*/ 235 w 235"/>
                      <a:gd name="T30" fmla="*/ 454 h 4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454">
                        <a:moveTo>
                          <a:pt x="194" y="0"/>
                        </a:moveTo>
                        <a:lnTo>
                          <a:pt x="229" y="91"/>
                        </a:lnTo>
                        <a:lnTo>
                          <a:pt x="235" y="190"/>
                        </a:lnTo>
                        <a:lnTo>
                          <a:pt x="222" y="256"/>
                        </a:lnTo>
                        <a:lnTo>
                          <a:pt x="194" y="329"/>
                        </a:lnTo>
                        <a:lnTo>
                          <a:pt x="135" y="389"/>
                        </a:lnTo>
                        <a:lnTo>
                          <a:pt x="56" y="454"/>
                        </a:lnTo>
                        <a:lnTo>
                          <a:pt x="0" y="368"/>
                        </a:lnTo>
                        <a:lnTo>
                          <a:pt x="19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26" name="Freeform 299"/>
                  <p:cNvSpPr>
                    <a:spLocks/>
                  </p:cNvSpPr>
                  <p:nvPr/>
                </p:nvSpPr>
                <p:spPr bwMode="auto">
                  <a:xfrm>
                    <a:off x="2541" y="3285"/>
                    <a:ext cx="44" cy="23"/>
                  </a:xfrm>
                  <a:custGeom>
                    <a:avLst/>
                    <a:gdLst>
                      <a:gd name="T0" fmla="*/ 0 w 312"/>
                      <a:gd name="T1" fmla="*/ 23 h 134"/>
                      <a:gd name="T2" fmla="*/ 25 w 312"/>
                      <a:gd name="T3" fmla="*/ 12 h 134"/>
                      <a:gd name="T4" fmla="*/ 34 w 312"/>
                      <a:gd name="T5" fmla="*/ 4 h 134"/>
                      <a:gd name="T6" fmla="*/ 44 w 312"/>
                      <a:gd name="T7" fmla="*/ 0 h 134"/>
                      <a:gd name="T8" fmla="*/ 0 60000 65536"/>
                      <a:gd name="T9" fmla="*/ 0 60000 65536"/>
                      <a:gd name="T10" fmla="*/ 0 60000 65536"/>
                      <a:gd name="T11" fmla="*/ 0 60000 65536"/>
                      <a:gd name="T12" fmla="*/ 0 w 312"/>
                      <a:gd name="T13" fmla="*/ 0 h 134"/>
                      <a:gd name="T14" fmla="*/ 312 w 312"/>
                      <a:gd name="T15" fmla="*/ 134 h 134"/>
                    </a:gdLst>
                    <a:ahLst/>
                    <a:cxnLst>
                      <a:cxn ang="T8">
                        <a:pos x="T0" y="T1"/>
                      </a:cxn>
                      <a:cxn ang="T9">
                        <a:pos x="T2" y="T3"/>
                      </a:cxn>
                      <a:cxn ang="T10">
                        <a:pos x="T4" y="T5"/>
                      </a:cxn>
                      <a:cxn ang="T11">
                        <a:pos x="T6" y="T7"/>
                      </a:cxn>
                    </a:cxnLst>
                    <a:rect l="T12" t="T13" r="T14" b="T15"/>
                    <a:pathLst>
                      <a:path w="312" h="134">
                        <a:moveTo>
                          <a:pt x="0" y="134"/>
                        </a:moveTo>
                        <a:lnTo>
                          <a:pt x="178" y="67"/>
                        </a:lnTo>
                        <a:lnTo>
                          <a:pt x="243" y="23"/>
                        </a:lnTo>
                        <a:lnTo>
                          <a:pt x="31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27" name="Freeform 300"/>
                  <p:cNvSpPr>
                    <a:spLocks/>
                  </p:cNvSpPr>
                  <p:nvPr/>
                </p:nvSpPr>
                <p:spPr bwMode="auto">
                  <a:xfrm>
                    <a:off x="2541" y="3285"/>
                    <a:ext cx="44" cy="23"/>
                  </a:xfrm>
                  <a:custGeom>
                    <a:avLst/>
                    <a:gdLst>
                      <a:gd name="T0" fmla="*/ 0 w 312"/>
                      <a:gd name="T1" fmla="*/ 23 h 134"/>
                      <a:gd name="T2" fmla="*/ 25 w 312"/>
                      <a:gd name="T3" fmla="*/ 12 h 134"/>
                      <a:gd name="T4" fmla="*/ 34 w 312"/>
                      <a:gd name="T5" fmla="*/ 4 h 134"/>
                      <a:gd name="T6" fmla="*/ 44 w 312"/>
                      <a:gd name="T7" fmla="*/ 0 h 134"/>
                      <a:gd name="T8" fmla="*/ 0 60000 65536"/>
                      <a:gd name="T9" fmla="*/ 0 60000 65536"/>
                      <a:gd name="T10" fmla="*/ 0 60000 65536"/>
                      <a:gd name="T11" fmla="*/ 0 60000 65536"/>
                      <a:gd name="T12" fmla="*/ 0 w 312"/>
                      <a:gd name="T13" fmla="*/ 0 h 134"/>
                      <a:gd name="T14" fmla="*/ 312 w 312"/>
                      <a:gd name="T15" fmla="*/ 134 h 134"/>
                    </a:gdLst>
                    <a:ahLst/>
                    <a:cxnLst>
                      <a:cxn ang="T8">
                        <a:pos x="T0" y="T1"/>
                      </a:cxn>
                      <a:cxn ang="T9">
                        <a:pos x="T2" y="T3"/>
                      </a:cxn>
                      <a:cxn ang="T10">
                        <a:pos x="T4" y="T5"/>
                      </a:cxn>
                      <a:cxn ang="T11">
                        <a:pos x="T6" y="T7"/>
                      </a:cxn>
                    </a:cxnLst>
                    <a:rect l="T12" t="T13" r="T14" b="T15"/>
                    <a:pathLst>
                      <a:path w="312" h="134">
                        <a:moveTo>
                          <a:pt x="0" y="134"/>
                        </a:moveTo>
                        <a:lnTo>
                          <a:pt x="178" y="67"/>
                        </a:lnTo>
                        <a:lnTo>
                          <a:pt x="243" y="23"/>
                        </a:lnTo>
                        <a:lnTo>
                          <a:pt x="31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28" name="Freeform 301"/>
                  <p:cNvSpPr>
                    <a:spLocks/>
                  </p:cNvSpPr>
                  <p:nvPr/>
                </p:nvSpPr>
                <p:spPr bwMode="auto">
                  <a:xfrm>
                    <a:off x="2405" y="3243"/>
                    <a:ext cx="31" cy="43"/>
                  </a:xfrm>
                  <a:custGeom>
                    <a:avLst/>
                    <a:gdLst>
                      <a:gd name="T0" fmla="*/ 27 w 216"/>
                      <a:gd name="T1" fmla="*/ 0 h 259"/>
                      <a:gd name="T2" fmla="*/ 14 w 216"/>
                      <a:gd name="T3" fmla="*/ 9 h 259"/>
                      <a:gd name="T4" fmla="*/ 11 w 216"/>
                      <a:gd name="T5" fmla="*/ 13 h 259"/>
                      <a:gd name="T6" fmla="*/ 6 w 216"/>
                      <a:gd name="T7" fmla="*/ 19 h 259"/>
                      <a:gd name="T8" fmla="*/ 3 w 216"/>
                      <a:gd name="T9" fmla="*/ 25 h 259"/>
                      <a:gd name="T10" fmla="*/ 0 w 216"/>
                      <a:gd name="T11" fmla="*/ 29 h 259"/>
                      <a:gd name="T12" fmla="*/ 0 w 216"/>
                      <a:gd name="T13" fmla="*/ 33 h 259"/>
                      <a:gd name="T14" fmla="*/ 1 w 216"/>
                      <a:gd name="T15" fmla="*/ 39 h 259"/>
                      <a:gd name="T16" fmla="*/ 5 w 216"/>
                      <a:gd name="T17" fmla="*/ 42 h 259"/>
                      <a:gd name="T18" fmla="*/ 12 w 216"/>
                      <a:gd name="T19" fmla="*/ 43 h 259"/>
                      <a:gd name="T20" fmla="*/ 15 w 216"/>
                      <a:gd name="T21" fmla="*/ 39 h 259"/>
                      <a:gd name="T22" fmla="*/ 15 w 216"/>
                      <a:gd name="T23" fmla="*/ 35 h 259"/>
                      <a:gd name="T24" fmla="*/ 16 w 216"/>
                      <a:gd name="T25" fmla="*/ 32 h 259"/>
                      <a:gd name="T26" fmla="*/ 12 w 216"/>
                      <a:gd name="T27" fmla="*/ 32 h 259"/>
                      <a:gd name="T28" fmla="*/ 11 w 216"/>
                      <a:gd name="T29" fmla="*/ 29 h 259"/>
                      <a:gd name="T30" fmla="*/ 14 w 216"/>
                      <a:gd name="T31" fmla="*/ 23 h 259"/>
                      <a:gd name="T32" fmla="*/ 19 w 216"/>
                      <a:gd name="T33" fmla="*/ 18 h 259"/>
                      <a:gd name="T34" fmla="*/ 25 w 216"/>
                      <a:gd name="T35" fmla="*/ 12 h 259"/>
                      <a:gd name="T36" fmla="*/ 27 w 216"/>
                      <a:gd name="T37" fmla="*/ 10 h 259"/>
                      <a:gd name="T38" fmla="*/ 31 w 216"/>
                      <a:gd name="T39" fmla="*/ 6 h 259"/>
                      <a:gd name="T40" fmla="*/ 27 w 216"/>
                      <a:gd name="T41" fmla="*/ 0 h 2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59"/>
                      <a:gd name="T65" fmla="*/ 216 w 216"/>
                      <a:gd name="T66" fmla="*/ 259 h 2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59">
                        <a:moveTo>
                          <a:pt x="185" y="0"/>
                        </a:moveTo>
                        <a:lnTo>
                          <a:pt x="101" y="53"/>
                        </a:lnTo>
                        <a:lnTo>
                          <a:pt x="74" y="80"/>
                        </a:lnTo>
                        <a:lnTo>
                          <a:pt x="42" y="114"/>
                        </a:lnTo>
                        <a:lnTo>
                          <a:pt x="18" y="149"/>
                        </a:lnTo>
                        <a:lnTo>
                          <a:pt x="0" y="174"/>
                        </a:lnTo>
                        <a:lnTo>
                          <a:pt x="0" y="199"/>
                        </a:lnTo>
                        <a:lnTo>
                          <a:pt x="7" y="236"/>
                        </a:lnTo>
                        <a:lnTo>
                          <a:pt x="33" y="253"/>
                        </a:lnTo>
                        <a:lnTo>
                          <a:pt x="81" y="259"/>
                        </a:lnTo>
                        <a:lnTo>
                          <a:pt x="103" y="232"/>
                        </a:lnTo>
                        <a:lnTo>
                          <a:pt x="104" y="213"/>
                        </a:lnTo>
                        <a:lnTo>
                          <a:pt x="108" y="195"/>
                        </a:lnTo>
                        <a:lnTo>
                          <a:pt x="81" y="195"/>
                        </a:lnTo>
                        <a:lnTo>
                          <a:pt x="74" y="174"/>
                        </a:lnTo>
                        <a:lnTo>
                          <a:pt x="95" y="137"/>
                        </a:lnTo>
                        <a:lnTo>
                          <a:pt x="132" y="106"/>
                        </a:lnTo>
                        <a:lnTo>
                          <a:pt x="173" y="71"/>
                        </a:lnTo>
                        <a:lnTo>
                          <a:pt x="191" y="60"/>
                        </a:lnTo>
                        <a:lnTo>
                          <a:pt x="216" y="36"/>
                        </a:lnTo>
                        <a:lnTo>
                          <a:pt x="185" y="0"/>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129" name="Freeform 302"/>
                  <p:cNvSpPr>
                    <a:spLocks/>
                  </p:cNvSpPr>
                  <p:nvPr/>
                </p:nvSpPr>
                <p:spPr bwMode="auto">
                  <a:xfrm>
                    <a:off x="2405" y="3243"/>
                    <a:ext cx="31" cy="43"/>
                  </a:xfrm>
                  <a:custGeom>
                    <a:avLst/>
                    <a:gdLst>
                      <a:gd name="T0" fmla="*/ 27 w 216"/>
                      <a:gd name="T1" fmla="*/ 0 h 259"/>
                      <a:gd name="T2" fmla="*/ 14 w 216"/>
                      <a:gd name="T3" fmla="*/ 9 h 259"/>
                      <a:gd name="T4" fmla="*/ 11 w 216"/>
                      <a:gd name="T5" fmla="*/ 13 h 259"/>
                      <a:gd name="T6" fmla="*/ 6 w 216"/>
                      <a:gd name="T7" fmla="*/ 19 h 259"/>
                      <a:gd name="T8" fmla="*/ 3 w 216"/>
                      <a:gd name="T9" fmla="*/ 25 h 259"/>
                      <a:gd name="T10" fmla="*/ 0 w 216"/>
                      <a:gd name="T11" fmla="*/ 29 h 259"/>
                      <a:gd name="T12" fmla="*/ 0 w 216"/>
                      <a:gd name="T13" fmla="*/ 33 h 259"/>
                      <a:gd name="T14" fmla="*/ 1 w 216"/>
                      <a:gd name="T15" fmla="*/ 39 h 259"/>
                      <a:gd name="T16" fmla="*/ 5 w 216"/>
                      <a:gd name="T17" fmla="*/ 42 h 259"/>
                      <a:gd name="T18" fmla="*/ 12 w 216"/>
                      <a:gd name="T19" fmla="*/ 43 h 259"/>
                      <a:gd name="T20" fmla="*/ 15 w 216"/>
                      <a:gd name="T21" fmla="*/ 39 h 259"/>
                      <a:gd name="T22" fmla="*/ 15 w 216"/>
                      <a:gd name="T23" fmla="*/ 35 h 259"/>
                      <a:gd name="T24" fmla="*/ 16 w 216"/>
                      <a:gd name="T25" fmla="*/ 32 h 259"/>
                      <a:gd name="T26" fmla="*/ 12 w 216"/>
                      <a:gd name="T27" fmla="*/ 32 h 259"/>
                      <a:gd name="T28" fmla="*/ 11 w 216"/>
                      <a:gd name="T29" fmla="*/ 29 h 259"/>
                      <a:gd name="T30" fmla="*/ 14 w 216"/>
                      <a:gd name="T31" fmla="*/ 23 h 259"/>
                      <a:gd name="T32" fmla="*/ 19 w 216"/>
                      <a:gd name="T33" fmla="*/ 18 h 259"/>
                      <a:gd name="T34" fmla="*/ 25 w 216"/>
                      <a:gd name="T35" fmla="*/ 12 h 259"/>
                      <a:gd name="T36" fmla="*/ 27 w 216"/>
                      <a:gd name="T37" fmla="*/ 10 h 259"/>
                      <a:gd name="T38" fmla="*/ 31 w 216"/>
                      <a:gd name="T39" fmla="*/ 6 h 259"/>
                      <a:gd name="T40" fmla="*/ 27 w 216"/>
                      <a:gd name="T41" fmla="*/ 0 h 2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6"/>
                      <a:gd name="T64" fmla="*/ 0 h 259"/>
                      <a:gd name="T65" fmla="*/ 216 w 216"/>
                      <a:gd name="T66" fmla="*/ 259 h 2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6" h="259">
                        <a:moveTo>
                          <a:pt x="185" y="0"/>
                        </a:moveTo>
                        <a:lnTo>
                          <a:pt x="101" y="53"/>
                        </a:lnTo>
                        <a:lnTo>
                          <a:pt x="74" y="80"/>
                        </a:lnTo>
                        <a:lnTo>
                          <a:pt x="42" y="114"/>
                        </a:lnTo>
                        <a:lnTo>
                          <a:pt x="18" y="149"/>
                        </a:lnTo>
                        <a:lnTo>
                          <a:pt x="0" y="174"/>
                        </a:lnTo>
                        <a:lnTo>
                          <a:pt x="0" y="199"/>
                        </a:lnTo>
                        <a:lnTo>
                          <a:pt x="7" y="236"/>
                        </a:lnTo>
                        <a:lnTo>
                          <a:pt x="33" y="253"/>
                        </a:lnTo>
                        <a:lnTo>
                          <a:pt x="81" y="259"/>
                        </a:lnTo>
                        <a:lnTo>
                          <a:pt x="103" y="232"/>
                        </a:lnTo>
                        <a:lnTo>
                          <a:pt x="104" y="213"/>
                        </a:lnTo>
                        <a:lnTo>
                          <a:pt x="108" y="195"/>
                        </a:lnTo>
                        <a:lnTo>
                          <a:pt x="81" y="195"/>
                        </a:lnTo>
                        <a:lnTo>
                          <a:pt x="74" y="174"/>
                        </a:lnTo>
                        <a:lnTo>
                          <a:pt x="95" y="137"/>
                        </a:lnTo>
                        <a:lnTo>
                          <a:pt x="132" y="106"/>
                        </a:lnTo>
                        <a:lnTo>
                          <a:pt x="173" y="71"/>
                        </a:lnTo>
                        <a:lnTo>
                          <a:pt x="191" y="60"/>
                        </a:lnTo>
                        <a:lnTo>
                          <a:pt x="216" y="36"/>
                        </a:lnTo>
                        <a:lnTo>
                          <a:pt x="185"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30" name="Freeform 303"/>
                  <p:cNvSpPr>
                    <a:spLocks/>
                  </p:cNvSpPr>
                  <p:nvPr/>
                </p:nvSpPr>
                <p:spPr bwMode="auto">
                  <a:xfrm>
                    <a:off x="2433" y="3269"/>
                    <a:ext cx="28" cy="50"/>
                  </a:xfrm>
                  <a:custGeom>
                    <a:avLst/>
                    <a:gdLst>
                      <a:gd name="T0" fmla="*/ 28 w 197"/>
                      <a:gd name="T1" fmla="*/ 0 h 297"/>
                      <a:gd name="T2" fmla="*/ 20 w 197"/>
                      <a:gd name="T3" fmla="*/ 9 h 297"/>
                      <a:gd name="T4" fmla="*/ 14 w 197"/>
                      <a:gd name="T5" fmla="*/ 18 h 297"/>
                      <a:gd name="T6" fmla="*/ 11 w 197"/>
                      <a:gd name="T7" fmla="*/ 24 h 297"/>
                      <a:gd name="T8" fmla="*/ 11 w 197"/>
                      <a:gd name="T9" fmla="*/ 28 h 297"/>
                      <a:gd name="T10" fmla="*/ 11 w 197"/>
                      <a:gd name="T11" fmla="*/ 33 h 297"/>
                      <a:gd name="T12" fmla="*/ 12 w 197"/>
                      <a:gd name="T13" fmla="*/ 37 h 297"/>
                      <a:gd name="T14" fmla="*/ 16 w 197"/>
                      <a:gd name="T15" fmla="*/ 37 h 297"/>
                      <a:gd name="T16" fmla="*/ 24 w 197"/>
                      <a:gd name="T17" fmla="*/ 34 h 297"/>
                      <a:gd name="T18" fmla="*/ 16 w 197"/>
                      <a:gd name="T19" fmla="*/ 43 h 297"/>
                      <a:gd name="T20" fmla="*/ 12 w 197"/>
                      <a:gd name="T21" fmla="*/ 50 h 297"/>
                      <a:gd name="T22" fmla="*/ 7 w 197"/>
                      <a:gd name="T23" fmla="*/ 49 h 297"/>
                      <a:gd name="T24" fmla="*/ 2 w 197"/>
                      <a:gd name="T25" fmla="*/ 46 h 297"/>
                      <a:gd name="T26" fmla="*/ 0 w 197"/>
                      <a:gd name="T27" fmla="*/ 39 h 297"/>
                      <a:gd name="T28" fmla="*/ 1 w 197"/>
                      <a:gd name="T29" fmla="*/ 31 h 297"/>
                      <a:gd name="T30" fmla="*/ 4 w 197"/>
                      <a:gd name="T31" fmla="*/ 21 h 297"/>
                      <a:gd name="T32" fmla="*/ 8 w 197"/>
                      <a:gd name="T33" fmla="*/ 13 h 297"/>
                      <a:gd name="T34" fmla="*/ 13 w 197"/>
                      <a:gd name="T35" fmla="*/ 6 h 297"/>
                      <a:gd name="T36" fmla="*/ 28 w 197"/>
                      <a:gd name="T37" fmla="*/ 0 h 2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7"/>
                      <a:gd name="T58" fmla="*/ 0 h 297"/>
                      <a:gd name="T59" fmla="*/ 197 w 197"/>
                      <a:gd name="T60" fmla="*/ 297 h 2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7" h="297">
                        <a:moveTo>
                          <a:pt x="197" y="0"/>
                        </a:moveTo>
                        <a:lnTo>
                          <a:pt x="139" y="52"/>
                        </a:lnTo>
                        <a:lnTo>
                          <a:pt x="96" y="104"/>
                        </a:lnTo>
                        <a:lnTo>
                          <a:pt x="80" y="143"/>
                        </a:lnTo>
                        <a:lnTo>
                          <a:pt x="75" y="164"/>
                        </a:lnTo>
                        <a:lnTo>
                          <a:pt x="75" y="194"/>
                        </a:lnTo>
                        <a:lnTo>
                          <a:pt x="85" y="217"/>
                        </a:lnTo>
                        <a:lnTo>
                          <a:pt x="113" y="217"/>
                        </a:lnTo>
                        <a:lnTo>
                          <a:pt x="166" y="201"/>
                        </a:lnTo>
                        <a:lnTo>
                          <a:pt x="111" y="255"/>
                        </a:lnTo>
                        <a:lnTo>
                          <a:pt x="85" y="297"/>
                        </a:lnTo>
                        <a:lnTo>
                          <a:pt x="49" y="293"/>
                        </a:lnTo>
                        <a:lnTo>
                          <a:pt x="17" y="273"/>
                        </a:lnTo>
                        <a:lnTo>
                          <a:pt x="0" y="233"/>
                        </a:lnTo>
                        <a:lnTo>
                          <a:pt x="7" y="187"/>
                        </a:lnTo>
                        <a:lnTo>
                          <a:pt x="29" y="124"/>
                        </a:lnTo>
                        <a:lnTo>
                          <a:pt x="54" y="77"/>
                        </a:lnTo>
                        <a:lnTo>
                          <a:pt x="92" y="33"/>
                        </a:lnTo>
                        <a:lnTo>
                          <a:pt x="197" y="0"/>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131" name="Freeform 304"/>
                  <p:cNvSpPr>
                    <a:spLocks/>
                  </p:cNvSpPr>
                  <p:nvPr/>
                </p:nvSpPr>
                <p:spPr bwMode="auto">
                  <a:xfrm>
                    <a:off x="2433" y="3269"/>
                    <a:ext cx="28" cy="50"/>
                  </a:xfrm>
                  <a:custGeom>
                    <a:avLst/>
                    <a:gdLst>
                      <a:gd name="T0" fmla="*/ 28 w 197"/>
                      <a:gd name="T1" fmla="*/ 0 h 297"/>
                      <a:gd name="T2" fmla="*/ 20 w 197"/>
                      <a:gd name="T3" fmla="*/ 9 h 297"/>
                      <a:gd name="T4" fmla="*/ 14 w 197"/>
                      <a:gd name="T5" fmla="*/ 18 h 297"/>
                      <a:gd name="T6" fmla="*/ 11 w 197"/>
                      <a:gd name="T7" fmla="*/ 24 h 297"/>
                      <a:gd name="T8" fmla="*/ 11 w 197"/>
                      <a:gd name="T9" fmla="*/ 28 h 297"/>
                      <a:gd name="T10" fmla="*/ 11 w 197"/>
                      <a:gd name="T11" fmla="*/ 33 h 297"/>
                      <a:gd name="T12" fmla="*/ 12 w 197"/>
                      <a:gd name="T13" fmla="*/ 37 h 297"/>
                      <a:gd name="T14" fmla="*/ 16 w 197"/>
                      <a:gd name="T15" fmla="*/ 37 h 297"/>
                      <a:gd name="T16" fmla="*/ 24 w 197"/>
                      <a:gd name="T17" fmla="*/ 34 h 297"/>
                      <a:gd name="T18" fmla="*/ 16 w 197"/>
                      <a:gd name="T19" fmla="*/ 43 h 297"/>
                      <a:gd name="T20" fmla="*/ 12 w 197"/>
                      <a:gd name="T21" fmla="*/ 50 h 297"/>
                      <a:gd name="T22" fmla="*/ 7 w 197"/>
                      <a:gd name="T23" fmla="*/ 49 h 297"/>
                      <a:gd name="T24" fmla="*/ 2 w 197"/>
                      <a:gd name="T25" fmla="*/ 46 h 297"/>
                      <a:gd name="T26" fmla="*/ 0 w 197"/>
                      <a:gd name="T27" fmla="*/ 39 h 297"/>
                      <a:gd name="T28" fmla="*/ 1 w 197"/>
                      <a:gd name="T29" fmla="*/ 31 h 297"/>
                      <a:gd name="T30" fmla="*/ 4 w 197"/>
                      <a:gd name="T31" fmla="*/ 21 h 297"/>
                      <a:gd name="T32" fmla="*/ 8 w 197"/>
                      <a:gd name="T33" fmla="*/ 13 h 297"/>
                      <a:gd name="T34" fmla="*/ 13 w 197"/>
                      <a:gd name="T35" fmla="*/ 6 h 297"/>
                      <a:gd name="T36" fmla="*/ 28 w 197"/>
                      <a:gd name="T37" fmla="*/ 0 h 2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7"/>
                      <a:gd name="T58" fmla="*/ 0 h 297"/>
                      <a:gd name="T59" fmla="*/ 197 w 197"/>
                      <a:gd name="T60" fmla="*/ 297 h 2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7" h="297">
                        <a:moveTo>
                          <a:pt x="197" y="0"/>
                        </a:moveTo>
                        <a:lnTo>
                          <a:pt x="139" y="52"/>
                        </a:lnTo>
                        <a:lnTo>
                          <a:pt x="96" y="104"/>
                        </a:lnTo>
                        <a:lnTo>
                          <a:pt x="80" y="143"/>
                        </a:lnTo>
                        <a:lnTo>
                          <a:pt x="75" y="164"/>
                        </a:lnTo>
                        <a:lnTo>
                          <a:pt x="75" y="194"/>
                        </a:lnTo>
                        <a:lnTo>
                          <a:pt x="85" y="217"/>
                        </a:lnTo>
                        <a:lnTo>
                          <a:pt x="113" y="217"/>
                        </a:lnTo>
                        <a:lnTo>
                          <a:pt x="166" y="201"/>
                        </a:lnTo>
                        <a:lnTo>
                          <a:pt x="111" y="255"/>
                        </a:lnTo>
                        <a:lnTo>
                          <a:pt x="85" y="297"/>
                        </a:lnTo>
                        <a:lnTo>
                          <a:pt x="49" y="293"/>
                        </a:lnTo>
                        <a:lnTo>
                          <a:pt x="17" y="273"/>
                        </a:lnTo>
                        <a:lnTo>
                          <a:pt x="0" y="233"/>
                        </a:lnTo>
                        <a:lnTo>
                          <a:pt x="7" y="187"/>
                        </a:lnTo>
                        <a:lnTo>
                          <a:pt x="29" y="124"/>
                        </a:lnTo>
                        <a:lnTo>
                          <a:pt x="54" y="77"/>
                        </a:lnTo>
                        <a:lnTo>
                          <a:pt x="92" y="33"/>
                        </a:lnTo>
                        <a:lnTo>
                          <a:pt x="197"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32" name="Freeform 305"/>
                  <p:cNvSpPr>
                    <a:spLocks/>
                  </p:cNvSpPr>
                  <p:nvPr/>
                </p:nvSpPr>
                <p:spPr bwMode="auto">
                  <a:xfrm>
                    <a:off x="2414" y="3147"/>
                    <a:ext cx="146" cy="161"/>
                  </a:xfrm>
                  <a:custGeom>
                    <a:avLst/>
                    <a:gdLst>
                      <a:gd name="T0" fmla="*/ 0 w 1027"/>
                      <a:gd name="T1" fmla="*/ 47 h 963"/>
                      <a:gd name="T2" fmla="*/ 2 w 1027"/>
                      <a:gd name="T3" fmla="*/ 56 h 963"/>
                      <a:gd name="T4" fmla="*/ 7 w 1027"/>
                      <a:gd name="T5" fmla="*/ 62 h 963"/>
                      <a:gd name="T6" fmla="*/ 11 w 1027"/>
                      <a:gd name="T7" fmla="*/ 64 h 963"/>
                      <a:gd name="T8" fmla="*/ 15 w 1027"/>
                      <a:gd name="T9" fmla="*/ 66 h 963"/>
                      <a:gd name="T10" fmla="*/ 16 w 1027"/>
                      <a:gd name="T11" fmla="*/ 73 h 963"/>
                      <a:gd name="T12" fmla="*/ 16 w 1027"/>
                      <a:gd name="T13" fmla="*/ 91 h 963"/>
                      <a:gd name="T14" fmla="*/ 16 w 1027"/>
                      <a:gd name="T15" fmla="*/ 102 h 963"/>
                      <a:gd name="T16" fmla="*/ 16 w 1027"/>
                      <a:gd name="T17" fmla="*/ 106 h 963"/>
                      <a:gd name="T18" fmla="*/ 18 w 1027"/>
                      <a:gd name="T19" fmla="*/ 110 h 963"/>
                      <a:gd name="T20" fmla="*/ 21 w 1027"/>
                      <a:gd name="T21" fmla="*/ 112 h 963"/>
                      <a:gd name="T22" fmla="*/ 25 w 1027"/>
                      <a:gd name="T23" fmla="*/ 112 h 963"/>
                      <a:gd name="T24" fmla="*/ 31 w 1027"/>
                      <a:gd name="T25" fmla="*/ 110 h 963"/>
                      <a:gd name="T26" fmla="*/ 35 w 1027"/>
                      <a:gd name="T27" fmla="*/ 109 h 963"/>
                      <a:gd name="T28" fmla="*/ 38 w 1027"/>
                      <a:gd name="T29" fmla="*/ 114 h 963"/>
                      <a:gd name="T30" fmla="*/ 38 w 1027"/>
                      <a:gd name="T31" fmla="*/ 121 h 963"/>
                      <a:gd name="T32" fmla="*/ 39 w 1027"/>
                      <a:gd name="T33" fmla="*/ 124 h 963"/>
                      <a:gd name="T34" fmla="*/ 40 w 1027"/>
                      <a:gd name="T35" fmla="*/ 127 h 963"/>
                      <a:gd name="T36" fmla="*/ 46 w 1027"/>
                      <a:gd name="T37" fmla="*/ 130 h 963"/>
                      <a:gd name="T38" fmla="*/ 51 w 1027"/>
                      <a:gd name="T39" fmla="*/ 132 h 963"/>
                      <a:gd name="T40" fmla="*/ 50 w 1027"/>
                      <a:gd name="T41" fmla="*/ 135 h 963"/>
                      <a:gd name="T42" fmla="*/ 50 w 1027"/>
                      <a:gd name="T43" fmla="*/ 140 h 963"/>
                      <a:gd name="T44" fmla="*/ 51 w 1027"/>
                      <a:gd name="T45" fmla="*/ 145 h 963"/>
                      <a:gd name="T46" fmla="*/ 57 w 1027"/>
                      <a:gd name="T47" fmla="*/ 146 h 963"/>
                      <a:gd name="T48" fmla="*/ 64 w 1027"/>
                      <a:gd name="T49" fmla="*/ 149 h 963"/>
                      <a:gd name="T50" fmla="*/ 70 w 1027"/>
                      <a:gd name="T51" fmla="*/ 157 h 963"/>
                      <a:gd name="T52" fmla="*/ 76 w 1027"/>
                      <a:gd name="T53" fmla="*/ 161 h 963"/>
                      <a:gd name="T54" fmla="*/ 117 w 1027"/>
                      <a:gd name="T55" fmla="*/ 150 h 963"/>
                      <a:gd name="T56" fmla="*/ 125 w 1027"/>
                      <a:gd name="T57" fmla="*/ 142 h 963"/>
                      <a:gd name="T58" fmla="*/ 131 w 1027"/>
                      <a:gd name="T59" fmla="*/ 135 h 963"/>
                      <a:gd name="T60" fmla="*/ 136 w 1027"/>
                      <a:gd name="T61" fmla="*/ 128 h 963"/>
                      <a:gd name="T62" fmla="*/ 144 w 1027"/>
                      <a:gd name="T63" fmla="*/ 113 h 963"/>
                      <a:gd name="T64" fmla="*/ 145 w 1027"/>
                      <a:gd name="T65" fmla="*/ 102 h 963"/>
                      <a:gd name="T66" fmla="*/ 146 w 1027"/>
                      <a:gd name="T67" fmla="*/ 95 h 963"/>
                      <a:gd name="T68" fmla="*/ 145 w 1027"/>
                      <a:gd name="T69" fmla="*/ 84 h 963"/>
                      <a:gd name="T70" fmla="*/ 139 w 1027"/>
                      <a:gd name="T71" fmla="*/ 66 h 963"/>
                      <a:gd name="T72" fmla="*/ 107 w 1027"/>
                      <a:gd name="T73" fmla="*/ 0 h 963"/>
                      <a:gd name="T74" fmla="*/ 82 w 1027"/>
                      <a:gd name="T75" fmla="*/ 0 h 963"/>
                      <a:gd name="T76" fmla="*/ 0 w 1027"/>
                      <a:gd name="T77" fmla="*/ 47 h 96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27"/>
                      <a:gd name="T118" fmla="*/ 0 h 963"/>
                      <a:gd name="T119" fmla="*/ 1027 w 1027"/>
                      <a:gd name="T120" fmla="*/ 963 h 96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27" h="963">
                        <a:moveTo>
                          <a:pt x="0" y="284"/>
                        </a:moveTo>
                        <a:lnTo>
                          <a:pt x="16" y="334"/>
                        </a:lnTo>
                        <a:lnTo>
                          <a:pt x="47" y="370"/>
                        </a:lnTo>
                        <a:lnTo>
                          <a:pt x="74" y="381"/>
                        </a:lnTo>
                        <a:lnTo>
                          <a:pt x="104" y="394"/>
                        </a:lnTo>
                        <a:lnTo>
                          <a:pt x="112" y="437"/>
                        </a:lnTo>
                        <a:lnTo>
                          <a:pt x="112" y="547"/>
                        </a:lnTo>
                        <a:lnTo>
                          <a:pt x="113" y="609"/>
                        </a:lnTo>
                        <a:lnTo>
                          <a:pt x="116" y="635"/>
                        </a:lnTo>
                        <a:lnTo>
                          <a:pt x="124" y="660"/>
                        </a:lnTo>
                        <a:lnTo>
                          <a:pt x="145" y="670"/>
                        </a:lnTo>
                        <a:lnTo>
                          <a:pt x="177" y="670"/>
                        </a:lnTo>
                        <a:lnTo>
                          <a:pt x="219" y="660"/>
                        </a:lnTo>
                        <a:lnTo>
                          <a:pt x="245" y="654"/>
                        </a:lnTo>
                        <a:lnTo>
                          <a:pt x="266" y="683"/>
                        </a:lnTo>
                        <a:lnTo>
                          <a:pt x="266" y="721"/>
                        </a:lnTo>
                        <a:lnTo>
                          <a:pt x="271" y="741"/>
                        </a:lnTo>
                        <a:lnTo>
                          <a:pt x="283" y="762"/>
                        </a:lnTo>
                        <a:lnTo>
                          <a:pt x="326" y="777"/>
                        </a:lnTo>
                        <a:lnTo>
                          <a:pt x="356" y="788"/>
                        </a:lnTo>
                        <a:lnTo>
                          <a:pt x="350" y="808"/>
                        </a:lnTo>
                        <a:lnTo>
                          <a:pt x="350" y="840"/>
                        </a:lnTo>
                        <a:lnTo>
                          <a:pt x="361" y="865"/>
                        </a:lnTo>
                        <a:lnTo>
                          <a:pt x="398" y="873"/>
                        </a:lnTo>
                        <a:lnTo>
                          <a:pt x="447" y="893"/>
                        </a:lnTo>
                        <a:lnTo>
                          <a:pt x="490" y="939"/>
                        </a:lnTo>
                        <a:lnTo>
                          <a:pt x="532" y="963"/>
                        </a:lnTo>
                        <a:lnTo>
                          <a:pt x="821" y="896"/>
                        </a:lnTo>
                        <a:lnTo>
                          <a:pt x="876" y="852"/>
                        </a:lnTo>
                        <a:lnTo>
                          <a:pt x="920" y="808"/>
                        </a:lnTo>
                        <a:lnTo>
                          <a:pt x="955" y="763"/>
                        </a:lnTo>
                        <a:lnTo>
                          <a:pt x="1012" y="674"/>
                        </a:lnTo>
                        <a:lnTo>
                          <a:pt x="1022" y="611"/>
                        </a:lnTo>
                        <a:lnTo>
                          <a:pt x="1027" y="568"/>
                        </a:lnTo>
                        <a:lnTo>
                          <a:pt x="1022" y="500"/>
                        </a:lnTo>
                        <a:lnTo>
                          <a:pt x="980" y="393"/>
                        </a:lnTo>
                        <a:lnTo>
                          <a:pt x="756" y="0"/>
                        </a:lnTo>
                        <a:lnTo>
                          <a:pt x="577" y="0"/>
                        </a:lnTo>
                        <a:lnTo>
                          <a:pt x="0" y="284"/>
                        </a:lnTo>
                        <a:close/>
                      </a:path>
                    </a:pathLst>
                  </a:custGeom>
                  <a:solidFill>
                    <a:srgbClr val="C24505"/>
                  </a:solidFill>
                  <a:ln w="9525">
                    <a:noFill/>
                    <a:round/>
                    <a:headEnd/>
                    <a:tailEnd/>
                  </a:ln>
                </p:spPr>
                <p:txBody>
                  <a:bodyPr/>
                  <a:lstStyle/>
                  <a:p>
                    <a:endParaRPr lang="de-DE">
                      <a:solidFill>
                        <a:prstClr val="black"/>
                      </a:solidFill>
                      <a:latin typeface="Calibri"/>
                    </a:endParaRPr>
                  </a:p>
                </p:txBody>
              </p:sp>
              <p:sp>
                <p:nvSpPr>
                  <p:cNvPr id="44133" name="Freeform 306"/>
                  <p:cNvSpPr>
                    <a:spLocks/>
                  </p:cNvSpPr>
                  <p:nvPr/>
                </p:nvSpPr>
                <p:spPr bwMode="auto">
                  <a:xfrm>
                    <a:off x="2414" y="3147"/>
                    <a:ext cx="146" cy="161"/>
                  </a:xfrm>
                  <a:custGeom>
                    <a:avLst/>
                    <a:gdLst>
                      <a:gd name="T0" fmla="*/ 0 w 1027"/>
                      <a:gd name="T1" fmla="*/ 47 h 963"/>
                      <a:gd name="T2" fmla="*/ 2 w 1027"/>
                      <a:gd name="T3" fmla="*/ 56 h 963"/>
                      <a:gd name="T4" fmla="*/ 7 w 1027"/>
                      <a:gd name="T5" fmla="*/ 62 h 963"/>
                      <a:gd name="T6" fmla="*/ 11 w 1027"/>
                      <a:gd name="T7" fmla="*/ 64 h 963"/>
                      <a:gd name="T8" fmla="*/ 15 w 1027"/>
                      <a:gd name="T9" fmla="*/ 66 h 963"/>
                      <a:gd name="T10" fmla="*/ 16 w 1027"/>
                      <a:gd name="T11" fmla="*/ 73 h 963"/>
                      <a:gd name="T12" fmla="*/ 16 w 1027"/>
                      <a:gd name="T13" fmla="*/ 91 h 963"/>
                      <a:gd name="T14" fmla="*/ 16 w 1027"/>
                      <a:gd name="T15" fmla="*/ 102 h 963"/>
                      <a:gd name="T16" fmla="*/ 16 w 1027"/>
                      <a:gd name="T17" fmla="*/ 106 h 963"/>
                      <a:gd name="T18" fmla="*/ 18 w 1027"/>
                      <a:gd name="T19" fmla="*/ 110 h 963"/>
                      <a:gd name="T20" fmla="*/ 21 w 1027"/>
                      <a:gd name="T21" fmla="*/ 112 h 963"/>
                      <a:gd name="T22" fmla="*/ 25 w 1027"/>
                      <a:gd name="T23" fmla="*/ 112 h 963"/>
                      <a:gd name="T24" fmla="*/ 31 w 1027"/>
                      <a:gd name="T25" fmla="*/ 110 h 963"/>
                      <a:gd name="T26" fmla="*/ 35 w 1027"/>
                      <a:gd name="T27" fmla="*/ 109 h 963"/>
                      <a:gd name="T28" fmla="*/ 38 w 1027"/>
                      <a:gd name="T29" fmla="*/ 114 h 963"/>
                      <a:gd name="T30" fmla="*/ 38 w 1027"/>
                      <a:gd name="T31" fmla="*/ 121 h 963"/>
                      <a:gd name="T32" fmla="*/ 39 w 1027"/>
                      <a:gd name="T33" fmla="*/ 124 h 963"/>
                      <a:gd name="T34" fmla="*/ 40 w 1027"/>
                      <a:gd name="T35" fmla="*/ 127 h 963"/>
                      <a:gd name="T36" fmla="*/ 46 w 1027"/>
                      <a:gd name="T37" fmla="*/ 130 h 963"/>
                      <a:gd name="T38" fmla="*/ 51 w 1027"/>
                      <a:gd name="T39" fmla="*/ 132 h 963"/>
                      <a:gd name="T40" fmla="*/ 50 w 1027"/>
                      <a:gd name="T41" fmla="*/ 135 h 963"/>
                      <a:gd name="T42" fmla="*/ 50 w 1027"/>
                      <a:gd name="T43" fmla="*/ 140 h 963"/>
                      <a:gd name="T44" fmla="*/ 51 w 1027"/>
                      <a:gd name="T45" fmla="*/ 145 h 963"/>
                      <a:gd name="T46" fmla="*/ 57 w 1027"/>
                      <a:gd name="T47" fmla="*/ 146 h 963"/>
                      <a:gd name="T48" fmla="*/ 64 w 1027"/>
                      <a:gd name="T49" fmla="*/ 149 h 963"/>
                      <a:gd name="T50" fmla="*/ 70 w 1027"/>
                      <a:gd name="T51" fmla="*/ 157 h 963"/>
                      <a:gd name="T52" fmla="*/ 76 w 1027"/>
                      <a:gd name="T53" fmla="*/ 161 h 963"/>
                      <a:gd name="T54" fmla="*/ 117 w 1027"/>
                      <a:gd name="T55" fmla="*/ 150 h 963"/>
                      <a:gd name="T56" fmla="*/ 125 w 1027"/>
                      <a:gd name="T57" fmla="*/ 142 h 963"/>
                      <a:gd name="T58" fmla="*/ 131 w 1027"/>
                      <a:gd name="T59" fmla="*/ 135 h 963"/>
                      <a:gd name="T60" fmla="*/ 136 w 1027"/>
                      <a:gd name="T61" fmla="*/ 128 h 963"/>
                      <a:gd name="T62" fmla="*/ 144 w 1027"/>
                      <a:gd name="T63" fmla="*/ 113 h 963"/>
                      <a:gd name="T64" fmla="*/ 145 w 1027"/>
                      <a:gd name="T65" fmla="*/ 102 h 963"/>
                      <a:gd name="T66" fmla="*/ 146 w 1027"/>
                      <a:gd name="T67" fmla="*/ 95 h 963"/>
                      <a:gd name="T68" fmla="*/ 145 w 1027"/>
                      <a:gd name="T69" fmla="*/ 84 h 963"/>
                      <a:gd name="T70" fmla="*/ 139 w 1027"/>
                      <a:gd name="T71" fmla="*/ 66 h 963"/>
                      <a:gd name="T72" fmla="*/ 107 w 1027"/>
                      <a:gd name="T73" fmla="*/ 0 h 963"/>
                      <a:gd name="T74" fmla="*/ 82 w 1027"/>
                      <a:gd name="T75" fmla="*/ 0 h 963"/>
                      <a:gd name="T76" fmla="*/ 0 w 1027"/>
                      <a:gd name="T77" fmla="*/ 47 h 96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27"/>
                      <a:gd name="T118" fmla="*/ 0 h 963"/>
                      <a:gd name="T119" fmla="*/ 1027 w 1027"/>
                      <a:gd name="T120" fmla="*/ 963 h 96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27" h="963">
                        <a:moveTo>
                          <a:pt x="0" y="284"/>
                        </a:moveTo>
                        <a:lnTo>
                          <a:pt x="16" y="334"/>
                        </a:lnTo>
                        <a:lnTo>
                          <a:pt x="47" y="370"/>
                        </a:lnTo>
                        <a:lnTo>
                          <a:pt x="74" y="381"/>
                        </a:lnTo>
                        <a:lnTo>
                          <a:pt x="104" y="394"/>
                        </a:lnTo>
                        <a:lnTo>
                          <a:pt x="112" y="437"/>
                        </a:lnTo>
                        <a:lnTo>
                          <a:pt x="112" y="547"/>
                        </a:lnTo>
                        <a:lnTo>
                          <a:pt x="113" y="609"/>
                        </a:lnTo>
                        <a:lnTo>
                          <a:pt x="116" y="635"/>
                        </a:lnTo>
                        <a:lnTo>
                          <a:pt x="124" y="660"/>
                        </a:lnTo>
                        <a:lnTo>
                          <a:pt x="145" y="670"/>
                        </a:lnTo>
                        <a:lnTo>
                          <a:pt x="177" y="670"/>
                        </a:lnTo>
                        <a:lnTo>
                          <a:pt x="219" y="660"/>
                        </a:lnTo>
                        <a:lnTo>
                          <a:pt x="245" y="654"/>
                        </a:lnTo>
                        <a:lnTo>
                          <a:pt x="266" y="683"/>
                        </a:lnTo>
                        <a:lnTo>
                          <a:pt x="266" y="721"/>
                        </a:lnTo>
                        <a:lnTo>
                          <a:pt x="271" y="741"/>
                        </a:lnTo>
                        <a:lnTo>
                          <a:pt x="283" y="762"/>
                        </a:lnTo>
                        <a:lnTo>
                          <a:pt x="326" y="777"/>
                        </a:lnTo>
                        <a:lnTo>
                          <a:pt x="356" y="788"/>
                        </a:lnTo>
                        <a:lnTo>
                          <a:pt x="350" y="808"/>
                        </a:lnTo>
                        <a:lnTo>
                          <a:pt x="350" y="840"/>
                        </a:lnTo>
                        <a:lnTo>
                          <a:pt x="361" y="865"/>
                        </a:lnTo>
                        <a:lnTo>
                          <a:pt x="398" y="873"/>
                        </a:lnTo>
                        <a:lnTo>
                          <a:pt x="447" y="893"/>
                        </a:lnTo>
                        <a:lnTo>
                          <a:pt x="490" y="939"/>
                        </a:lnTo>
                        <a:lnTo>
                          <a:pt x="532" y="963"/>
                        </a:lnTo>
                        <a:lnTo>
                          <a:pt x="821" y="896"/>
                        </a:lnTo>
                        <a:lnTo>
                          <a:pt x="876" y="852"/>
                        </a:lnTo>
                        <a:lnTo>
                          <a:pt x="920" y="808"/>
                        </a:lnTo>
                        <a:lnTo>
                          <a:pt x="955" y="763"/>
                        </a:lnTo>
                        <a:lnTo>
                          <a:pt x="1012" y="674"/>
                        </a:lnTo>
                        <a:lnTo>
                          <a:pt x="1022" y="611"/>
                        </a:lnTo>
                        <a:lnTo>
                          <a:pt x="1027" y="568"/>
                        </a:lnTo>
                        <a:lnTo>
                          <a:pt x="1022" y="500"/>
                        </a:lnTo>
                        <a:lnTo>
                          <a:pt x="980" y="393"/>
                        </a:lnTo>
                        <a:lnTo>
                          <a:pt x="756" y="0"/>
                        </a:lnTo>
                        <a:lnTo>
                          <a:pt x="577" y="0"/>
                        </a:lnTo>
                        <a:lnTo>
                          <a:pt x="0" y="28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34" name="Freeform 307"/>
                  <p:cNvSpPr>
                    <a:spLocks/>
                  </p:cNvSpPr>
                  <p:nvPr/>
                </p:nvSpPr>
                <p:spPr bwMode="auto">
                  <a:xfrm>
                    <a:off x="2458" y="3209"/>
                    <a:ext cx="35" cy="27"/>
                  </a:xfrm>
                  <a:custGeom>
                    <a:avLst/>
                    <a:gdLst>
                      <a:gd name="T0" fmla="*/ 0 w 244"/>
                      <a:gd name="T1" fmla="*/ 17 h 162"/>
                      <a:gd name="T2" fmla="*/ 12 w 244"/>
                      <a:gd name="T3" fmla="*/ 15 h 162"/>
                      <a:gd name="T4" fmla="*/ 22 w 244"/>
                      <a:gd name="T5" fmla="*/ 8 h 162"/>
                      <a:gd name="T6" fmla="*/ 26 w 244"/>
                      <a:gd name="T7" fmla="*/ 3 h 162"/>
                      <a:gd name="T8" fmla="*/ 29 w 244"/>
                      <a:gd name="T9" fmla="*/ 0 h 162"/>
                      <a:gd name="T10" fmla="*/ 32 w 244"/>
                      <a:gd name="T11" fmla="*/ 4 h 162"/>
                      <a:gd name="T12" fmla="*/ 35 w 244"/>
                      <a:gd name="T13" fmla="*/ 7 h 162"/>
                      <a:gd name="T14" fmla="*/ 30 w 244"/>
                      <a:gd name="T15" fmla="*/ 15 h 162"/>
                      <a:gd name="T16" fmla="*/ 24 w 244"/>
                      <a:gd name="T17" fmla="*/ 21 h 162"/>
                      <a:gd name="T18" fmla="*/ 17 w 244"/>
                      <a:gd name="T19" fmla="*/ 26 h 162"/>
                      <a:gd name="T20" fmla="*/ 10 w 244"/>
                      <a:gd name="T21" fmla="*/ 27 h 162"/>
                      <a:gd name="T22" fmla="*/ 0 w 244"/>
                      <a:gd name="T23" fmla="*/ 27 h 162"/>
                      <a:gd name="T24" fmla="*/ 0 w 244"/>
                      <a:gd name="T25" fmla="*/ 17 h 1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4"/>
                      <a:gd name="T40" fmla="*/ 0 h 162"/>
                      <a:gd name="T41" fmla="*/ 244 w 244"/>
                      <a:gd name="T42" fmla="*/ 162 h 1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4" h="162">
                        <a:moveTo>
                          <a:pt x="0" y="104"/>
                        </a:moveTo>
                        <a:lnTo>
                          <a:pt x="84" y="88"/>
                        </a:lnTo>
                        <a:lnTo>
                          <a:pt x="152" y="47"/>
                        </a:lnTo>
                        <a:lnTo>
                          <a:pt x="178" y="21"/>
                        </a:lnTo>
                        <a:lnTo>
                          <a:pt x="199" y="0"/>
                        </a:lnTo>
                        <a:lnTo>
                          <a:pt x="223" y="22"/>
                        </a:lnTo>
                        <a:lnTo>
                          <a:pt x="244" y="41"/>
                        </a:lnTo>
                        <a:lnTo>
                          <a:pt x="212" y="88"/>
                        </a:lnTo>
                        <a:lnTo>
                          <a:pt x="170" y="125"/>
                        </a:lnTo>
                        <a:lnTo>
                          <a:pt x="117" y="153"/>
                        </a:lnTo>
                        <a:lnTo>
                          <a:pt x="68" y="162"/>
                        </a:lnTo>
                        <a:lnTo>
                          <a:pt x="3" y="162"/>
                        </a:lnTo>
                        <a:lnTo>
                          <a:pt x="0" y="104"/>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135" name="Freeform 308"/>
                  <p:cNvSpPr>
                    <a:spLocks/>
                  </p:cNvSpPr>
                  <p:nvPr/>
                </p:nvSpPr>
                <p:spPr bwMode="auto">
                  <a:xfrm>
                    <a:off x="2458" y="3209"/>
                    <a:ext cx="35" cy="27"/>
                  </a:xfrm>
                  <a:custGeom>
                    <a:avLst/>
                    <a:gdLst>
                      <a:gd name="T0" fmla="*/ 0 w 244"/>
                      <a:gd name="T1" fmla="*/ 17 h 162"/>
                      <a:gd name="T2" fmla="*/ 12 w 244"/>
                      <a:gd name="T3" fmla="*/ 15 h 162"/>
                      <a:gd name="T4" fmla="*/ 22 w 244"/>
                      <a:gd name="T5" fmla="*/ 8 h 162"/>
                      <a:gd name="T6" fmla="*/ 26 w 244"/>
                      <a:gd name="T7" fmla="*/ 3 h 162"/>
                      <a:gd name="T8" fmla="*/ 29 w 244"/>
                      <a:gd name="T9" fmla="*/ 0 h 162"/>
                      <a:gd name="T10" fmla="*/ 32 w 244"/>
                      <a:gd name="T11" fmla="*/ 4 h 162"/>
                      <a:gd name="T12" fmla="*/ 35 w 244"/>
                      <a:gd name="T13" fmla="*/ 7 h 162"/>
                      <a:gd name="T14" fmla="*/ 30 w 244"/>
                      <a:gd name="T15" fmla="*/ 15 h 162"/>
                      <a:gd name="T16" fmla="*/ 24 w 244"/>
                      <a:gd name="T17" fmla="*/ 21 h 162"/>
                      <a:gd name="T18" fmla="*/ 17 w 244"/>
                      <a:gd name="T19" fmla="*/ 26 h 162"/>
                      <a:gd name="T20" fmla="*/ 10 w 244"/>
                      <a:gd name="T21" fmla="*/ 27 h 162"/>
                      <a:gd name="T22" fmla="*/ 0 w 244"/>
                      <a:gd name="T23" fmla="*/ 27 h 162"/>
                      <a:gd name="T24" fmla="*/ 0 w 244"/>
                      <a:gd name="T25" fmla="*/ 17 h 1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4"/>
                      <a:gd name="T40" fmla="*/ 0 h 162"/>
                      <a:gd name="T41" fmla="*/ 244 w 244"/>
                      <a:gd name="T42" fmla="*/ 162 h 1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4" h="162">
                        <a:moveTo>
                          <a:pt x="0" y="104"/>
                        </a:moveTo>
                        <a:lnTo>
                          <a:pt x="84" y="88"/>
                        </a:lnTo>
                        <a:lnTo>
                          <a:pt x="152" y="47"/>
                        </a:lnTo>
                        <a:lnTo>
                          <a:pt x="178" y="21"/>
                        </a:lnTo>
                        <a:lnTo>
                          <a:pt x="199" y="0"/>
                        </a:lnTo>
                        <a:lnTo>
                          <a:pt x="223" y="22"/>
                        </a:lnTo>
                        <a:lnTo>
                          <a:pt x="244" y="41"/>
                        </a:lnTo>
                        <a:lnTo>
                          <a:pt x="212" y="88"/>
                        </a:lnTo>
                        <a:lnTo>
                          <a:pt x="170" y="125"/>
                        </a:lnTo>
                        <a:lnTo>
                          <a:pt x="117" y="153"/>
                        </a:lnTo>
                        <a:lnTo>
                          <a:pt x="68" y="162"/>
                        </a:lnTo>
                        <a:lnTo>
                          <a:pt x="3" y="162"/>
                        </a:lnTo>
                        <a:lnTo>
                          <a:pt x="0" y="104"/>
                        </a:lnTo>
                      </a:path>
                    </a:pathLst>
                  </a:custGeom>
                  <a:noFill/>
                  <a:ln w="0">
                    <a:solidFill>
                      <a:srgbClr val="FFFFFF"/>
                    </a:solidFill>
                    <a:round/>
                    <a:headEnd/>
                    <a:tailEnd/>
                  </a:ln>
                </p:spPr>
                <p:txBody>
                  <a:bodyPr/>
                  <a:lstStyle/>
                  <a:p>
                    <a:endParaRPr lang="de-DE">
                      <a:solidFill>
                        <a:prstClr val="black"/>
                      </a:solidFill>
                      <a:latin typeface="Calibri"/>
                    </a:endParaRPr>
                  </a:p>
                </p:txBody>
              </p:sp>
              <p:sp>
                <p:nvSpPr>
                  <p:cNvPr id="44136" name="Freeform 309"/>
                  <p:cNvSpPr>
                    <a:spLocks/>
                  </p:cNvSpPr>
                  <p:nvPr/>
                </p:nvSpPr>
                <p:spPr bwMode="auto">
                  <a:xfrm>
                    <a:off x="2480" y="3279"/>
                    <a:ext cx="52" cy="48"/>
                  </a:xfrm>
                  <a:custGeom>
                    <a:avLst/>
                    <a:gdLst>
                      <a:gd name="T0" fmla="*/ 1 w 368"/>
                      <a:gd name="T1" fmla="*/ 25 h 289"/>
                      <a:gd name="T2" fmla="*/ 10 w 368"/>
                      <a:gd name="T3" fmla="*/ 21 h 289"/>
                      <a:gd name="T4" fmla="*/ 19 w 368"/>
                      <a:gd name="T5" fmla="*/ 15 h 289"/>
                      <a:gd name="T6" fmla="*/ 25 w 368"/>
                      <a:gd name="T7" fmla="*/ 8 h 289"/>
                      <a:gd name="T8" fmla="*/ 31 w 368"/>
                      <a:gd name="T9" fmla="*/ 1 h 289"/>
                      <a:gd name="T10" fmla="*/ 38 w 368"/>
                      <a:gd name="T11" fmla="*/ 0 h 289"/>
                      <a:gd name="T12" fmla="*/ 44 w 368"/>
                      <a:gd name="T13" fmla="*/ 3 h 289"/>
                      <a:gd name="T14" fmla="*/ 50 w 368"/>
                      <a:gd name="T15" fmla="*/ 6 h 289"/>
                      <a:gd name="T16" fmla="*/ 52 w 368"/>
                      <a:gd name="T17" fmla="*/ 14 h 289"/>
                      <a:gd name="T18" fmla="*/ 51 w 368"/>
                      <a:gd name="T19" fmla="*/ 23 h 289"/>
                      <a:gd name="T20" fmla="*/ 48 w 368"/>
                      <a:gd name="T21" fmla="*/ 32 h 289"/>
                      <a:gd name="T22" fmla="*/ 41 w 368"/>
                      <a:gd name="T23" fmla="*/ 38 h 289"/>
                      <a:gd name="T24" fmla="*/ 35 w 368"/>
                      <a:gd name="T25" fmla="*/ 43 h 289"/>
                      <a:gd name="T26" fmla="*/ 29 w 368"/>
                      <a:gd name="T27" fmla="*/ 47 h 289"/>
                      <a:gd name="T28" fmla="*/ 21 w 368"/>
                      <a:gd name="T29" fmla="*/ 48 h 289"/>
                      <a:gd name="T30" fmla="*/ 19 w 368"/>
                      <a:gd name="T31" fmla="*/ 39 h 289"/>
                      <a:gd name="T32" fmla="*/ 13 w 368"/>
                      <a:gd name="T33" fmla="*/ 39 h 289"/>
                      <a:gd name="T34" fmla="*/ 7 w 368"/>
                      <a:gd name="T35" fmla="*/ 43 h 289"/>
                      <a:gd name="T36" fmla="*/ 4 w 368"/>
                      <a:gd name="T37" fmla="*/ 41 h 289"/>
                      <a:gd name="T38" fmla="*/ 1 w 368"/>
                      <a:gd name="T39" fmla="*/ 35 h 289"/>
                      <a:gd name="T40" fmla="*/ 0 w 368"/>
                      <a:gd name="T41" fmla="*/ 29 h 289"/>
                      <a:gd name="T42" fmla="*/ 1 w 368"/>
                      <a:gd name="T43" fmla="*/ 25 h 2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8"/>
                      <a:gd name="T67" fmla="*/ 0 h 289"/>
                      <a:gd name="T68" fmla="*/ 368 w 368"/>
                      <a:gd name="T69" fmla="*/ 289 h 28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8" h="289">
                        <a:moveTo>
                          <a:pt x="10" y="148"/>
                        </a:moveTo>
                        <a:lnTo>
                          <a:pt x="71" y="127"/>
                        </a:lnTo>
                        <a:lnTo>
                          <a:pt x="134" y="93"/>
                        </a:lnTo>
                        <a:lnTo>
                          <a:pt x="180" y="49"/>
                        </a:lnTo>
                        <a:lnTo>
                          <a:pt x="220" y="7"/>
                        </a:lnTo>
                        <a:lnTo>
                          <a:pt x="267" y="0"/>
                        </a:lnTo>
                        <a:lnTo>
                          <a:pt x="314" y="17"/>
                        </a:lnTo>
                        <a:lnTo>
                          <a:pt x="357" y="38"/>
                        </a:lnTo>
                        <a:lnTo>
                          <a:pt x="368" y="82"/>
                        </a:lnTo>
                        <a:lnTo>
                          <a:pt x="359" y="140"/>
                        </a:lnTo>
                        <a:lnTo>
                          <a:pt x="337" y="194"/>
                        </a:lnTo>
                        <a:lnTo>
                          <a:pt x="293" y="231"/>
                        </a:lnTo>
                        <a:lnTo>
                          <a:pt x="247" y="260"/>
                        </a:lnTo>
                        <a:lnTo>
                          <a:pt x="202" y="281"/>
                        </a:lnTo>
                        <a:lnTo>
                          <a:pt x="147" y="289"/>
                        </a:lnTo>
                        <a:lnTo>
                          <a:pt x="134" y="236"/>
                        </a:lnTo>
                        <a:lnTo>
                          <a:pt x="92" y="236"/>
                        </a:lnTo>
                        <a:lnTo>
                          <a:pt x="53" y="258"/>
                        </a:lnTo>
                        <a:lnTo>
                          <a:pt x="25" y="244"/>
                        </a:lnTo>
                        <a:lnTo>
                          <a:pt x="7" y="208"/>
                        </a:lnTo>
                        <a:lnTo>
                          <a:pt x="0" y="172"/>
                        </a:lnTo>
                        <a:lnTo>
                          <a:pt x="10" y="148"/>
                        </a:lnTo>
                        <a:close/>
                      </a:path>
                    </a:pathLst>
                  </a:custGeom>
                  <a:solidFill>
                    <a:srgbClr val="40C2FF"/>
                  </a:solidFill>
                  <a:ln w="9525">
                    <a:noFill/>
                    <a:round/>
                    <a:headEnd/>
                    <a:tailEnd/>
                  </a:ln>
                </p:spPr>
                <p:txBody>
                  <a:bodyPr/>
                  <a:lstStyle/>
                  <a:p>
                    <a:endParaRPr lang="de-DE">
                      <a:solidFill>
                        <a:prstClr val="black"/>
                      </a:solidFill>
                      <a:latin typeface="Calibri"/>
                    </a:endParaRPr>
                  </a:p>
                </p:txBody>
              </p:sp>
              <p:sp>
                <p:nvSpPr>
                  <p:cNvPr id="44137" name="Freeform 310"/>
                  <p:cNvSpPr>
                    <a:spLocks/>
                  </p:cNvSpPr>
                  <p:nvPr/>
                </p:nvSpPr>
                <p:spPr bwMode="auto">
                  <a:xfrm>
                    <a:off x="2480" y="3279"/>
                    <a:ext cx="52" cy="48"/>
                  </a:xfrm>
                  <a:custGeom>
                    <a:avLst/>
                    <a:gdLst>
                      <a:gd name="T0" fmla="*/ 1 w 368"/>
                      <a:gd name="T1" fmla="*/ 25 h 289"/>
                      <a:gd name="T2" fmla="*/ 10 w 368"/>
                      <a:gd name="T3" fmla="*/ 21 h 289"/>
                      <a:gd name="T4" fmla="*/ 19 w 368"/>
                      <a:gd name="T5" fmla="*/ 15 h 289"/>
                      <a:gd name="T6" fmla="*/ 25 w 368"/>
                      <a:gd name="T7" fmla="*/ 8 h 289"/>
                      <a:gd name="T8" fmla="*/ 31 w 368"/>
                      <a:gd name="T9" fmla="*/ 1 h 289"/>
                      <a:gd name="T10" fmla="*/ 38 w 368"/>
                      <a:gd name="T11" fmla="*/ 0 h 289"/>
                      <a:gd name="T12" fmla="*/ 44 w 368"/>
                      <a:gd name="T13" fmla="*/ 3 h 289"/>
                      <a:gd name="T14" fmla="*/ 50 w 368"/>
                      <a:gd name="T15" fmla="*/ 6 h 289"/>
                      <a:gd name="T16" fmla="*/ 52 w 368"/>
                      <a:gd name="T17" fmla="*/ 14 h 289"/>
                      <a:gd name="T18" fmla="*/ 51 w 368"/>
                      <a:gd name="T19" fmla="*/ 23 h 289"/>
                      <a:gd name="T20" fmla="*/ 48 w 368"/>
                      <a:gd name="T21" fmla="*/ 32 h 289"/>
                      <a:gd name="T22" fmla="*/ 41 w 368"/>
                      <a:gd name="T23" fmla="*/ 38 h 289"/>
                      <a:gd name="T24" fmla="*/ 35 w 368"/>
                      <a:gd name="T25" fmla="*/ 43 h 289"/>
                      <a:gd name="T26" fmla="*/ 29 w 368"/>
                      <a:gd name="T27" fmla="*/ 47 h 289"/>
                      <a:gd name="T28" fmla="*/ 21 w 368"/>
                      <a:gd name="T29" fmla="*/ 48 h 289"/>
                      <a:gd name="T30" fmla="*/ 19 w 368"/>
                      <a:gd name="T31" fmla="*/ 39 h 289"/>
                      <a:gd name="T32" fmla="*/ 13 w 368"/>
                      <a:gd name="T33" fmla="*/ 39 h 289"/>
                      <a:gd name="T34" fmla="*/ 7 w 368"/>
                      <a:gd name="T35" fmla="*/ 43 h 289"/>
                      <a:gd name="T36" fmla="*/ 4 w 368"/>
                      <a:gd name="T37" fmla="*/ 41 h 289"/>
                      <a:gd name="T38" fmla="*/ 1 w 368"/>
                      <a:gd name="T39" fmla="*/ 35 h 289"/>
                      <a:gd name="T40" fmla="*/ 0 w 368"/>
                      <a:gd name="T41" fmla="*/ 29 h 289"/>
                      <a:gd name="T42" fmla="*/ 1 w 368"/>
                      <a:gd name="T43" fmla="*/ 25 h 2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8"/>
                      <a:gd name="T67" fmla="*/ 0 h 289"/>
                      <a:gd name="T68" fmla="*/ 368 w 368"/>
                      <a:gd name="T69" fmla="*/ 289 h 28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8" h="289">
                        <a:moveTo>
                          <a:pt x="10" y="148"/>
                        </a:moveTo>
                        <a:lnTo>
                          <a:pt x="71" y="127"/>
                        </a:lnTo>
                        <a:lnTo>
                          <a:pt x="134" y="93"/>
                        </a:lnTo>
                        <a:lnTo>
                          <a:pt x="180" y="49"/>
                        </a:lnTo>
                        <a:lnTo>
                          <a:pt x="220" y="7"/>
                        </a:lnTo>
                        <a:lnTo>
                          <a:pt x="267" y="0"/>
                        </a:lnTo>
                        <a:lnTo>
                          <a:pt x="314" y="17"/>
                        </a:lnTo>
                        <a:lnTo>
                          <a:pt x="357" y="38"/>
                        </a:lnTo>
                        <a:lnTo>
                          <a:pt x="368" y="82"/>
                        </a:lnTo>
                        <a:lnTo>
                          <a:pt x="359" y="140"/>
                        </a:lnTo>
                        <a:lnTo>
                          <a:pt x="337" y="194"/>
                        </a:lnTo>
                        <a:lnTo>
                          <a:pt x="293" y="231"/>
                        </a:lnTo>
                        <a:lnTo>
                          <a:pt x="247" y="260"/>
                        </a:lnTo>
                        <a:lnTo>
                          <a:pt x="202" y="281"/>
                        </a:lnTo>
                        <a:lnTo>
                          <a:pt x="147" y="289"/>
                        </a:lnTo>
                        <a:lnTo>
                          <a:pt x="134" y="236"/>
                        </a:lnTo>
                        <a:lnTo>
                          <a:pt x="92" y="236"/>
                        </a:lnTo>
                        <a:lnTo>
                          <a:pt x="53" y="258"/>
                        </a:lnTo>
                        <a:lnTo>
                          <a:pt x="25" y="244"/>
                        </a:lnTo>
                        <a:lnTo>
                          <a:pt x="7" y="208"/>
                        </a:lnTo>
                        <a:lnTo>
                          <a:pt x="0" y="172"/>
                        </a:lnTo>
                        <a:lnTo>
                          <a:pt x="10" y="14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38" name="Freeform 311"/>
                  <p:cNvSpPr>
                    <a:spLocks/>
                  </p:cNvSpPr>
                  <p:nvPr/>
                </p:nvSpPr>
                <p:spPr bwMode="auto">
                  <a:xfrm>
                    <a:off x="2515" y="3227"/>
                    <a:ext cx="35" cy="71"/>
                  </a:xfrm>
                  <a:custGeom>
                    <a:avLst/>
                    <a:gdLst>
                      <a:gd name="T0" fmla="*/ 0 w 244"/>
                      <a:gd name="T1" fmla="*/ 66 h 422"/>
                      <a:gd name="T2" fmla="*/ 4 w 244"/>
                      <a:gd name="T3" fmla="*/ 58 h 422"/>
                      <a:gd name="T4" fmla="*/ 10 w 244"/>
                      <a:gd name="T5" fmla="*/ 44 h 422"/>
                      <a:gd name="T6" fmla="*/ 14 w 244"/>
                      <a:gd name="T7" fmla="*/ 33 h 422"/>
                      <a:gd name="T8" fmla="*/ 20 w 244"/>
                      <a:gd name="T9" fmla="*/ 19 h 422"/>
                      <a:gd name="T10" fmla="*/ 25 w 244"/>
                      <a:gd name="T11" fmla="*/ 3 h 422"/>
                      <a:gd name="T12" fmla="*/ 26 w 244"/>
                      <a:gd name="T13" fmla="*/ 0 h 422"/>
                      <a:gd name="T14" fmla="*/ 35 w 244"/>
                      <a:gd name="T15" fmla="*/ 4 h 422"/>
                      <a:gd name="T16" fmla="*/ 31 w 244"/>
                      <a:gd name="T17" fmla="*/ 17 h 422"/>
                      <a:gd name="T18" fmla="*/ 25 w 244"/>
                      <a:gd name="T19" fmla="*/ 37 h 422"/>
                      <a:gd name="T20" fmla="*/ 20 w 244"/>
                      <a:gd name="T21" fmla="*/ 48 h 422"/>
                      <a:gd name="T22" fmla="*/ 16 w 244"/>
                      <a:gd name="T23" fmla="*/ 60 h 422"/>
                      <a:gd name="T24" fmla="*/ 9 w 244"/>
                      <a:gd name="T25" fmla="*/ 71 h 422"/>
                      <a:gd name="T26" fmla="*/ 0 w 244"/>
                      <a:gd name="T27" fmla="*/ 66 h 4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4"/>
                      <a:gd name="T43" fmla="*/ 0 h 422"/>
                      <a:gd name="T44" fmla="*/ 244 w 244"/>
                      <a:gd name="T45" fmla="*/ 422 h 42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4" h="422">
                        <a:moveTo>
                          <a:pt x="0" y="394"/>
                        </a:moveTo>
                        <a:lnTo>
                          <a:pt x="25" y="343"/>
                        </a:lnTo>
                        <a:lnTo>
                          <a:pt x="67" y="262"/>
                        </a:lnTo>
                        <a:lnTo>
                          <a:pt x="96" y="195"/>
                        </a:lnTo>
                        <a:lnTo>
                          <a:pt x="138" y="111"/>
                        </a:lnTo>
                        <a:lnTo>
                          <a:pt x="172" y="20"/>
                        </a:lnTo>
                        <a:lnTo>
                          <a:pt x="178" y="0"/>
                        </a:lnTo>
                        <a:lnTo>
                          <a:pt x="244" y="21"/>
                        </a:lnTo>
                        <a:lnTo>
                          <a:pt x="219" y="102"/>
                        </a:lnTo>
                        <a:lnTo>
                          <a:pt x="174" y="217"/>
                        </a:lnTo>
                        <a:lnTo>
                          <a:pt x="141" y="285"/>
                        </a:lnTo>
                        <a:lnTo>
                          <a:pt x="109" y="354"/>
                        </a:lnTo>
                        <a:lnTo>
                          <a:pt x="66" y="422"/>
                        </a:lnTo>
                        <a:lnTo>
                          <a:pt x="0" y="394"/>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139" name="Freeform 312"/>
                  <p:cNvSpPr>
                    <a:spLocks/>
                  </p:cNvSpPr>
                  <p:nvPr/>
                </p:nvSpPr>
                <p:spPr bwMode="auto">
                  <a:xfrm>
                    <a:off x="2515" y="3227"/>
                    <a:ext cx="35" cy="71"/>
                  </a:xfrm>
                  <a:custGeom>
                    <a:avLst/>
                    <a:gdLst>
                      <a:gd name="T0" fmla="*/ 0 w 244"/>
                      <a:gd name="T1" fmla="*/ 66 h 422"/>
                      <a:gd name="T2" fmla="*/ 4 w 244"/>
                      <a:gd name="T3" fmla="*/ 58 h 422"/>
                      <a:gd name="T4" fmla="*/ 10 w 244"/>
                      <a:gd name="T5" fmla="*/ 44 h 422"/>
                      <a:gd name="T6" fmla="*/ 14 w 244"/>
                      <a:gd name="T7" fmla="*/ 33 h 422"/>
                      <a:gd name="T8" fmla="*/ 20 w 244"/>
                      <a:gd name="T9" fmla="*/ 19 h 422"/>
                      <a:gd name="T10" fmla="*/ 25 w 244"/>
                      <a:gd name="T11" fmla="*/ 3 h 422"/>
                      <a:gd name="T12" fmla="*/ 26 w 244"/>
                      <a:gd name="T13" fmla="*/ 0 h 422"/>
                      <a:gd name="T14" fmla="*/ 35 w 244"/>
                      <a:gd name="T15" fmla="*/ 4 h 422"/>
                      <a:gd name="T16" fmla="*/ 31 w 244"/>
                      <a:gd name="T17" fmla="*/ 17 h 422"/>
                      <a:gd name="T18" fmla="*/ 25 w 244"/>
                      <a:gd name="T19" fmla="*/ 37 h 422"/>
                      <a:gd name="T20" fmla="*/ 20 w 244"/>
                      <a:gd name="T21" fmla="*/ 48 h 422"/>
                      <a:gd name="T22" fmla="*/ 16 w 244"/>
                      <a:gd name="T23" fmla="*/ 60 h 422"/>
                      <a:gd name="T24" fmla="*/ 9 w 244"/>
                      <a:gd name="T25" fmla="*/ 71 h 422"/>
                      <a:gd name="T26" fmla="*/ 0 w 244"/>
                      <a:gd name="T27" fmla="*/ 66 h 4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4"/>
                      <a:gd name="T43" fmla="*/ 0 h 422"/>
                      <a:gd name="T44" fmla="*/ 244 w 244"/>
                      <a:gd name="T45" fmla="*/ 422 h 42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4" h="422">
                        <a:moveTo>
                          <a:pt x="0" y="394"/>
                        </a:moveTo>
                        <a:lnTo>
                          <a:pt x="25" y="343"/>
                        </a:lnTo>
                        <a:lnTo>
                          <a:pt x="67" y="262"/>
                        </a:lnTo>
                        <a:lnTo>
                          <a:pt x="96" y="195"/>
                        </a:lnTo>
                        <a:lnTo>
                          <a:pt x="138" y="111"/>
                        </a:lnTo>
                        <a:lnTo>
                          <a:pt x="172" y="20"/>
                        </a:lnTo>
                        <a:lnTo>
                          <a:pt x="178" y="0"/>
                        </a:lnTo>
                        <a:lnTo>
                          <a:pt x="244" y="21"/>
                        </a:lnTo>
                        <a:lnTo>
                          <a:pt x="219" y="102"/>
                        </a:lnTo>
                        <a:lnTo>
                          <a:pt x="174" y="217"/>
                        </a:lnTo>
                        <a:lnTo>
                          <a:pt x="141" y="285"/>
                        </a:lnTo>
                        <a:lnTo>
                          <a:pt x="109" y="354"/>
                        </a:lnTo>
                        <a:lnTo>
                          <a:pt x="66" y="422"/>
                        </a:lnTo>
                        <a:lnTo>
                          <a:pt x="0" y="39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40" name="Freeform 313"/>
                  <p:cNvSpPr>
                    <a:spLocks/>
                  </p:cNvSpPr>
                  <p:nvPr/>
                </p:nvSpPr>
                <p:spPr bwMode="auto">
                  <a:xfrm>
                    <a:off x="2490" y="3306"/>
                    <a:ext cx="24" cy="17"/>
                  </a:xfrm>
                  <a:custGeom>
                    <a:avLst/>
                    <a:gdLst>
                      <a:gd name="T0" fmla="*/ 0 w 171"/>
                      <a:gd name="T1" fmla="*/ 15 h 100"/>
                      <a:gd name="T2" fmla="*/ 6 w 171"/>
                      <a:gd name="T3" fmla="*/ 10 h 100"/>
                      <a:gd name="T4" fmla="*/ 15 w 171"/>
                      <a:gd name="T5" fmla="*/ 0 h 100"/>
                      <a:gd name="T6" fmla="*/ 24 w 171"/>
                      <a:gd name="T7" fmla="*/ 6 h 100"/>
                      <a:gd name="T8" fmla="*/ 21 w 171"/>
                      <a:gd name="T9" fmla="*/ 10 h 100"/>
                      <a:gd name="T10" fmla="*/ 16 w 171"/>
                      <a:gd name="T11" fmla="*/ 15 h 100"/>
                      <a:gd name="T12" fmla="*/ 11 w 171"/>
                      <a:gd name="T13" fmla="*/ 17 h 100"/>
                      <a:gd name="T14" fmla="*/ 0 w 171"/>
                      <a:gd name="T15" fmla="*/ 15 h 100"/>
                      <a:gd name="T16" fmla="*/ 0 60000 65536"/>
                      <a:gd name="T17" fmla="*/ 0 60000 65536"/>
                      <a:gd name="T18" fmla="*/ 0 60000 65536"/>
                      <a:gd name="T19" fmla="*/ 0 60000 65536"/>
                      <a:gd name="T20" fmla="*/ 0 60000 65536"/>
                      <a:gd name="T21" fmla="*/ 0 60000 65536"/>
                      <a:gd name="T22" fmla="*/ 0 60000 65536"/>
                      <a:gd name="T23" fmla="*/ 0 60000 65536"/>
                      <a:gd name="T24" fmla="*/ 0 w 171"/>
                      <a:gd name="T25" fmla="*/ 0 h 100"/>
                      <a:gd name="T26" fmla="*/ 171 w 171"/>
                      <a:gd name="T27" fmla="*/ 100 h 1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1" h="100">
                        <a:moveTo>
                          <a:pt x="0" y="89"/>
                        </a:moveTo>
                        <a:lnTo>
                          <a:pt x="45" y="58"/>
                        </a:lnTo>
                        <a:lnTo>
                          <a:pt x="106" y="0"/>
                        </a:lnTo>
                        <a:lnTo>
                          <a:pt x="171" y="36"/>
                        </a:lnTo>
                        <a:lnTo>
                          <a:pt x="152" y="61"/>
                        </a:lnTo>
                        <a:lnTo>
                          <a:pt x="112" y="89"/>
                        </a:lnTo>
                        <a:lnTo>
                          <a:pt x="79" y="100"/>
                        </a:lnTo>
                        <a:lnTo>
                          <a:pt x="0" y="89"/>
                        </a:lnTo>
                        <a:close/>
                      </a:path>
                    </a:pathLst>
                  </a:custGeom>
                  <a:solidFill>
                    <a:srgbClr val="737373"/>
                  </a:solidFill>
                  <a:ln w="9525">
                    <a:noFill/>
                    <a:round/>
                    <a:headEnd/>
                    <a:tailEnd/>
                  </a:ln>
                </p:spPr>
                <p:txBody>
                  <a:bodyPr/>
                  <a:lstStyle/>
                  <a:p>
                    <a:endParaRPr lang="de-DE">
                      <a:solidFill>
                        <a:prstClr val="black"/>
                      </a:solidFill>
                      <a:latin typeface="Calibri"/>
                    </a:endParaRPr>
                  </a:p>
                </p:txBody>
              </p:sp>
              <p:sp>
                <p:nvSpPr>
                  <p:cNvPr id="44141" name="Freeform 314"/>
                  <p:cNvSpPr>
                    <a:spLocks/>
                  </p:cNvSpPr>
                  <p:nvPr/>
                </p:nvSpPr>
                <p:spPr bwMode="auto">
                  <a:xfrm>
                    <a:off x="2490" y="3306"/>
                    <a:ext cx="24" cy="17"/>
                  </a:xfrm>
                  <a:custGeom>
                    <a:avLst/>
                    <a:gdLst>
                      <a:gd name="T0" fmla="*/ 0 w 171"/>
                      <a:gd name="T1" fmla="*/ 15 h 100"/>
                      <a:gd name="T2" fmla="*/ 6 w 171"/>
                      <a:gd name="T3" fmla="*/ 10 h 100"/>
                      <a:gd name="T4" fmla="*/ 15 w 171"/>
                      <a:gd name="T5" fmla="*/ 0 h 100"/>
                      <a:gd name="T6" fmla="*/ 24 w 171"/>
                      <a:gd name="T7" fmla="*/ 6 h 100"/>
                      <a:gd name="T8" fmla="*/ 21 w 171"/>
                      <a:gd name="T9" fmla="*/ 10 h 100"/>
                      <a:gd name="T10" fmla="*/ 16 w 171"/>
                      <a:gd name="T11" fmla="*/ 15 h 100"/>
                      <a:gd name="T12" fmla="*/ 11 w 171"/>
                      <a:gd name="T13" fmla="*/ 17 h 100"/>
                      <a:gd name="T14" fmla="*/ 0 w 171"/>
                      <a:gd name="T15" fmla="*/ 15 h 100"/>
                      <a:gd name="T16" fmla="*/ 0 60000 65536"/>
                      <a:gd name="T17" fmla="*/ 0 60000 65536"/>
                      <a:gd name="T18" fmla="*/ 0 60000 65536"/>
                      <a:gd name="T19" fmla="*/ 0 60000 65536"/>
                      <a:gd name="T20" fmla="*/ 0 60000 65536"/>
                      <a:gd name="T21" fmla="*/ 0 60000 65536"/>
                      <a:gd name="T22" fmla="*/ 0 60000 65536"/>
                      <a:gd name="T23" fmla="*/ 0 60000 65536"/>
                      <a:gd name="T24" fmla="*/ 0 w 171"/>
                      <a:gd name="T25" fmla="*/ 0 h 100"/>
                      <a:gd name="T26" fmla="*/ 171 w 171"/>
                      <a:gd name="T27" fmla="*/ 100 h 1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1" h="100">
                        <a:moveTo>
                          <a:pt x="0" y="89"/>
                        </a:moveTo>
                        <a:lnTo>
                          <a:pt x="45" y="58"/>
                        </a:lnTo>
                        <a:lnTo>
                          <a:pt x="106" y="0"/>
                        </a:lnTo>
                        <a:lnTo>
                          <a:pt x="171" y="36"/>
                        </a:lnTo>
                        <a:lnTo>
                          <a:pt x="152" y="61"/>
                        </a:lnTo>
                        <a:lnTo>
                          <a:pt x="112" y="89"/>
                        </a:lnTo>
                        <a:lnTo>
                          <a:pt x="79" y="100"/>
                        </a:lnTo>
                        <a:lnTo>
                          <a:pt x="0" y="8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42" name="Freeform 315"/>
                  <p:cNvSpPr>
                    <a:spLocks/>
                  </p:cNvSpPr>
                  <p:nvPr/>
                </p:nvSpPr>
                <p:spPr bwMode="auto">
                  <a:xfrm>
                    <a:off x="2385" y="3024"/>
                    <a:ext cx="225" cy="215"/>
                  </a:xfrm>
                  <a:custGeom>
                    <a:avLst/>
                    <a:gdLst>
                      <a:gd name="T0" fmla="*/ 108 w 1573"/>
                      <a:gd name="T1" fmla="*/ 164 h 1287"/>
                      <a:gd name="T2" fmla="*/ 103 w 1573"/>
                      <a:gd name="T3" fmla="*/ 158 h 1287"/>
                      <a:gd name="T4" fmla="*/ 98 w 1573"/>
                      <a:gd name="T5" fmla="*/ 155 h 1287"/>
                      <a:gd name="T6" fmla="*/ 91 w 1573"/>
                      <a:gd name="T7" fmla="*/ 157 h 1287"/>
                      <a:gd name="T8" fmla="*/ 77 w 1573"/>
                      <a:gd name="T9" fmla="*/ 162 h 1287"/>
                      <a:gd name="T10" fmla="*/ 65 w 1573"/>
                      <a:gd name="T11" fmla="*/ 169 h 1287"/>
                      <a:gd name="T12" fmla="*/ 51 w 1573"/>
                      <a:gd name="T13" fmla="*/ 173 h 1287"/>
                      <a:gd name="T14" fmla="*/ 38 w 1573"/>
                      <a:gd name="T15" fmla="*/ 178 h 1287"/>
                      <a:gd name="T16" fmla="*/ 25 w 1573"/>
                      <a:gd name="T17" fmla="*/ 182 h 1287"/>
                      <a:gd name="T18" fmla="*/ 19 w 1573"/>
                      <a:gd name="T19" fmla="*/ 182 h 1287"/>
                      <a:gd name="T20" fmla="*/ 12 w 1573"/>
                      <a:gd name="T21" fmla="*/ 178 h 1287"/>
                      <a:gd name="T22" fmla="*/ 10 w 1573"/>
                      <a:gd name="T23" fmla="*/ 172 h 1287"/>
                      <a:gd name="T24" fmla="*/ 3 w 1573"/>
                      <a:gd name="T25" fmla="*/ 153 h 1287"/>
                      <a:gd name="T26" fmla="*/ 0 w 1573"/>
                      <a:gd name="T27" fmla="*/ 132 h 1287"/>
                      <a:gd name="T28" fmla="*/ 0 w 1573"/>
                      <a:gd name="T29" fmla="*/ 112 h 1287"/>
                      <a:gd name="T30" fmla="*/ 3 w 1573"/>
                      <a:gd name="T31" fmla="*/ 91 h 1287"/>
                      <a:gd name="T32" fmla="*/ 10 w 1573"/>
                      <a:gd name="T33" fmla="*/ 72 h 1287"/>
                      <a:gd name="T34" fmla="*/ 18 w 1573"/>
                      <a:gd name="T35" fmla="*/ 54 h 1287"/>
                      <a:gd name="T36" fmla="*/ 24 w 1573"/>
                      <a:gd name="T37" fmla="*/ 47 h 1287"/>
                      <a:gd name="T38" fmla="*/ 39 w 1573"/>
                      <a:gd name="T39" fmla="*/ 31 h 1287"/>
                      <a:gd name="T40" fmla="*/ 56 w 1573"/>
                      <a:gd name="T41" fmla="*/ 18 h 1287"/>
                      <a:gd name="T42" fmla="*/ 74 w 1573"/>
                      <a:gd name="T43" fmla="*/ 8 h 1287"/>
                      <a:gd name="T44" fmla="*/ 93 w 1573"/>
                      <a:gd name="T45" fmla="*/ 3 h 1287"/>
                      <a:gd name="T46" fmla="*/ 114 w 1573"/>
                      <a:gd name="T47" fmla="*/ 0 h 1287"/>
                      <a:gd name="T48" fmla="*/ 133 w 1573"/>
                      <a:gd name="T49" fmla="*/ 1 h 1287"/>
                      <a:gd name="T50" fmla="*/ 152 w 1573"/>
                      <a:gd name="T51" fmla="*/ 5 h 1287"/>
                      <a:gd name="T52" fmla="*/ 170 w 1573"/>
                      <a:gd name="T53" fmla="*/ 14 h 1287"/>
                      <a:gd name="T54" fmla="*/ 175 w 1573"/>
                      <a:gd name="T55" fmla="*/ 17 h 1287"/>
                      <a:gd name="T56" fmla="*/ 179 w 1573"/>
                      <a:gd name="T57" fmla="*/ 21 h 1287"/>
                      <a:gd name="T58" fmla="*/ 192 w 1573"/>
                      <a:gd name="T59" fmla="*/ 39 h 1287"/>
                      <a:gd name="T60" fmla="*/ 206 w 1573"/>
                      <a:gd name="T61" fmla="*/ 61 h 1287"/>
                      <a:gd name="T62" fmla="*/ 217 w 1573"/>
                      <a:gd name="T63" fmla="*/ 86 h 1287"/>
                      <a:gd name="T64" fmla="*/ 225 w 1573"/>
                      <a:gd name="T65" fmla="*/ 111 h 1287"/>
                      <a:gd name="T66" fmla="*/ 225 w 1573"/>
                      <a:gd name="T67" fmla="*/ 113 h 1287"/>
                      <a:gd name="T68" fmla="*/ 223 w 1573"/>
                      <a:gd name="T69" fmla="*/ 124 h 1287"/>
                      <a:gd name="T70" fmla="*/ 212 w 1573"/>
                      <a:gd name="T71" fmla="*/ 162 h 1287"/>
                      <a:gd name="T72" fmla="*/ 207 w 1573"/>
                      <a:gd name="T73" fmla="*/ 180 h 1287"/>
                      <a:gd name="T74" fmla="*/ 200 w 1573"/>
                      <a:gd name="T75" fmla="*/ 200 h 1287"/>
                      <a:gd name="T76" fmla="*/ 195 w 1573"/>
                      <a:gd name="T77" fmla="*/ 206 h 1287"/>
                      <a:gd name="T78" fmla="*/ 185 w 1573"/>
                      <a:gd name="T79" fmla="*/ 212 h 1287"/>
                      <a:gd name="T80" fmla="*/ 173 w 1573"/>
                      <a:gd name="T81" fmla="*/ 215 h 1287"/>
                      <a:gd name="T82" fmla="*/ 162 w 1573"/>
                      <a:gd name="T83" fmla="*/ 214 h 1287"/>
                      <a:gd name="T84" fmla="*/ 150 w 1573"/>
                      <a:gd name="T85" fmla="*/ 211 h 1287"/>
                      <a:gd name="T86" fmla="*/ 141 w 1573"/>
                      <a:gd name="T87" fmla="*/ 203 h 1287"/>
                      <a:gd name="T88" fmla="*/ 133 w 1573"/>
                      <a:gd name="T89" fmla="*/ 193 h 1287"/>
                      <a:gd name="T90" fmla="*/ 108 w 1573"/>
                      <a:gd name="T91" fmla="*/ 164 h 12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73"/>
                      <a:gd name="T139" fmla="*/ 0 h 1287"/>
                      <a:gd name="T140" fmla="*/ 1573 w 1573"/>
                      <a:gd name="T141" fmla="*/ 1287 h 12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73" h="1287">
                        <a:moveTo>
                          <a:pt x="758" y="980"/>
                        </a:moveTo>
                        <a:lnTo>
                          <a:pt x="722" y="944"/>
                        </a:lnTo>
                        <a:lnTo>
                          <a:pt x="682" y="926"/>
                        </a:lnTo>
                        <a:lnTo>
                          <a:pt x="639" y="937"/>
                        </a:lnTo>
                        <a:lnTo>
                          <a:pt x="541" y="972"/>
                        </a:lnTo>
                        <a:lnTo>
                          <a:pt x="451" y="1009"/>
                        </a:lnTo>
                        <a:lnTo>
                          <a:pt x="360" y="1033"/>
                        </a:lnTo>
                        <a:lnTo>
                          <a:pt x="267" y="1067"/>
                        </a:lnTo>
                        <a:lnTo>
                          <a:pt x="176" y="1091"/>
                        </a:lnTo>
                        <a:lnTo>
                          <a:pt x="131" y="1088"/>
                        </a:lnTo>
                        <a:lnTo>
                          <a:pt x="84" y="1067"/>
                        </a:lnTo>
                        <a:lnTo>
                          <a:pt x="67" y="1028"/>
                        </a:lnTo>
                        <a:lnTo>
                          <a:pt x="21" y="913"/>
                        </a:lnTo>
                        <a:lnTo>
                          <a:pt x="0" y="790"/>
                        </a:lnTo>
                        <a:lnTo>
                          <a:pt x="0" y="668"/>
                        </a:lnTo>
                        <a:lnTo>
                          <a:pt x="21" y="546"/>
                        </a:lnTo>
                        <a:lnTo>
                          <a:pt x="67" y="429"/>
                        </a:lnTo>
                        <a:lnTo>
                          <a:pt x="129" y="322"/>
                        </a:lnTo>
                        <a:lnTo>
                          <a:pt x="169" y="279"/>
                        </a:lnTo>
                        <a:lnTo>
                          <a:pt x="271" y="185"/>
                        </a:lnTo>
                        <a:lnTo>
                          <a:pt x="389" y="107"/>
                        </a:lnTo>
                        <a:lnTo>
                          <a:pt x="516" y="50"/>
                        </a:lnTo>
                        <a:lnTo>
                          <a:pt x="650" y="15"/>
                        </a:lnTo>
                        <a:lnTo>
                          <a:pt x="795" y="0"/>
                        </a:lnTo>
                        <a:lnTo>
                          <a:pt x="933" y="8"/>
                        </a:lnTo>
                        <a:lnTo>
                          <a:pt x="1065" y="28"/>
                        </a:lnTo>
                        <a:lnTo>
                          <a:pt x="1191" y="81"/>
                        </a:lnTo>
                        <a:lnTo>
                          <a:pt x="1220" y="103"/>
                        </a:lnTo>
                        <a:lnTo>
                          <a:pt x="1250" y="127"/>
                        </a:lnTo>
                        <a:lnTo>
                          <a:pt x="1345" y="233"/>
                        </a:lnTo>
                        <a:lnTo>
                          <a:pt x="1440" y="367"/>
                        </a:lnTo>
                        <a:lnTo>
                          <a:pt x="1519" y="514"/>
                        </a:lnTo>
                        <a:lnTo>
                          <a:pt x="1572" y="662"/>
                        </a:lnTo>
                        <a:lnTo>
                          <a:pt x="1573" y="674"/>
                        </a:lnTo>
                        <a:lnTo>
                          <a:pt x="1561" y="744"/>
                        </a:lnTo>
                        <a:lnTo>
                          <a:pt x="1485" y="972"/>
                        </a:lnTo>
                        <a:lnTo>
                          <a:pt x="1448" y="1079"/>
                        </a:lnTo>
                        <a:lnTo>
                          <a:pt x="1398" y="1200"/>
                        </a:lnTo>
                        <a:lnTo>
                          <a:pt x="1362" y="1232"/>
                        </a:lnTo>
                        <a:lnTo>
                          <a:pt x="1291" y="1269"/>
                        </a:lnTo>
                        <a:lnTo>
                          <a:pt x="1210" y="1287"/>
                        </a:lnTo>
                        <a:lnTo>
                          <a:pt x="1130" y="1282"/>
                        </a:lnTo>
                        <a:lnTo>
                          <a:pt x="1051" y="1261"/>
                        </a:lnTo>
                        <a:lnTo>
                          <a:pt x="985" y="1215"/>
                        </a:lnTo>
                        <a:lnTo>
                          <a:pt x="931" y="1153"/>
                        </a:lnTo>
                        <a:lnTo>
                          <a:pt x="758" y="980"/>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143" name="Freeform 316"/>
                  <p:cNvSpPr>
                    <a:spLocks/>
                  </p:cNvSpPr>
                  <p:nvPr/>
                </p:nvSpPr>
                <p:spPr bwMode="auto">
                  <a:xfrm>
                    <a:off x="2385" y="3024"/>
                    <a:ext cx="225" cy="215"/>
                  </a:xfrm>
                  <a:custGeom>
                    <a:avLst/>
                    <a:gdLst>
                      <a:gd name="T0" fmla="*/ 108 w 1573"/>
                      <a:gd name="T1" fmla="*/ 164 h 1287"/>
                      <a:gd name="T2" fmla="*/ 103 w 1573"/>
                      <a:gd name="T3" fmla="*/ 158 h 1287"/>
                      <a:gd name="T4" fmla="*/ 98 w 1573"/>
                      <a:gd name="T5" fmla="*/ 155 h 1287"/>
                      <a:gd name="T6" fmla="*/ 91 w 1573"/>
                      <a:gd name="T7" fmla="*/ 157 h 1287"/>
                      <a:gd name="T8" fmla="*/ 77 w 1573"/>
                      <a:gd name="T9" fmla="*/ 162 h 1287"/>
                      <a:gd name="T10" fmla="*/ 65 w 1573"/>
                      <a:gd name="T11" fmla="*/ 169 h 1287"/>
                      <a:gd name="T12" fmla="*/ 51 w 1573"/>
                      <a:gd name="T13" fmla="*/ 173 h 1287"/>
                      <a:gd name="T14" fmla="*/ 38 w 1573"/>
                      <a:gd name="T15" fmla="*/ 178 h 1287"/>
                      <a:gd name="T16" fmla="*/ 25 w 1573"/>
                      <a:gd name="T17" fmla="*/ 182 h 1287"/>
                      <a:gd name="T18" fmla="*/ 19 w 1573"/>
                      <a:gd name="T19" fmla="*/ 182 h 1287"/>
                      <a:gd name="T20" fmla="*/ 12 w 1573"/>
                      <a:gd name="T21" fmla="*/ 178 h 1287"/>
                      <a:gd name="T22" fmla="*/ 10 w 1573"/>
                      <a:gd name="T23" fmla="*/ 172 h 1287"/>
                      <a:gd name="T24" fmla="*/ 3 w 1573"/>
                      <a:gd name="T25" fmla="*/ 153 h 1287"/>
                      <a:gd name="T26" fmla="*/ 0 w 1573"/>
                      <a:gd name="T27" fmla="*/ 132 h 1287"/>
                      <a:gd name="T28" fmla="*/ 0 w 1573"/>
                      <a:gd name="T29" fmla="*/ 112 h 1287"/>
                      <a:gd name="T30" fmla="*/ 3 w 1573"/>
                      <a:gd name="T31" fmla="*/ 91 h 1287"/>
                      <a:gd name="T32" fmla="*/ 10 w 1573"/>
                      <a:gd name="T33" fmla="*/ 72 h 1287"/>
                      <a:gd name="T34" fmla="*/ 18 w 1573"/>
                      <a:gd name="T35" fmla="*/ 54 h 1287"/>
                      <a:gd name="T36" fmla="*/ 24 w 1573"/>
                      <a:gd name="T37" fmla="*/ 47 h 1287"/>
                      <a:gd name="T38" fmla="*/ 39 w 1573"/>
                      <a:gd name="T39" fmla="*/ 31 h 1287"/>
                      <a:gd name="T40" fmla="*/ 56 w 1573"/>
                      <a:gd name="T41" fmla="*/ 18 h 1287"/>
                      <a:gd name="T42" fmla="*/ 74 w 1573"/>
                      <a:gd name="T43" fmla="*/ 8 h 1287"/>
                      <a:gd name="T44" fmla="*/ 93 w 1573"/>
                      <a:gd name="T45" fmla="*/ 3 h 1287"/>
                      <a:gd name="T46" fmla="*/ 114 w 1573"/>
                      <a:gd name="T47" fmla="*/ 0 h 1287"/>
                      <a:gd name="T48" fmla="*/ 133 w 1573"/>
                      <a:gd name="T49" fmla="*/ 1 h 1287"/>
                      <a:gd name="T50" fmla="*/ 152 w 1573"/>
                      <a:gd name="T51" fmla="*/ 5 h 1287"/>
                      <a:gd name="T52" fmla="*/ 170 w 1573"/>
                      <a:gd name="T53" fmla="*/ 14 h 1287"/>
                      <a:gd name="T54" fmla="*/ 175 w 1573"/>
                      <a:gd name="T55" fmla="*/ 17 h 1287"/>
                      <a:gd name="T56" fmla="*/ 179 w 1573"/>
                      <a:gd name="T57" fmla="*/ 21 h 1287"/>
                      <a:gd name="T58" fmla="*/ 192 w 1573"/>
                      <a:gd name="T59" fmla="*/ 39 h 1287"/>
                      <a:gd name="T60" fmla="*/ 206 w 1573"/>
                      <a:gd name="T61" fmla="*/ 61 h 1287"/>
                      <a:gd name="T62" fmla="*/ 217 w 1573"/>
                      <a:gd name="T63" fmla="*/ 86 h 1287"/>
                      <a:gd name="T64" fmla="*/ 225 w 1573"/>
                      <a:gd name="T65" fmla="*/ 111 h 1287"/>
                      <a:gd name="T66" fmla="*/ 225 w 1573"/>
                      <a:gd name="T67" fmla="*/ 113 h 1287"/>
                      <a:gd name="T68" fmla="*/ 223 w 1573"/>
                      <a:gd name="T69" fmla="*/ 124 h 1287"/>
                      <a:gd name="T70" fmla="*/ 212 w 1573"/>
                      <a:gd name="T71" fmla="*/ 162 h 1287"/>
                      <a:gd name="T72" fmla="*/ 207 w 1573"/>
                      <a:gd name="T73" fmla="*/ 180 h 1287"/>
                      <a:gd name="T74" fmla="*/ 200 w 1573"/>
                      <a:gd name="T75" fmla="*/ 200 h 1287"/>
                      <a:gd name="T76" fmla="*/ 195 w 1573"/>
                      <a:gd name="T77" fmla="*/ 206 h 1287"/>
                      <a:gd name="T78" fmla="*/ 185 w 1573"/>
                      <a:gd name="T79" fmla="*/ 212 h 1287"/>
                      <a:gd name="T80" fmla="*/ 173 w 1573"/>
                      <a:gd name="T81" fmla="*/ 215 h 1287"/>
                      <a:gd name="T82" fmla="*/ 162 w 1573"/>
                      <a:gd name="T83" fmla="*/ 214 h 1287"/>
                      <a:gd name="T84" fmla="*/ 150 w 1573"/>
                      <a:gd name="T85" fmla="*/ 211 h 1287"/>
                      <a:gd name="T86" fmla="*/ 141 w 1573"/>
                      <a:gd name="T87" fmla="*/ 203 h 1287"/>
                      <a:gd name="T88" fmla="*/ 133 w 1573"/>
                      <a:gd name="T89" fmla="*/ 193 h 1287"/>
                      <a:gd name="T90" fmla="*/ 108 w 1573"/>
                      <a:gd name="T91" fmla="*/ 164 h 12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73"/>
                      <a:gd name="T139" fmla="*/ 0 h 1287"/>
                      <a:gd name="T140" fmla="*/ 1573 w 1573"/>
                      <a:gd name="T141" fmla="*/ 1287 h 12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73" h="1287">
                        <a:moveTo>
                          <a:pt x="758" y="980"/>
                        </a:moveTo>
                        <a:lnTo>
                          <a:pt x="722" y="944"/>
                        </a:lnTo>
                        <a:lnTo>
                          <a:pt x="682" y="926"/>
                        </a:lnTo>
                        <a:lnTo>
                          <a:pt x="639" y="937"/>
                        </a:lnTo>
                        <a:lnTo>
                          <a:pt x="541" y="972"/>
                        </a:lnTo>
                        <a:lnTo>
                          <a:pt x="451" y="1009"/>
                        </a:lnTo>
                        <a:lnTo>
                          <a:pt x="360" y="1033"/>
                        </a:lnTo>
                        <a:lnTo>
                          <a:pt x="267" y="1067"/>
                        </a:lnTo>
                        <a:lnTo>
                          <a:pt x="176" y="1091"/>
                        </a:lnTo>
                        <a:lnTo>
                          <a:pt x="131" y="1088"/>
                        </a:lnTo>
                        <a:lnTo>
                          <a:pt x="84" y="1067"/>
                        </a:lnTo>
                        <a:lnTo>
                          <a:pt x="67" y="1028"/>
                        </a:lnTo>
                        <a:lnTo>
                          <a:pt x="21" y="913"/>
                        </a:lnTo>
                        <a:lnTo>
                          <a:pt x="0" y="790"/>
                        </a:lnTo>
                        <a:lnTo>
                          <a:pt x="0" y="668"/>
                        </a:lnTo>
                        <a:lnTo>
                          <a:pt x="21" y="546"/>
                        </a:lnTo>
                        <a:lnTo>
                          <a:pt x="67" y="429"/>
                        </a:lnTo>
                        <a:lnTo>
                          <a:pt x="129" y="322"/>
                        </a:lnTo>
                        <a:lnTo>
                          <a:pt x="169" y="279"/>
                        </a:lnTo>
                        <a:lnTo>
                          <a:pt x="271" y="185"/>
                        </a:lnTo>
                        <a:lnTo>
                          <a:pt x="389" y="107"/>
                        </a:lnTo>
                        <a:lnTo>
                          <a:pt x="516" y="50"/>
                        </a:lnTo>
                        <a:lnTo>
                          <a:pt x="650" y="15"/>
                        </a:lnTo>
                        <a:lnTo>
                          <a:pt x="795" y="0"/>
                        </a:lnTo>
                        <a:lnTo>
                          <a:pt x="933" y="8"/>
                        </a:lnTo>
                        <a:lnTo>
                          <a:pt x="1065" y="28"/>
                        </a:lnTo>
                        <a:lnTo>
                          <a:pt x="1191" y="81"/>
                        </a:lnTo>
                        <a:lnTo>
                          <a:pt x="1220" y="103"/>
                        </a:lnTo>
                        <a:lnTo>
                          <a:pt x="1250" y="127"/>
                        </a:lnTo>
                        <a:lnTo>
                          <a:pt x="1345" y="233"/>
                        </a:lnTo>
                        <a:lnTo>
                          <a:pt x="1440" y="367"/>
                        </a:lnTo>
                        <a:lnTo>
                          <a:pt x="1519" y="514"/>
                        </a:lnTo>
                        <a:lnTo>
                          <a:pt x="1572" y="662"/>
                        </a:lnTo>
                        <a:lnTo>
                          <a:pt x="1573" y="674"/>
                        </a:lnTo>
                        <a:lnTo>
                          <a:pt x="1561" y="744"/>
                        </a:lnTo>
                        <a:lnTo>
                          <a:pt x="1485" y="972"/>
                        </a:lnTo>
                        <a:lnTo>
                          <a:pt x="1448" y="1079"/>
                        </a:lnTo>
                        <a:lnTo>
                          <a:pt x="1398" y="1200"/>
                        </a:lnTo>
                        <a:lnTo>
                          <a:pt x="1362" y="1232"/>
                        </a:lnTo>
                        <a:lnTo>
                          <a:pt x="1291" y="1269"/>
                        </a:lnTo>
                        <a:lnTo>
                          <a:pt x="1210" y="1287"/>
                        </a:lnTo>
                        <a:lnTo>
                          <a:pt x="1130" y="1282"/>
                        </a:lnTo>
                        <a:lnTo>
                          <a:pt x="1051" y="1261"/>
                        </a:lnTo>
                        <a:lnTo>
                          <a:pt x="985" y="1215"/>
                        </a:lnTo>
                        <a:lnTo>
                          <a:pt x="931" y="1153"/>
                        </a:lnTo>
                        <a:lnTo>
                          <a:pt x="758" y="98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44" name="Freeform 317"/>
                  <p:cNvSpPr>
                    <a:spLocks/>
                  </p:cNvSpPr>
                  <p:nvPr/>
                </p:nvSpPr>
                <p:spPr bwMode="auto">
                  <a:xfrm>
                    <a:off x="2385" y="3024"/>
                    <a:ext cx="226" cy="181"/>
                  </a:xfrm>
                  <a:custGeom>
                    <a:avLst/>
                    <a:gdLst>
                      <a:gd name="T0" fmla="*/ 19 w 1577"/>
                      <a:gd name="T1" fmla="*/ 181 h 1088"/>
                      <a:gd name="T2" fmla="*/ 13 w 1577"/>
                      <a:gd name="T3" fmla="*/ 178 h 1088"/>
                      <a:gd name="T4" fmla="*/ 10 w 1577"/>
                      <a:gd name="T5" fmla="*/ 171 h 1088"/>
                      <a:gd name="T6" fmla="*/ 4 w 1577"/>
                      <a:gd name="T7" fmla="*/ 152 h 1088"/>
                      <a:gd name="T8" fmla="*/ 0 w 1577"/>
                      <a:gd name="T9" fmla="*/ 131 h 1088"/>
                      <a:gd name="T10" fmla="*/ 0 w 1577"/>
                      <a:gd name="T11" fmla="*/ 111 h 1088"/>
                      <a:gd name="T12" fmla="*/ 4 w 1577"/>
                      <a:gd name="T13" fmla="*/ 91 h 1088"/>
                      <a:gd name="T14" fmla="*/ 10 w 1577"/>
                      <a:gd name="T15" fmla="*/ 71 h 1088"/>
                      <a:gd name="T16" fmla="*/ 19 w 1577"/>
                      <a:gd name="T17" fmla="*/ 54 h 1088"/>
                      <a:gd name="T18" fmla="*/ 25 w 1577"/>
                      <a:gd name="T19" fmla="*/ 46 h 1088"/>
                      <a:gd name="T20" fmla="*/ 39 w 1577"/>
                      <a:gd name="T21" fmla="*/ 31 h 1088"/>
                      <a:gd name="T22" fmla="*/ 56 w 1577"/>
                      <a:gd name="T23" fmla="*/ 18 h 1088"/>
                      <a:gd name="T24" fmla="*/ 74 w 1577"/>
                      <a:gd name="T25" fmla="*/ 8 h 1088"/>
                      <a:gd name="T26" fmla="*/ 93 w 1577"/>
                      <a:gd name="T27" fmla="*/ 2 h 1088"/>
                      <a:gd name="T28" fmla="*/ 114 w 1577"/>
                      <a:gd name="T29" fmla="*/ 0 h 1088"/>
                      <a:gd name="T30" fmla="*/ 134 w 1577"/>
                      <a:gd name="T31" fmla="*/ 1 h 1088"/>
                      <a:gd name="T32" fmla="*/ 153 w 1577"/>
                      <a:gd name="T33" fmla="*/ 5 h 1088"/>
                      <a:gd name="T34" fmla="*/ 171 w 1577"/>
                      <a:gd name="T35" fmla="*/ 13 h 1088"/>
                      <a:gd name="T36" fmla="*/ 175 w 1577"/>
                      <a:gd name="T37" fmla="*/ 17 h 1088"/>
                      <a:gd name="T38" fmla="*/ 179 w 1577"/>
                      <a:gd name="T39" fmla="*/ 21 h 1088"/>
                      <a:gd name="T40" fmla="*/ 193 w 1577"/>
                      <a:gd name="T41" fmla="*/ 39 h 1088"/>
                      <a:gd name="T42" fmla="*/ 206 w 1577"/>
                      <a:gd name="T43" fmla="*/ 61 h 1088"/>
                      <a:gd name="T44" fmla="*/ 218 w 1577"/>
                      <a:gd name="T45" fmla="*/ 86 h 1088"/>
                      <a:gd name="T46" fmla="*/ 225 w 1577"/>
                      <a:gd name="T47" fmla="*/ 110 h 1088"/>
                      <a:gd name="T48" fmla="*/ 226 w 1577"/>
                      <a:gd name="T49" fmla="*/ 112 h 1088"/>
                      <a:gd name="T50" fmla="*/ 224 w 1577"/>
                      <a:gd name="T51" fmla="*/ 120 h 1088"/>
                      <a:gd name="T52" fmla="*/ 224 w 1577"/>
                      <a:gd name="T53" fmla="*/ 120 h 1088"/>
                      <a:gd name="T54" fmla="*/ 223 w 1577"/>
                      <a:gd name="T55" fmla="*/ 114 h 1088"/>
                      <a:gd name="T56" fmla="*/ 221 w 1577"/>
                      <a:gd name="T57" fmla="*/ 110 h 1088"/>
                      <a:gd name="T58" fmla="*/ 214 w 1577"/>
                      <a:gd name="T59" fmla="*/ 90 h 1088"/>
                      <a:gd name="T60" fmla="*/ 203 w 1577"/>
                      <a:gd name="T61" fmla="*/ 66 h 1088"/>
                      <a:gd name="T62" fmla="*/ 190 w 1577"/>
                      <a:gd name="T63" fmla="*/ 45 h 1088"/>
                      <a:gd name="T64" fmla="*/ 177 w 1577"/>
                      <a:gd name="T65" fmla="*/ 28 h 1088"/>
                      <a:gd name="T66" fmla="*/ 173 w 1577"/>
                      <a:gd name="T67" fmla="*/ 24 h 1088"/>
                      <a:gd name="T68" fmla="*/ 169 w 1577"/>
                      <a:gd name="T69" fmla="*/ 21 h 1088"/>
                      <a:gd name="T70" fmla="*/ 152 w 1577"/>
                      <a:gd name="T71" fmla="*/ 12 h 1088"/>
                      <a:gd name="T72" fmla="*/ 134 w 1577"/>
                      <a:gd name="T73" fmla="*/ 9 h 1088"/>
                      <a:gd name="T74" fmla="*/ 115 w 1577"/>
                      <a:gd name="T75" fmla="*/ 8 h 1088"/>
                      <a:gd name="T76" fmla="*/ 96 w 1577"/>
                      <a:gd name="T77" fmla="*/ 11 h 1088"/>
                      <a:gd name="T78" fmla="*/ 77 w 1577"/>
                      <a:gd name="T79" fmla="*/ 16 h 1088"/>
                      <a:gd name="T80" fmla="*/ 60 w 1577"/>
                      <a:gd name="T81" fmla="*/ 25 h 1088"/>
                      <a:gd name="T82" fmla="*/ 44 w 1577"/>
                      <a:gd name="T83" fmla="*/ 37 h 1088"/>
                      <a:gd name="T84" fmla="*/ 30 w 1577"/>
                      <a:gd name="T85" fmla="*/ 52 h 1088"/>
                      <a:gd name="T86" fmla="*/ 25 w 1577"/>
                      <a:gd name="T87" fmla="*/ 59 h 1088"/>
                      <a:gd name="T88" fmla="*/ 16 w 1577"/>
                      <a:gd name="T89" fmla="*/ 76 h 1088"/>
                      <a:gd name="T90" fmla="*/ 10 w 1577"/>
                      <a:gd name="T91" fmla="*/ 94 h 1088"/>
                      <a:gd name="T92" fmla="*/ 7 w 1577"/>
                      <a:gd name="T93" fmla="*/ 113 h 1088"/>
                      <a:gd name="T94" fmla="*/ 7 w 1577"/>
                      <a:gd name="T95" fmla="*/ 133 h 1088"/>
                      <a:gd name="T96" fmla="*/ 10 w 1577"/>
                      <a:gd name="T97" fmla="*/ 152 h 1088"/>
                      <a:gd name="T98" fmla="*/ 16 w 1577"/>
                      <a:gd name="T99" fmla="*/ 171 h 1088"/>
                      <a:gd name="T100" fmla="*/ 18 w 1577"/>
                      <a:gd name="T101" fmla="*/ 177 h 1088"/>
                      <a:gd name="T102" fmla="*/ 19 w 1577"/>
                      <a:gd name="T103" fmla="*/ 181 h 10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77"/>
                      <a:gd name="T157" fmla="*/ 0 h 1088"/>
                      <a:gd name="T158" fmla="*/ 1577 w 1577"/>
                      <a:gd name="T159" fmla="*/ 1088 h 10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77" h="1088">
                        <a:moveTo>
                          <a:pt x="132" y="1088"/>
                        </a:moveTo>
                        <a:lnTo>
                          <a:pt x="88" y="1067"/>
                        </a:lnTo>
                        <a:lnTo>
                          <a:pt x="67" y="1028"/>
                        </a:lnTo>
                        <a:lnTo>
                          <a:pt x="25" y="913"/>
                        </a:lnTo>
                        <a:lnTo>
                          <a:pt x="0" y="790"/>
                        </a:lnTo>
                        <a:lnTo>
                          <a:pt x="0" y="668"/>
                        </a:lnTo>
                        <a:lnTo>
                          <a:pt x="25" y="546"/>
                        </a:lnTo>
                        <a:lnTo>
                          <a:pt x="67" y="429"/>
                        </a:lnTo>
                        <a:lnTo>
                          <a:pt x="131" y="322"/>
                        </a:lnTo>
                        <a:lnTo>
                          <a:pt x="172" y="279"/>
                        </a:lnTo>
                        <a:lnTo>
                          <a:pt x="271" y="185"/>
                        </a:lnTo>
                        <a:lnTo>
                          <a:pt x="391" y="107"/>
                        </a:lnTo>
                        <a:lnTo>
                          <a:pt x="516" y="50"/>
                        </a:lnTo>
                        <a:lnTo>
                          <a:pt x="651" y="15"/>
                        </a:lnTo>
                        <a:lnTo>
                          <a:pt x="796" y="0"/>
                        </a:lnTo>
                        <a:lnTo>
                          <a:pt x="934" y="8"/>
                        </a:lnTo>
                        <a:lnTo>
                          <a:pt x="1067" y="28"/>
                        </a:lnTo>
                        <a:lnTo>
                          <a:pt x="1191" y="81"/>
                        </a:lnTo>
                        <a:lnTo>
                          <a:pt x="1222" y="103"/>
                        </a:lnTo>
                        <a:lnTo>
                          <a:pt x="1252" y="127"/>
                        </a:lnTo>
                        <a:lnTo>
                          <a:pt x="1347" y="233"/>
                        </a:lnTo>
                        <a:lnTo>
                          <a:pt x="1440" y="367"/>
                        </a:lnTo>
                        <a:lnTo>
                          <a:pt x="1521" y="514"/>
                        </a:lnTo>
                        <a:lnTo>
                          <a:pt x="1573" y="662"/>
                        </a:lnTo>
                        <a:lnTo>
                          <a:pt x="1577" y="674"/>
                        </a:lnTo>
                        <a:lnTo>
                          <a:pt x="1565" y="724"/>
                        </a:lnTo>
                        <a:lnTo>
                          <a:pt x="1565" y="722"/>
                        </a:lnTo>
                        <a:lnTo>
                          <a:pt x="1554" y="686"/>
                        </a:lnTo>
                        <a:lnTo>
                          <a:pt x="1543" y="662"/>
                        </a:lnTo>
                        <a:lnTo>
                          <a:pt x="1490" y="540"/>
                        </a:lnTo>
                        <a:lnTo>
                          <a:pt x="1416" y="394"/>
                        </a:lnTo>
                        <a:lnTo>
                          <a:pt x="1324" y="268"/>
                        </a:lnTo>
                        <a:lnTo>
                          <a:pt x="1237" y="168"/>
                        </a:lnTo>
                        <a:lnTo>
                          <a:pt x="1209" y="145"/>
                        </a:lnTo>
                        <a:lnTo>
                          <a:pt x="1179" y="127"/>
                        </a:lnTo>
                        <a:lnTo>
                          <a:pt x="1061" y="75"/>
                        </a:lnTo>
                        <a:lnTo>
                          <a:pt x="934" y="55"/>
                        </a:lnTo>
                        <a:lnTo>
                          <a:pt x="803" y="46"/>
                        </a:lnTo>
                        <a:lnTo>
                          <a:pt x="668" y="64"/>
                        </a:lnTo>
                        <a:lnTo>
                          <a:pt x="536" y="98"/>
                        </a:lnTo>
                        <a:lnTo>
                          <a:pt x="416" y="150"/>
                        </a:lnTo>
                        <a:lnTo>
                          <a:pt x="307" y="222"/>
                        </a:lnTo>
                        <a:lnTo>
                          <a:pt x="209" y="311"/>
                        </a:lnTo>
                        <a:lnTo>
                          <a:pt x="173" y="354"/>
                        </a:lnTo>
                        <a:lnTo>
                          <a:pt x="114" y="455"/>
                        </a:lnTo>
                        <a:lnTo>
                          <a:pt x="72" y="566"/>
                        </a:lnTo>
                        <a:lnTo>
                          <a:pt x="49" y="679"/>
                        </a:lnTo>
                        <a:lnTo>
                          <a:pt x="49" y="799"/>
                        </a:lnTo>
                        <a:lnTo>
                          <a:pt x="72" y="913"/>
                        </a:lnTo>
                        <a:lnTo>
                          <a:pt x="114" y="1026"/>
                        </a:lnTo>
                        <a:lnTo>
                          <a:pt x="129" y="1064"/>
                        </a:lnTo>
                        <a:lnTo>
                          <a:pt x="132" y="1088"/>
                        </a:lnTo>
                        <a:close/>
                      </a:path>
                    </a:pathLst>
                  </a:custGeom>
                  <a:solidFill>
                    <a:srgbClr val="40C2FF"/>
                  </a:solidFill>
                  <a:ln w="9525">
                    <a:noFill/>
                    <a:round/>
                    <a:headEnd/>
                    <a:tailEnd/>
                  </a:ln>
                </p:spPr>
                <p:txBody>
                  <a:bodyPr/>
                  <a:lstStyle/>
                  <a:p>
                    <a:endParaRPr lang="de-DE">
                      <a:solidFill>
                        <a:prstClr val="black"/>
                      </a:solidFill>
                      <a:latin typeface="Calibri"/>
                    </a:endParaRPr>
                  </a:p>
                </p:txBody>
              </p:sp>
              <p:sp>
                <p:nvSpPr>
                  <p:cNvPr id="44145" name="Freeform 318"/>
                  <p:cNvSpPr>
                    <a:spLocks/>
                  </p:cNvSpPr>
                  <p:nvPr/>
                </p:nvSpPr>
                <p:spPr bwMode="auto">
                  <a:xfrm>
                    <a:off x="2385" y="3024"/>
                    <a:ext cx="226" cy="181"/>
                  </a:xfrm>
                  <a:custGeom>
                    <a:avLst/>
                    <a:gdLst>
                      <a:gd name="T0" fmla="*/ 19 w 1577"/>
                      <a:gd name="T1" fmla="*/ 181 h 1088"/>
                      <a:gd name="T2" fmla="*/ 13 w 1577"/>
                      <a:gd name="T3" fmla="*/ 178 h 1088"/>
                      <a:gd name="T4" fmla="*/ 10 w 1577"/>
                      <a:gd name="T5" fmla="*/ 171 h 1088"/>
                      <a:gd name="T6" fmla="*/ 4 w 1577"/>
                      <a:gd name="T7" fmla="*/ 152 h 1088"/>
                      <a:gd name="T8" fmla="*/ 0 w 1577"/>
                      <a:gd name="T9" fmla="*/ 131 h 1088"/>
                      <a:gd name="T10" fmla="*/ 0 w 1577"/>
                      <a:gd name="T11" fmla="*/ 111 h 1088"/>
                      <a:gd name="T12" fmla="*/ 4 w 1577"/>
                      <a:gd name="T13" fmla="*/ 91 h 1088"/>
                      <a:gd name="T14" fmla="*/ 10 w 1577"/>
                      <a:gd name="T15" fmla="*/ 71 h 1088"/>
                      <a:gd name="T16" fmla="*/ 19 w 1577"/>
                      <a:gd name="T17" fmla="*/ 54 h 1088"/>
                      <a:gd name="T18" fmla="*/ 25 w 1577"/>
                      <a:gd name="T19" fmla="*/ 46 h 1088"/>
                      <a:gd name="T20" fmla="*/ 39 w 1577"/>
                      <a:gd name="T21" fmla="*/ 31 h 1088"/>
                      <a:gd name="T22" fmla="*/ 56 w 1577"/>
                      <a:gd name="T23" fmla="*/ 18 h 1088"/>
                      <a:gd name="T24" fmla="*/ 74 w 1577"/>
                      <a:gd name="T25" fmla="*/ 8 h 1088"/>
                      <a:gd name="T26" fmla="*/ 93 w 1577"/>
                      <a:gd name="T27" fmla="*/ 2 h 1088"/>
                      <a:gd name="T28" fmla="*/ 114 w 1577"/>
                      <a:gd name="T29" fmla="*/ 0 h 1088"/>
                      <a:gd name="T30" fmla="*/ 134 w 1577"/>
                      <a:gd name="T31" fmla="*/ 1 h 1088"/>
                      <a:gd name="T32" fmla="*/ 153 w 1577"/>
                      <a:gd name="T33" fmla="*/ 5 h 1088"/>
                      <a:gd name="T34" fmla="*/ 171 w 1577"/>
                      <a:gd name="T35" fmla="*/ 13 h 1088"/>
                      <a:gd name="T36" fmla="*/ 175 w 1577"/>
                      <a:gd name="T37" fmla="*/ 17 h 1088"/>
                      <a:gd name="T38" fmla="*/ 179 w 1577"/>
                      <a:gd name="T39" fmla="*/ 21 h 1088"/>
                      <a:gd name="T40" fmla="*/ 193 w 1577"/>
                      <a:gd name="T41" fmla="*/ 39 h 1088"/>
                      <a:gd name="T42" fmla="*/ 206 w 1577"/>
                      <a:gd name="T43" fmla="*/ 61 h 1088"/>
                      <a:gd name="T44" fmla="*/ 218 w 1577"/>
                      <a:gd name="T45" fmla="*/ 86 h 1088"/>
                      <a:gd name="T46" fmla="*/ 225 w 1577"/>
                      <a:gd name="T47" fmla="*/ 110 h 1088"/>
                      <a:gd name="T48" fmla="*/ 226 w 1577"/>
                      <a:gd name="T49" fmla="*/ 112 h 1088"/>
                      <a:gd name="T50" fmla="*/ 224 w 1577"/>
                      <a:gd name="T51" fmla="*/ 120 h 1088"/>
                      <a:gd name="T52" fmla="*/ 224 w 1577"/>
                      <a:gd name="T53" fmla="*/ 120 h 1088"/>
                      <a:gd name="T54" fmla="*/ 223 w 1577"/>
                      <a:gd name="T55" fmla="*/ 114 h 1088"/>
                      <a:gd name="T56" fmla="*/ 221 w 1577"/>
                      <a:gd name="T57" fmla="*/ 110 h 1088"/>
                      <a:gd name="T58" fmla="*/ 214 w 1577"/>
                      <a:gd name="T59" fmla="*/ 90 h 1088"/>
                      <a:gd name="T60" fmla="*/ 203 w 1577"/>
                      <a:gd name="T61" fmla="*/ 66 h 1088"/>
                      <a:gd name="T62" fmla="*/ 190 w 1577"/>
                      <a:gd name="T63" fmla="*/ 45 h 1088"/>
                      <a:gd name="T64" fmla="*/ 177 w 1577"/>
                      <a:gd name="T65" fmla="*/ 28 h 1088"/>
                      <a:gd name="T66" fmla="*/ 173 w 1577"/>
                      <a:gd name="T67" fmla="*/ 24 h 1088"/>
                      <a:gd name="T68" fmla="*/ 169 w 1577"/>
                      <a:gd name="T69" fmla="*/ 21 h 1088"/>
                      <a:gd name="T70" fmla="*/ 152 w 1577"/>
                      <a:gd name="T71" fmla="*/ 12 h 1088"/>
                      <a:gd name="T72" fmla="*/ 134 w 1577"/>
                      <a:gd name="T73" fmla="*/ 9 h 1088"/>
                      <a:gd name="T74" fmla="*/ 115 w 1577"/>
                      <a:gd name="T75" fmla="*/ 8 h 1088"/>
                      <a:gd name="T76" fmla="*/ 96 w 1577"/>
                      <a:gd name="T77" fmla="*/ 11 h 1088"/>
                      <a:gd name="T78" fmla="*/ 77 w 1577"/>
                      <a:gd name="T79" fmla="*/ 16 h 1088"/>
                      <a:gd name="T80" fmla="*/ 60 w 1577"/>
                      <a:gd name="T81" fmla="*/ 25 h 1088"/>
                      <a:gd name="T82" fmla="*/ 44 w 1577"/>
                      <a:gd name="T83" fmla="*/ 37 h 1088"/>
                      <a:gd name="T84" fmla="*/ 30 w 1577"/>
                      <a:gd name="T85" fmla="*/ 52 h 1088"/>
                      <a:gd name="T86" fmla="*/ 25 w 1577"/>
                      <a:gd name="T87" fmla="*/ 59 h 1088"/>
                      <a:gd name="T88" fmla="*/ 16 w 1577"/>
                      <a:gd name="T89" fmla="*/ 76 h 1088"/>
                      <a:gd name="T90" fmla="*/ 10 w 1577"/>
                      <a:gd name="T91" fmla="*/ 94 h 1088"/>
                      <a:gd name="T92" fmla="*/ 7 w 1577"/>
                      <a:gd name="T93" fmla="*/ 113 h 1088"/>
                      <a:gd name="T94" fmla="*/ 7 w 1577"/>
                      <a:gd name="T95" fmla="*/ 133 h 1088"/>
                      <a:gd name="T96" fmla="*/ 10 w 1577"/>
                      <a:gd name="T97" fmla="*/ 152 h 1088"/>
                      <a:gd name="T98" fmla="*/ 16 w 1577"/>
                      <a:gd name="T99" fmla="*/ 171 h 1088"/>
                      <a:gd name="T100" fmla="*/ 18 w 1577"/>
                      <a:gd name="T101" fmla="*/ 177 h 1088"/>
                      <a:gd name="T102" fmla="*/ 19 w 1577"/>
                      <a:gd name="T103" fmla="*/ 181 h 10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77"/>
                      <a:gd name="T157" fmla="*/ 0 h 1088"/>
                      <a:gd name="T158" fmla="*/ 1577 w 1577"/>
                      <a:gd name="T159" fmla="*/ 1088 h 10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77" h="1088">
                        <a:moveTo>
                          <a:pt x="132" y="1088"/>
                        </a:moveTo>
                        <a:lnTo>
                          <a:pt x="88" y="1067"/>
                        </a:lnTo>
                        <a:lnTo>
                          <a:pt x="67" y="1028"/>
                        </a:lnTo>
                        <a:lnTo>
                          <a:pt x="25" y="913"/>
                        </a:lnTo>
                        <a:lnTo>
                          <a:pt x="0" y="790"/>
                        </a:lnTo>
                        <a:lnTo>
                          <a:pt x="0" y="668"/>
                        </a:lnTo>
                        <a:lnTo>
                          <a:pt x="25" y="546"/>
                        </a:lnTo>
                        <a:lnTo>
                          <a:pt x="67" y="429"/>
                        </a:lnTo>
                        <a:lnTo>
                          <a:pt x="131" y="322"/>
                        </a:lnTo>
                        <a:lnTo>
                          <a:pt x="172" y="279"/>
                        </a:lnTo>
                        <a:lnTo>
                          <a:pt x="271" y="185"/>
                        </a:lnTo>
                        <a:lnTo>
                          <a:pt x="391" y="107"/>
                        </a:lnTo>
                        <a:lnTo>
                          <a:pt x="516" y="50"/>
                        </a:lnTo>
                        <a:lnTo>
                          <a:pt x="651" y="15"/>
                        </a:lnTo>
                        <a:lnTo>
                          <a:pt x="796" y="0"/>
                        </a:lnTo>
                        <a:lnTo>
                          <a:pt x="934" y="8"/>
                        </a:lnTo>
                        <a:lnTo>
                          <a:pt x="1067" y="28"/>
                        </a:lnTo>
                        <a:lnTo>
                          <a:pt x="1191" y="81"/>
                        </a:lnTo>
                        <a:lnTo>
                          <a:pt x="1222" y="103"/>
                        </a:lnTo>
                        <a:lnTo>
                          <a:pt x="1252" y="127"/>
                        </a:lnTo>
                        <a:lnTo>
                          <a:pt x="1347" y="233"/>
                        </a:lnTo>
                        <a:lnTo>
                          <a:pt x="1440" y="367"/>
                        </a:lnTo>
                        <a:lnTo>
                          <a:pt x="1521" y="514"/>
                        </a:lnTo>
                        <a:lnTo>
                          <a:pt x="1573" y="662"/>
                        </a:lnTo>
                        <a:lnTo>
                          <a:pt x="1577" y="674"/>
                        </a:lnTo>
                        <a:lnTo>
                          <a:pt x="1565" y="724"/>
                        </a:lnTo>
                        <a:lnTo>
                          <a:pt x="1565" y="722"/>
                        </a:lnTo>
                        <a:lnTo>
                          <a:pt x="1554" y="686"/>
                        </a:lnTo>
                        <a:lnTo>
                          <a:pt x="1543" y="662"/>
                        </a:lnTo>
                        <a:lnTo>
                          <a:pt x="1490" y="540"/>
                        </a:lnTo>
                        <a:lnTo>
                          <a:pt x="1416" y="394"/>
                        </a:lnTo>
                        <a:lnTo>
                          <a:pt x="1324" y="268"/>
                        </a:lnTo>
                        <a:lnTo>
                          <a:pt x="1237" y="168"/>
                        </a:lnTo>
                        <a:lnTo>
                          <a:pt x="1209" y="145"/>
                        </a:lnTo>
                        <a:lnTo>
                          <a:pt x="1179" y="127"/>
                        </a:lnTo>
                        <a:lnTo>
                          <a:pt x="1061" y="75"/>
                        </a:lnTo>
                        <a:lnTo>
                          <a:pt x="934" y="55"/>
                        </a:lnTo>
                        <a:lnTo>
                          <a:pt x="803" y="46"/>
                        </a:lnTo>
                        <a:lnTo>
                          <a:pt x="668" y="64"/>
                        </a:lnTo>
                        <a:lnTo>
                          <a:pt x="536" y="98"/>
                        </a:lnTo>
                        <a:lnTo>
                          <a:pt x="416" y="150"/>
                        </a:lnTo>
                        <a:lnTo>
                          <a:pt x="307" y="222"/>
                        </a:lnTo>
                        <a:lnTo>
                          <a:pt x="209" y="311"/>
                        </a:lnTo>
                        <a:lnTo>
                          <a:pt x="173" y="354"/>
                        </a:lnTo>
                        <a:lnTo>
                          <a:pt x="114" y="455"/>
                        </a:lnTo>
                        <a:lnTo>
                          <a:pt x="72" y="566"/>
                        </a:lnTo>
                        <a:lnTo>
                          <a:pt x="49" y="679"/>
                        </a:lnTo>
                        <a:lnTo>
                          <a:pt x="49" y="799"/>
                        </a:lnTo>
                        <a:lnTo>
                          <a:pt x="72" y="913"/>
                        </a:lnTo>
                        <a:lnTo>
                          <a:pt x="114" y="1026"/>
                        </a:lnTo>
                        <a:lnTo>
                          <a:pt x="129" y="1064"/>
                        </a:lnTo>
                        <a:lnTo>
                          <a:pt x="132" y="108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46" name="Freeform 319"/>
                  <p:cNvSpPr>
                    <a:spLocks/>
                  </p:cNvSpPr>
                  <p:nvPr/>
                </p:nvSpPr>
                <p:spPr bwMode="auto">
                  <a:xfrm>
                    <a:off x="2385" y="3024"/>
                    <a:ext cx="226" cy="181"/>
                  </a:xfrm>
                  <a:custGeom>
                    <a:avLst/>
                    <a:gdLst>
                      <a:gd name="T0" fmla="*/ 224 w 1577"/>
                      <a:gd name="T1" fmla="*/ 120 h 1088"/>
                      <a:gd name="T2" fmla="*/ 226 w 1577"/>
                      <a:gd name="T3" fmla="*/ 112 h 1088"/>
                      <a:gd name="T4" fmla="*/ 225 w 1577"/>
                      <a:gd name="T5" fmla="*/ 110 h 1088"/>
                      <a:gd name="T6" fmla="*/ 218 w 1577"/>
                      <a:gd name="T7" fmla="*/ 86 h 1088"/>
                      <a:gd name="T8" fmla="*/ 206 w 1577"/>
                      <a:gd name="T9" fmla="*/ 61 h 1088"/>
                      <a:gd name="T10" fmla="*/ 193 w 1577"/>
                      <a:gd name="T11" fmla="*/ 39 h 1088"/>
                      <a:gd name="T12" fmla="*/ 179 w 1577"/>
                      <a:gd name="T13" fmla="*/ 21 h 1088"/>
                      <a:gd name="T14" fmla="*/ 175 w 1577"/>
                      <a:gd name="T15" fmla="*/ 17 h 1088"/>
                      <a:gd name="T16" fmla="*/ 171 w 1577"/>
                      <a:gd name="T17" fmla="*/ 13 h 1088"/>
                      <a:gd name="T18" fmla="*/ 153 w 1577"/>
                      <a:gd name="T19" fmla="*/ 5 h 1088"/>
                      <a:gd name="T20" fmla="*/ 134 w 1577"/>
                      <a:gd name="T21" fmla="*/ 1 h 1088"/>
                      <a:gd name="T22" fmla="*/ 114 w 1577"/>
                      <a:gd name="T23" fmla="*/ 0 h 1088"/>
                      <a:gd name="T24" fmla="*/ 93 w 1577"/>
                      <a:gd name="T25" fmla="*/ 2 h 1088"/>
                      <a:gd name="T26" fmla="*/ 74 w 1577"/>
                      <a:gd name="T27" fmla="*/ 8 h 1088"/>
                      <a:gd name="T28" fmla="*/ 56 w 1577"/>
                      <a:gd name="T29" fmla="*/ 18 h 1088"/>
                      <a:gd name="T30" fmla="*/ 39 w 1577"/>
                      <a:gd name="T31" fmla="*/ 31 h 1088"/>
                      <a:gd name="T32" fmla="*/ 25 w 1577"/>
                      <a:gd name="T33" fmla="*/ 46 h 1088"/>
                      <a:gd name="T34" fmla="*/ 19 w 1577"/>
                      <a:gd name="T35" fmla="*/ 54 h 1088"/>
                      <a:gd name="T36" fmla="*/ 10 w 1577"/>
                      <a:gd name="T37" fmla="*/ 71 h 1088"/>
                      <a:gd name="T38" fmla="*/ 4 w 1577"/>
                      <a:gd name="T39" fmla="*/ 91 h 1088"/>
                      <a:gd name="T40" fmla="*/ 0 w 1577"/>
                      <a:gd name="T41" fmla="*/ 111 h 1088"/>
                      <a:gd name="T42" fmla="*/ 0 w 1577"/>
                      <a:gd name="T43" fmla="*/ 131 h 1088"/>
                      <a:gd name="T44" fmla="*/ 4 w 1577"/>
                      <a:gd name="T45" fmla="*/ 152 h 1088"/>
                      <a:gd name="T46" fmla="*/ 10 w 1577"/>
                      <a:gd name="T47" fmla="*/ 171 h 1088"/>
                      <a:gd name="T48" fmla="*/ 13 w 1577"/>
                      <a:gd name="T49" fmla="*/ 178 h 1088"/>
                      <a:gd name="T50" fmla="*/ 19 w 1577"/>
                      <a:gd name="T51" fmla="*/ 181 h 1088"/>
                      <a:gd name="T52" fmla="*/ 16 w 1577"/>
                      <a:gd name="T53" fmla="*/ 177 h 1088"/>
                      <a:gd name="T54" fmla="*/ 16 w 1577"/>
                      <a:gd name="T55" fmla="*/ 177 h 1088"/>
                      <a:gd name="T56" fmla="*/ 14 w 1577"/>
                      <a:gd name="T57" fmla="*/ 171 h 1088"/>
                      <a:gd name="T58" fmla="*/ 8 w 1577"/>
                      <a:gd name="T59" fmla="*/ 152 h 1088"/>
                      <a:gd name="T60" fmla="*/ 4 w 1577"/>
                      <a:gd name="T61" fmla="*/ 132 h 1088"/>
                      <a:gd name="T62" fmla="*/ 4 w 1577"/>
                      <a:gd name="T63" fmla="*/ 112 h 1088"/>
                      <a:gd name="T64" fmla="*/ 8 w 1577"/>
                      <a:gd name="T65" fmla="*/ 93 h 1088"/>
                      <a:gd name="T66" fmla="*/ 14 w 1577"/>
                      <a:gd name="T67" fmla="*/ 74 h 1088"/>
                      <a:gd name="T68" fmla="*/ 22 w 1577"/>
                      <a:gd name="T69" fmla="*/ 56 h 1088"/>
                      <a:gd name="T70" fmla="*/ 28 w 1577"/>
                      <a:gd name="T71" fmla="*/ 49 h 1088"/>
                      <a:gd name="T72" fmla="*/ 42 w 1577"/>
                      <a:gd name="T73" fmla="*/ 34 h 1088"/>
                      <a:gd name="T74" fmla="*/ 58 w 1577"/>
                      <a:gd name="T75" fmla="*/ 22 h 1088"/>
                      <a:gd name="T76" fmla="*/ 76 w 1577"/>
                      <a:gd name="T77" fmla="*/ 12 h 1088"/>
                      <a:gd name="T78" fmla="*/ 95 w 1577"/>
                      <a:gd name="T79" fmla="*/ 6 h 1088"/>
                      <a:gd name="T80" fmla="*/ 115 w 1577"/>
                      <a:gd name="T81" fmla="*/ 4 h 1088"/>
                      <a:gd name="T82" fmla="*/ 134 w 1577"/>
                      <a:gd name="T83" fmla="*/ 5 h 1088"/>
                      <a:gd name="T84" fmla="*/ 153 w 1577"/>
                      <a:gd name="T85" fmla="*/ 8 h 1088"/>
                      <a:gd name="T86" fmla="*/ 170 w 1577"/>
                      <a:gd name="T87" fmla="*/ 17 h 1088"/>
                      <a:gd name="T88" fmla="*/ 175 w 1577"/>
                      <a:gd name="T89" fmla="*/ 21 h 1088"/>
                      <a:gd name="T90" fmla="*/ 178 w 1577"/>
                      <a:gd name="T91" fmla="*/ 25 h 1088"/>
                      <a:gd name="T92" fmla="*/ 191 w 1577"/>
                      <a:gd name="T93" fmla="*/ 41 h 1088"/>
                      <a:gd name="T94" fmla="*/ 205 w 1577"/>
                      <a:gd name="T95" fmla="*/ 64 h 1088"/>
                      <a:gd name="T96" fmla="*/ 216 w 1577"/>
                      <a:gd name="T97" fmla="*/ 87 h 1088"/>
                      <a:gd name="T98" fmla="*/ 224 w 1577"/>
                      <a:gd name="T99" fmla="*/ 111 h 1088"/>
                      <a:gd name="T100" fmla="*/ 224 w 1577"/>
                      <a:gd name="T101" fmla="*/ 113 h 1088"/>
                      <a:gd name="T102" fmla="*/ 225 w 1577"/>
                      <a:gd name="T103" fmla="*/ 116 h 1088"/>
                      <a:gd name="T104" fmla="*/ 224 w 1577"/>
                      <a:gd name="T105" fmla="*/ 120 h 108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7"/>
                      <a:gd name="T160" fmla="*/ 0 h 1088"/>
                      <a:gd name="T161" fmla="*/ 1577 w 1577"/>
                      <a:gd name="T162" fmla="*/ 1088 h 108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7" h="1088">
                        <a:moveTo>
                          <a:pt x="1565" y="724"/>
                        </a:moveTo>
                        <a:lnTo>
                          <a:pt x="1577" y="674"/>
                        </a:lnTo>
                        <a:lnTo>
                          <a:pt x="1573" y="662"/>
                        </a:lnTo>
                        <a:lnTo>
                          <a:pt x="1521" y="514"/>
                        </a:lnTo>
                        <a:lnTo>
                          <a:pt x="1440" y="367"/>
                        </a:lnTo>
                        <a:lnTo>
                          <a:pt x="1347" y="233"/>
                        </a:lnTo>
                        <a:lnTo>
                          <a:pt x="1252" y="127"/>
                        </a:lnTo>
                        <a:lnTo>
                          <a:pt x="1222" y="103"/>
                        </a:lnTo>
                        <a:lnTo>
                          <a:pt x="1191" y="81"/>
                        </a:lnTo>
                        <a:lnTo>
                          <a:pt x="1067" y="28"/>
                        </a:lnTo>
                        <a:lnTo>
                          <a:pt x="934" y="8"/>
                        </a:lnTo>
                        <a:lnTo>
                          <a:pt x="796" y="0"/>
                        </a:lnTo>
                        <a:lnTo>
                          <a:pt x="651" y="15"/>
                        </a:lnTo>
                        <a:lnTo>
                          <a:pt x="516" y="50"/>
                        </a:lnTo>
                        <a:lnTo>
                          <a:pt x="391" y="107"/>
                        </a:lnTo>
                        <a:lnTo>
                          <a:pt x="271" y="185"/>
                        </a:lnTo>
                        <a:lnTo>
                          <a:pt x="172" y="279"/>
                        </a:lnTo>
                        <a:lnTo>
                          <a:pt x="131" y="322"/>
                        </a:lnTo>
                        <a:lnTo>
                          <a:pt x="67" y="429"/>
                        </a:lnTo>
                        <a:lnTo>
                          <a:pt x="25" y="546"/>
                        </a:lnTo>
                        <a:lnTo>
                          <a:pt x="0" y="668"/>
                        </a:lnTo>
                        <a:lnTo>
                          <a:pt x="0" y="790"/>
                        </a:lnTo>
                        <a:lnTo>
                          <a:pt x="25" y="913"/>
                        </a:lnTo>
                        <a:lnTo>
                          <a:pt x="67" y="1028"/>
                        </a:lnTo>
                        <a:lnTo>
                          <a:pt x="88" y="1067"/>
                        </a:lnTo>
                        <a:lnTo>
                          <a:pt x="132" y="1088"/>
                        </a:lnTo>
                        <a:lnTo>
                          <a:pt x="109" y="1064"/>
                        </a:lnTo>
                        <a:lnTo>
                          <a:pt x="111" y="1064"/>
                        </a:lnTo>
                        <a:lnTo>
                          <a:pt x="95" y="1026"/>
                        </a:lnTo>
                        <a:lnTo>
                          <a:pt x="53" y="912"/>
                        </a:lnTo>
                        <a:lnTo>
                          <a:pt x="30" y="793"/>
                        </a:lnTo>
                        <a:lnTo>
                          <a:pt x="30" y="673"/>
                        </a:lnTo>
                        <a:lnTo>
                          <a:pt x="53" y="558"/>
                        </a:lnTo>
                        <a:lnTo>
                          <a:pt x="95" y="442"/>
                        </a:lnTo>
                        <a:lnTo>
                          <a:pt x="156" y="336"/>
                        </a:lnTo>
                        <a:lnTo>
                          <a:pt x="193" y="294"/>
                        </a:lnTo>
                        <a:lnTo>
                          <a:pt x="293" y="205"/>
                        </a:lnTo>
                        <a:lnTo>
                          <a:pt x="406" y="130"/>
                        </a:lnTo>
                        <a:lnTo>
                          <a:pt x="531" y="73"/>
                        </a:lnTo>
                        <a:lnTo>
                          <a:pt x="661" y="39"/>
                        </a:lnTo>
                        <a:lnTo>
                          <a:pt x="803" y="24"/>
                        </a:lnTo>
                        <a:lnTo>
                          <a:pt x="937" y="33"/>
                        </a:lnTo>
                        <a:lnTo>
                          <a:pt x="1067" y="51"/>
                        </a:lnTo>
                        <a:lnTo>
                          <a:pt x="1189" y="103"/>
                        </a:lnTo>
                        <a:lnTo>
                          <a:pt x="1218" y="124"/>
                        </a:lnTo>
                        <a:lnTo>
                          <a:pt x="1245" y="148"/>
                        </a:lnTo>
                        <a:lnTo>
                          <a:pt x="1336" y="248"/>
                        </a:lnTo>
                        <a:lnTo>
                          <a:pt x="1432" y="382"/>
                        </a:lnTo>
                        <a:lnTo>
                          <a:pt x="1508" y="525"/>
                        </a:lnTo>
                        <a:lnTo>
                          <a:pt x="1561" y="668"/>
                        </a:lnTo>
                        <a:lnTo>
                          <a:pt x="1565" y="679"/>
                        </a:lnTo>
                        <a:lnTo>
                          <a:pt x="1572" y="695"/>
                        </a:lnTo>
                        <a:lnTo>
                          <a:pt x="1565" y="724"/>
                        </a:lnTo>
                        <a:close/>
                      </a:path>
                    </a:pathLst>
                  </a:custGeom>
                  <a:solidFill>
                    <a:srgbClr val="0366E3"/>
                  </a:solidFill>
                  <a:ln w="9525">
                    <a:noFill/>
                    <a:round/>
                    <a:headEnd/>
                    <a:tailEnd/>
                  </a:ln>
                </p:spPr>
                <p:txBody>
                  <a:bodyPr/>
                  <a:lstStyle/>
                  <a:p>
                    <a:endParaRPr lang="de-DE">
                      <a:solidFill>
                        <a:prstClr val="black"/>
                      </a:solidFill>
                      <a:latin typeface="Calibri"/>
                    </a:endParaRPr>
                  </a:p>
                </p:txBody>
              </p:sp>
              <p:sp>
                <p:nvSpPr>
                  <p:cNvPr id="44147" name="Freeform 320"/>
                  <p:cNvSpPr>
                    <a:spLocks/>
                  </p:cNvSpPr>
                  <p:nvPr/>
                </p:nvSpPr>
                <p:spPr bwMode="auto">
                  <a:xfrm>
                    <a:off x="2385" y="3024"/>
                    <a:ext cx="226" cy="181"/>
                  </a:xfrm>
                  <a:custGeom>
                    <a:avLst/>
                    <a:gdLst>
                      <a:gd name="T0" fmla="*/ 224 w 1577"/>
                      <a:gd name="T1" fmla="*/ 120 h 1088"/>
                      <a:gd name="T2" fmla="*/ 226 w 1577"/>
                      <a:gd name="T3" fmla="*/ 112 h 1088"/>
                      <a:gd name="T4" fmla="*/ 225 w 1577"/>
                      <a:gd name="T5" fmla="*/ 110 h 1088"/>
                      <a:gd name="T6" fmla="*/ 218 w 1577"/>
                      <a:gd name="T7" fmla="*/ 86 h 1088"/>
                      <a:gd name="T8" fmla="*/ 206 w 1577"/>
                      <a:gd name="T9" fmla="*/ 61 h 1088"/>
                      <a:gd name="T10" fmla="*/ 193 w 1577"/>
                      <a:gd name="T11" fmla="*/ 39 h 1088"/>
                      <a:gd name="T12" fmla="*/ 179 w 1577"/>
                      <a:gd name="T13" fmla="*/ 21 h 1088"/>
                      <a:gd name="T14" fmla="*/ 175 w 1577"/>
                      <a:gd name="T15" fmla="*/ 17 h 1088"/>
                      <a:gd name="T16" fmla="*/ 171 w 1577"/>
                      <a:gd name="T17" fmla="*/ 13 h 1088"/>
                      <a:gd name="T18" fmla="*/ 153 w 1577"/>
                      <a:gd name="T19" fmla="*/ 5 h 1088"/>
                      <a:gd name="T20" fmla="*/ 134 w 1577"/>
                      <a:gd name="T21" fmla="*/ 1 h 1088"/>
                      <a:gd name="T22" fmla="*/ 114 w 1577"/>
                      <a:gd name="T23" fmla="*/ 0 h 1088"/>
                      <a:gd name="T24" fmla="*/ 93 w 1577"/>
                      <a:gd name="T25" fmla="*/ 2 h 1088"/>
                      <a:gd name="T26" fmla="*/ 74 w 1577"/>
                      <a:gd name="T27" fmla="*/ 8 h 1088"/>
                      <a:gd name="T28" fmla="*/ 56 w 1577"/>
                      <a:gd name="T29" fmla="*/ 18 h 1088"/>
                      <a:gd name="T30" fmla="*/ 39 w 1577"/>
                      <a:gd name="T31" fmla="*/ 31 h 1088"/>
                      <a:gd name="T32" fmla="*/ 25 w 1577"/>
                      <a:gd name="T33" fmla="*/ 46 h 1088"/>
                      <a:gd name="T34" fmla="*/ 19 w 1577"/>
                      <a:gd name="T35" fmla="*/ 54 h 1088"/>
                      <a:gd name="T36" fmla="*/ 10 w 1577"/>
                      <a:gd name="T37" fmla="*/ 71 h 1088"/>
                      <a:gd name="T38" fmla="*/ 4 w 1577"/>
                      <a:gd name="T39" fmla="*/ 91 h 1088"/>
                      <a:gd name="T40" fmla="*/ 0 w 1577"/>
                      <a:gd name="T41" fmla="*/ 111 h 1088"/>
                      <a:gd name="T42" fmla="*/ 0 w 1577"/>
                      <a:gd name="T43" fmla="*/ 131 h 1088"/>
                      <a:gd name="T44" fmla="*/ 4 w 1577"/>
                      <a:gd name="T45" fmla="*/ 152 h 1088"/>
                      <a:gd name="T46" fmla="*/ 10 w 1577"/>
                      <a:gd name="T47" fmla="*/ 171 h 1088"/>
                      <a:gd name="T48" fmla="*/ 13 w 1577"/>
                      <a:gd name="T49" fmla="*/ 178 h 1088"/>
                      <a:gd name="T50" fmla="*/ 19 w 1577"/>
                      <a:gd name="T51" fmla="*/ 181 h 1088"/>
                      <a:gd name="T52" fmla="*/ 16 w 1577"/>
                      <a:gd name="T53" fmla="*/ 177 h 1088"/>
                      <a:gd name="T54" fmla="*/ 16 w 1577"/>
                      <a:gd name="T55" fmla="*/ 177 h 1088"/>
                      <a:gd name="T56" fmla="*/ 14 w 1577"/>
                      <a:gd name="T57" fmla="*/ 171 h 1088"/>
                      <a:gd name="T58" fmla="*/ 8 w 1577"/>
                      <a:gd name="T59" fmla="*/ 152 h 1088"/>
                      <a:gd name="T60" fmla="*/ 4 w 1577"/>
                      <a:gd name="T61" fmla="*/ 132 h 1088"/>
                      <a:gd name="T62" fmla="*/ 4 w 1577"/>
                      <a:gd name="T63" fmla="*/ 112 h 1088"/>
                      <a:gd name="T64" fmla="*/ 8 w 1577"/>
                      <a:gd name="T65" fmla="*/ 93 h 1088"/>
                      <a:gd name="T66" fmla="*/ 14 w 1577"/>
                      <a:gd name="T67" fmla="*/ 74 h 1088"/>
                      <a:gd name="T68" fmla="*/ 22 w 1577"/>
                      <a:gd name="T69" fmla="*/ 56 h 1088"/>
                      <a:gd name="T70" fmla="*/ 28 w 1577"/>
                      <a:gd name="T71" fmla="*/ 49 h 1088"/>
                      <a:gd name="T72" fmla="*/ 42 w 1577"/>
                      <a:gd name="T73" fmla="*/ 34 h 1088"/>
                      <a:gd name="T74" fmla="*/ 58 w 1577"/>
                      <a:gd name="T75" fmla="*/ 22 h 1088"/>
                      <a:gd name="T76" fmla="*/ 76 w 1577"/>
                      <a:gd name="T77" fmla="*/ 12 h 1088"/>
                      <a:gd name="T78" fmla="*/ 95 w 1577"/>
                      <a:gd name="T79" fmla="*/ 6 h 1088"/>
                      <a:gd name="T80" fmla="*/ 115 w 1577"/>
                      <a:gd name="T81" fmla="*/ 4 h 1088"/>
                      <a:gd name="T82" fmla="*/ 134 w 1577"/>
                      <a:gd name="T83" fmla="*/ 5 h 1088"/>
                      <a:gd name="T84" fmla="*/ 153 w 1577"/>
                      <a:gd name="T85" fmla="*/ 8 h 1088"/>
                      <a:gd name="T86" fmla="*/ 170 w 1577"/>
                      <a:gd name="T87" fmla="*/ 17 h 1088"/>
                      <a:gd name="T88" fmla="*/ 175 w 1577"/>
                      <a:gd name="T89" fmla="*/ 21 h 1088"/>
                      <a:gd name="T90" fmla="*/ 178 w 1577"/>
                      <a:gd name="T91" fmla="*/ 25 h 1088"/>
                      <a:gd name="T92" fmla="*/ 191 w 1577"/>
                      <a:gd name="T93" fmla="*/ 41 h 1088"/>
                      <a:gd name="T94" fmla="*/ 205 w 1577"/>
                      <a:gd name="T95" fmla="*/ 64 h 1088"/>
                      <a:gd name="T96" fmla="*/ 216 w 1577"/>
                      <a:gd name="T97" fmla="*/ 87 h 1088"/>
                      <a:gd name="T98" fmla="*/ 224 w 1577"/>
                      <a:gd name="T99" fmla="*/ 111 h 1088"/>
                      <a:gd name="T100" fmla="*/ 224 w 1577"/>
                      <a:gd name="T101" fmla="*/ 113 h 1088"/>
                      <a:gd name="T102" fmla="*/ 225 w 1577"/>
                      <a:gd name="T103" fmla="*/ 116 h 1088"/>
                      <a:gd name="T104" fmla="*/ 224 w 1577"/>
                      <a:gd name="T105" fmla="*/ 120 h 108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7"/>
                      <a:gd name="T160" fmla="*/ 0 h 1088"/>
                      <a:gd name="T161" fmla="*/ 1577 w 1577"/>
                      <a:gd name="T162" fmla="*/ 1088 h 108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7" h="1088">
                        <a:moveTo>
                          <a:pt x="1565" y="724"/>
                        </a:moveTo>
                        <a:lnTo>
                          <a:pt x="1577" y="674"/>
                        </a:lnTo>
                        <a:lnTo>
                          <a:pt x="1573" y="662"/>
                        </a:lnTo>
                        <a:lnTo>
                          <a:pt x="1521" y="514"/>
                        </a:lnTo>
                        <a:lnTo>
                          <a:pt x="1440" y="367"/>
                        </a:lnTo>
                        <a:lnTo>
                          <a:pt x="1347" y="233"/>
                        </a:lnTo>
                        <a:lnTo>
                          <a:pt x="1252" y="127"/>
                        </a:lnTo>
                        <a:lnTo>
                          <a:pt x="1222" y="103"/>
                        </a:lnTo>
                        <a:lnTo>
                          <a:pt x="1191" y="81"/>
                        </a:lnTo>
                        <a:lnTo>
                          <a:pt x="1067" y="28"/>
                        </a:lnTo>
                        <a:lnTo>
                          <a:pt x="934" y="8"/>
                        </a:lnTo>
                        <a:lnTo>
                          <a:pt x="796" y="0"/>
                        </a:lnTo>
                        <a:lnTo>
                          <a:pt x="651" y="15"/>
                        </a:lnTo>
                        <a:lnTo>
                          <a:pt x="516" y="50"/>
                        </a:lnTo>
                        <a:lnTo>
                          <a:pt x="391" y="107"/>
                        </a:lnTo>
                        <a:lnTo>
                          <a:pt x="271" y="185"/>
                        </a:lnTo>
                        <a:lnTo>
                          <a:pt x="172" y="279"/>
                        </a:lnTo>
                        <a:lnTo>
                          <a:pt x="131" y="322"/>
                        </a:lnTo>
                        <a:lnTo>
                          <a:pt x="67" y="429"/>
                        </a:lnTo>
                        <a:lnTo>
                          <a:pt x="25" y="546"/>
                        </a:lnTo>
                        <a:lnTo>
                          <a:pt x="0" y="668"/>
                        </a:lnTo>
                        <a:lnTo>
                          <a:pt x="0" y="790"/>
                        </a:lnTo>
                        <a:lnTo>
                          <a:pt x="25" y="913"/>
                        </a:lnTo>
                        <a:lnTo>
                          <a:pt x="67" y="1028"/>
                        </a:lnTo>
                        <a:lnTo>
                          <a:pt x="88" y="1067"/>
                        </a:lnTo>
                        <a:lnTo>
                          <a:pt x="132" y="1088"/>
                        </a:lnTo>
                        <a:lnTo>
                          <a:pt x="109" y="1064"/>
                        </a:lnTo>
                        <a:lnTo>
                          <a:pt x="111" y="1064"/>
                        </a:lnTo>
                        <a:lnTo>
                          <a:pt x="95" y="1026"/>
                        </a:lnTo>
                        <a:lnTo>
                          <a:pt x="53" y="912"/>
                        </a:lnTo>
                        <a:lnTo>
                          <a:pt x="30" y="793"/>
                        </a:lnTo>
                        <a:lnTo>
                          <a:pt x="30" y="673"/>
                        </a:lnTo>
                        <a:lnTo>
                          <a:pt x="53" y="558"/>
                        </a:lnTo>
                        <a:lnTo>
                          <a:pt x="95" y="442"/>
                        </a:lnTo>
                        <a:lnTo>
                          <a:pt x="156" y="336"/>
                        </a:lnTo>
                        <a:lnTo>
                          <a:pt x="193" y="294"/>
                        </a:lnTo>
                        <a:lnTo>
                          <a:pt x="293" y="205"/>
                        </a:lnTo>
                        <a:lnTo>
                          <a:pt x="406" y="130"/>
                        </a:lnTo>
                        <a:lnTo>
                          <a:pt x="531" y="73"/>
                        </a:lnTo>
                        <a:lnTo>
                          <a:pt x="661" y="39"/>
                        </a:lnTo>
                        <a:lnTo>
                          <a:pt x="803" y="24"/>
                        </a:lnTo>
                        <a:lnTo>
                          <a:pt x="937" y="33"/>
                        </a:lnTo>
                        <a:lnTo>
                          <a:pt x="1067" y="51"/>
                        </a:lnTo>
                        <a:lnTo>
                          <a:pt x="1189" y="103"/>
                        </a:lnTo>
                        <a:lnTo>
                          <a:pt x="1218" y="124"/>
                        </a:lnTo>
                        <a:lnTo>
                          <a:pt x="1245" y="148"/>
                        </a:lnTo>
                        <a:lnTo>
                          <a:pt x="1336" y="248"/>
                        </a:lnTo>
                        <a:lnTo>
                          <a:pt x="1432" y="382"/>
                        </a:lnTo>
                        <a:lnTo>
                          <a:pt x="1508" y="525"/>
                        </a:lnTo>
                        <a:lnTo>
                          <a:pt x="1561" y="668"/>
                        </a:lnTo>
                        <a:lnTo>
                          <a:pt x="1565" y="679"/>
                        </a:lnTo>
                        <a:lnTo>
                          <a:pt x="1572" y="695"/>
                        </a:lnTo>
                        <a:lnTo>
                          <a:pt x="1565" y="724"/>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48" name="Freeform 321"/>
                  <p:cNvSpPr>
                    <a:spLocks/>
                  </p:cNvSpPr>
                  <p:nvPr/>
                </p:nvSpPr>
                <p:spPr bwMode="auto">
                  <a:xfrm>
                    <a:off x="2392" y="3185"/>
                    <a:ext cx="27" cy="21"/>
                  </a:xfrm>
                  <a:custGeom>
                    <a:avLst/>
                    <a:gdLst>
                      <a:gd name="T0" fmla="*/ 0 w 194"/>
                      <a:gd name="T1" fmla="*/ 4 h 127"/>
                      <a:gd name="T2" fmla="*/ 12 w 194"/>
                      <a:gd name="T3" fmla="*/ 3 h 127"/>
                      <a:gd name="T4" fmla="*/ 22 w 194"/>
                      <a:gd name="T5" fmla="*/ 0 h 127"/>
                      <a:gd name="T6" fmla="*/ 27 w 194"/>
                      <a:gd name="T7" fmla="*/ 19 h 127"/>
                      <a:gd name="T8" fmla="*/ 15 w 194"/>
                      <a:gd name="T9" fmla="*/ 20 h 127"/>
                      <a:gd name="T10" fmla="*/ 9 w 194"/>
                      <a:gd name="T11" fmla="*/ 21 h 127"/>
                      <a:gd name="T12" fmla="*/ 5 w 194"/>
                      <a:gd name="T13" fmla="*/ 20 h 127"/>
                      <a:gd name="T14" fmla="*/ 0 w 194"/>
                      <a:gd name="T15" fmla="*/ 4 h 127"/>
                      <a:gd name="T16" fmla="*/ 0 60000 65536"/>
                      <a:gd name="T17" fmla="*/ 0 60000 65536"/>
                      <a:gd name="T18" fmla="*/ 0 60000 65536"/>
                      <a:gd name="T19" fmla="*/ 0 60000 65536"/>
                      <a:gd name="T20" fmla="*/ 0 60000 65536"/>
                      <a:gd name="T21" fmla="*/ 0 60000 65536"/>
                      <a:gd name="T22" fmla="*/ 0 60000 65536"/>
                      <a:gd name="T23" fmla="*/ 0 60000 65536"/>
                      <a:gd name="T24" fmla="*/ 0 w 194"/>
                      <a:gd name="T25" fmla="*/ 0 h 127"/>
                      <a:gd name="T26" fmla="*/ 194 w 194"/>
                      <a:gd name="T27" fmla="*/ 127 h 1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4" h="127">
                        <a:moveTo>
                          <a:pt x="0" y="25"/>
                        </a:moveTo>
                        <a:lnTo>
                          <a:pt x="88" y="16"/>
                        </a:lnTo>
                        <a:lnTo>
                          <a:pt x="155" y="0"/>
                        </a:lnTo>
                        <a:lnTo>
                          <a:pt x="194" y="113"/>
                        </a:lnTo>
                        <a:lnTo>
                          <a:pt x="109" y="123"/>
                        </a:lnTo>
                        <a:lnTo>
                          <a:pt x="66" y="127"/>
                        </a:lnTo>
                        <a:lnTo>
                          <a:pt x="38" y="123"/>
                        </a:lnTo>
                        <a:lnTo>
                          <a:pt x="0" y="25"/>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149" name="Freeform 322"/>
                  <p:cNvSpPr>
                    <a:spLocks/>
                  </p:cNvSpPr>
                  <p:nvPr/>
                </p:nvSpPr>
                <p:spPr bwMode="auto">
                  <a:xfrm>
                    <a:off x="2392" y="3185"/>
                    <a:ext cx="27" cy="21"/>
                  </a:xfrm>
                  <a:custGeom>
                    <a:avLst/>
                    <a:gdLst>
                      <a:gd name="T0" fmla="*/ 0 w 194"/>
                      <a:gd name="T1" fmla="*/ 4 h 127"/>
                      <a:gd name="T2" fmla="*/ 12 w 194"/>
                      <a:gd name="T3" fmla="*/ 3 h 127"/>
                      <a:gd name="T4" fmla="*/ 22 w 194"/>
                      <a:gd name="T5" fmla="*/ 0 h 127"/>
                      <a:gd name="T6" fmla="*/ 27 w 194"/>
                      <a:gd name="T7" fmla="*/ 19 h 127"/>
                      <a:gd name="T8" fmla="*/ 15 w 194"/>
                      <a:gd name="T9" fmla="*/ 20 h 127"/>
                      <a:gd name="T10" fmla="*/ 9 w 194"/>
                      <a:gd name="T11" fmla="*/ 21 h 127"/>
                      <a:gd name="T12" fmla="*/ 5 w 194"/>
                      <a:gd name="T13" fmla="*/ 20 h 127"/>
                      <a:gd name="T14" fmla="*/ 0 w 194"/>
                      <a:gd name="T15" fmla="*/ 4 h 127"/>
                      <a:gd name="T16" fmla="*/ 0 60000 65536"/>
                      <a:gd name="T17" fmla="*/ 0 60000 65536"/>
                      <a:gd name="T18" fmla="*/ 0 60000 65536"/>
                      <a:gd name="T19" fmla="*/ 0 60000 65536"/>
                      <a:gd name="T20" fmla="*/ 0 60000 65536"/>
                      <a:gd name="T21" fmla="*/ 0 60000 65536"/>
                      <a:gd name="T22" fmla="*/ 0 60000 65536"/>
                      <a:gd name="T23" fmla="*/ 0 60000 65536"/>
                      <a:gd name="T24" fmla="*/ 0 w 194"/>
                      <a:gd name="T25" fmla="*/ 0 h 127"/>
                      <a:gd name="T26" fmla="*/ 194 w 194"/>
                      <a:gd name="T27" fmla="*/ 127 h 1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4" h="127">
                        <a:moveTo>
                          <a:pt x="0" y="25"/>
                        </a:moveTo>
                        <a:lnTo>
                          <a:pt x="88" y="16"/>
                        </a:lnTo>
                        <a:lnTo>
                          <a:pt x="155" y="0"/>
                        </a:lnTo>
                        <a:lnTo>
                          <a:pt x="194" y="113"/>
                        </a:lnTo>
                        <a:lnTo>
                          <a:pt x="109" y="123"/>
                        </a:lnTo>
                        <a:lnTo>
                          <a:pt x="66" y="127"/>
                        </a:lnTo>
                        <a:lnTo>
                          <a:pt x="38" y="123"/>
                        </a:lnTo>
                        <a:lnTo>
                          <a:pt x="0" y="2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0" name="Freeform 323"/>
                  <p:cNvSpPr>
                    <a:spLocks/>
                  </p:cNvSpPr>
                  <p:nvPr/>
                </p:nvSpPr>
                <p:spPr bwMode="auto">
                  <a:xfrm>
                    <a:off x="2427" y="3172"/>
                    <a:ext cx="70" cy="23"/>
                  </a:xfrm>
                  <a:custGeom>
                    <a:avLst/>
                    <a:gdLst>
                      <a:gd name="T0" fmla="*/ 70 w 488"/>
                      <a:gd name="T1" fmla="*/ 9 h 140"/>
                      <a:gd name="T2" fmla="*/ 65 w 488"/>
                      <a:gd name="T3" fmla="*/ 3 h 140"/>
                      <a:gd name="T4" fmla="*/ 59 w 488"/>
                      <a:gd name="T5" fmla="*/ 0 h 140"/>
                      <a:gd name="T6" fmla="*/ 53 w 488"/>
                      <a:gd name="T7" fmla="*/ 1 h 140"/>
                      <a:gd name="T8" fmla="*/ 39 w 488"/>
                      <a:gd name="T9" fmla="*/ 8 h 140"/>
                      <a:gd name="T10" fmla="*/ 26 w 488"/>
                      <a:gd name="T11" fmla="*/ 14 h 140"/>
                      <a:gd name="T12" fmla="*/ 13 w 488"/>
                      <a:gd name="T13" fmla="*/ 18 h 140"/>
                      <a:gd name="T14" fmla="*/ 0 w 488"/>
                      <a:gd name="T15" fmla="*/ 23 h 140"/>
                      <a:gd name="T16" fmla="*/ 0 60000 65536"/>
                      <a:gd name="T17" fmla="*/ 0 60000 65536"/>
                      <a:gd name="T18" fmla="*/ 0 60000 65536"/>
                      <a:gd name="T19" fmla="*/ 0 60000 65536"/>
                      <a:gd name="T20" fmla="*/ 0 60000 65536"/>
                      <a:gd name="T21" fmla="*/ 0 60000 65536"/>
                      <a:gd name="T22" fmla="*/ 0 60000 65536"/>
                      <a:gd name="T23" fmla="*/ 0 60000 65536"/>
                      <a:gd name="T24" fmla="*/ 0 w 488"/>
                      <a:gd name="T25" fmla="*/ 0 h 140"/>
                      <a:gd name="T26" fmla="*/ 488 w 488"/>
                      <a:gd name="T27" fmla="*/ 140 h 1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8" h="140">
                        <a:moveTo>
                          <a:pt x="488" y="53"/>
                        </a:moveTo>
                        <a:lnTo>
                          <a:pt x="454" y="20"/>
                        </a:lnTo>
                        <a:lnTo>
                          <a:pt x="411" y="0"/>
                        </a:lnTo>
                        <a:lnTo>
                          <a:pt x="369" y="9"/>
                        </a:lnTo>
                        <a:lnTo>
                          <a:pt x="273" y="48"/>
                        </a:lnTo>
                        <a:lnTo>
                          <a:pt x="181" y="83"/>
                        </a:lnTo>
                        <a:lnTo>
                          <a:pt x="89" y="107"/>
                        </a:lnTo>
                        <a:lnTo>
                          <a:pt x="0" y="14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1" name="Freeform 324"/>
                  <p:cNvSpPr>
                    <a:spLocks/>
                  </p:cNvSpPr>
                  <p:nvPr/>
                </p:nvSpPr>
                <p:spPr bwMode="auto">
                  <a:xfrm>
                    <a:off x="2427" y="3172"/>
                    <a:ext cx="70" cy="23"/>
                  </a:xfrm>
                  <a:custGeom>
                    <a:avLst/>
                    <a:gdLst>
                      <a:gd name="T0" fmla="*/ 70 w 488"/>
                      <a:gd name="T1" fmla="*/ 9 h 140"/>
                      <a:gd name="T2" fmla="*/ 65 w 488"/>
                      <a:gd name="T3" fmla="*/ 3 h 140"/>
                      <a:gd name="T4" fmla="*/ 59 w 488"/>
                      <a:gd name="T5" fmla="*/ 0 h 140"/>
                      <a:gd name="T6" fmla="*/ 53 w 488"/>
                      <a:gd name="T7" fmla="*/ 1 h 140"/>
                      <a:gd name="T8" fmla="*/ 39 w 488"/>
                      <a:gd name="T9" fmla="*/ 8 h 140"/>
                      <a:gd name="T10" fmla="*/ 26 w 488"/>
                      <a:gd name="T11" fmla="*/ 14 h 140"/>
                      <a:gd name="T12" fmla="*/ 13 w 488"/>
                      <a:gd name="T13" fmla="*/ 18 h 140"/>
                      <a:gd name="T14" fmla="*/ 0 w 488"/>
                      <a:gd name="T15" fmla="*/ 23 h 140"/>
                      <a:gd name="T16" fmla="*/ 0 60000 65536"/>
                      <a:gd name="T17" fmla="*/ 0 60000 65536"/>
                      <a:gd name="T18" fmla="*/ 0 60000 65536"/>
                      <a:gd name="T19" fmla="*/ 0 60000 65536"/>
                      <a:gd name="T20" fmla="*/ 0 60000 65536"/>
                      <a:gd name="T21" fmla="*/ 0 60000 65536"/>
                      <a:gd name="T22" fmla="*/ 0 60000 65536"/>
                      <a:gd name="T23" fmla="*/ 0 60000 65536"/>
                      <a:gd name="T24" fmla="*/ 0 w 488"/>
                      <a:gd name="T25" fmla="*/ 0 h 140"/>
                      <a:gd name="T26" fmla="*/ 488 w 488"/>
                      <a:gd name="T27" fmla="*/ 140 h 1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8" h="140">
                        <a:moveTo>
                          <a:pt x="488" y="53"/>
                        </a:moveTo>
                        <a:lnTo>
                          <a:pt x="454" y="20"/>
                        </a:lnTo>
                        <a:lnTo>
                          <a:pt x="411" y="0"/>
                        </a:lnTo>
                        <a:lnTo>
                          <a:pt x="369" y="9"/>
                        </a:lnTo>
                        <a:lnTo>
                          <a:pt x="273" y="48"/>
                        </a:lnTo>
                        <a:lnTo>
                          <a:pt x="181" y="83"/>
                        </a:lnTo>
                        <a:lnTo>
                          <a:pt x="89" y="107"/>
                        </a:lnTo>
                        <a:lnTo>
                          <a:pt x="0" y="14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2" name="Freeform 325"/>
                  <p:cNvSpPr>
                    <a:spLocks/>
                  </p:cNvSpPr>
                  <p:nvPr/>
                </p:nvSpPr>
                <p:spPr bwMode="auto">
                  <a:xfrm>
                    <a:off x="2522" y="3210"/>
                    <a:ext cx="61" cy="21"/>
                  </a:xfrm>
                  <a:custGeom>
                    <a:avLst/>
                    <a:gdLst>
                      <a:gd name="T0" fmla="*/ 61 w 429"/>
                      <a:gd name="T1" fmla="*/ 12 h 132"/>
                      <a:gd name="T2" fmla="*/ 51 w 429"/>
                      <a:gd name="T3" fmla="*/ 18 h 132"/>
                      <a:gd name="T4" fmla="*/ 40 w 429"/>
                      <a:gd name="T5" fmla="*/ 21 h 132"/>
                      <a:gd name="T6" fmla="*/ 28 w 429"/>
                      <a:gd name="T7" fmla="*/ 21 h 132"/>
                      <a:gd name="T8" fmla="*/ 17 w 429"/>
                      <a:gd name="T9" fmla="*/ 17 h 132"/>
                      <a:gd name="T10" fmla="*/ 7 w 429"/>
                      <a:gd name="T11" fmla="*/ 10 h 132"/>
                      <a:gd name="T12" fmla="*/ 0 w 429"/>
                      <a:gd name="T13" fmla="*/ 0 h 132"/>
                      <a:gd name="T14" fmla="*/ 0 60000 65536"/>
                      <a:gd name="T15" fmla="*/ 0 60000 65536"/>
                      <a:gd name="T16" fmla="*/ 0 60000 65536"/>
                      <a:gd name="T17" fmla="*/ 0 60000 65536"/>
                      <a:gd name="T18" fmla="*/ 0 60000 65536"/>
                      <a:gd name="T19" fmla="*/ 0 60000 65536"/>
                      <a:gd name="T20" fmla="*/ 0 60000 65536"/>
                      <a:gd name="T21" fmla="*/ 0 w 429"/>
                      <a:gd name="T22" fmla="*/ 0 h 132"/>
                      <a:gd name="T23" fmla="*/ 429 w 429"/>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9" h="132">
                        <a:moveTo>
                          <a:pt x="429" y="77"/>
                        </a:moveTo>
                        <a:lnTo>
                          <a:pt x="359" y="115"/>
                        </a:lnTo>
                        <a:lnTo>
                          <a:pt x="278" y="132"/>
                        </a:lnTo>
                        <a:lnTo>
                          <a:pt x="198" y="129"/>
                        </a:lnTo>
                        <a:lnTo>
                          <a:pt x="118" y="105"/>
                        </a:lnTo>
                        <a:lnTo>
                          <a:pt x="52" y="60"/>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3" name="Freeform 326"/>
                  <p:cNvSpPr>
                    <a:spLocks/>
                  </p:cNvSpPr>
                  <p:nvPr/>
                </p:nvSpPr>
                <p:spPr bwMode="auto">
                  <a:xfrm>
                    <a:off x="2522" y="3210"/>
                    <a:ext cx="61" cy="21"/>
                  </a:xfrm>
                  <a:custGeom>
                    <a:avLst/>
                    <a:gdLst>
                      <a:gd name="T0" fmla="*/ 61 w 429"/>
                      <a:gd name="T1" fmla="*/ 12 h 132"/>
                      <a:gd name="T2" fmla="*/ 51 w 429"/>
                      <a:gd name="T3" fmla="*/ 18 h 132"/>
                      <a:gd name="T4" fmla="*/ 40 w 429"/>
                      <a:gd name="T5" fmla="*/ 21 h 132"/>
                      <a:gd name="T6" fmla="*/ 28 w 429"/>
                      <a:gd name="T7" fmla="*/ 21 h 132"/>
                      <a:gd name="T8" fmla="*/ 17 w 429"/>
                      <a:gd name="T9" fmla="*/ 17 h 132"/>
                      <a:gd name="T10" fmla="*/ 7 w 429"/>
                      <a:gd name="T11" fmla="*/ 10 h 132"/>
                      <a:gd name="T12" fmla="*/ 0 w 429"/>
                      <a:gd name="T13" fmla="*/ 0 h 132"/>
                      <a:gd name="T14" fmla="*/ 0 60000 65536"/>
                      <a:gd name="T15" fmla="*/ 0 60000 65536"/>
                      <a:gd name="T16" fmla="*/ 0 60000 65536"/>
                      <a:gd name="T17" fmla="*/ 0 60000 65536"/>
                      <a:gd name="T18" fmla="*/ 0 60000 65536"/>
                      <a:gd name="T19" fmla="*/ 0 60000 65536"/>
                      <a:gd name="T20" fmla="*/ 0 60000 65536"/>
                      <a:gd name="T21" fmla="*/ 0 w 429"/>
                      <a:gd name="T22" fmla="*/ 0 h 132"/>
                      <a:gd name="T23" fmla="*/ 429 w 429"/>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9" h="132">
                        <a:moveTo>
                          <a:pt x="429" y="77"/>
                        </a:moveTo>
                        <a:lnTo>
                          <a:pt x="359" y="115"/>
                        </a:lnTo>
                        <a:lnTo>
                          <a:pt x="278" y="132"/>
                        </a:lnTo>
                        <a:lnTo>
                          <a:pt x="198" y="129"/>
                        </a:lnTo>
                        <a:lnTo>
                          <a:pt x="118" y="105"/>
                        </a:lnTo>
                        <a:lnTo>
                          <a:pt x="52" y="60"/>
                        </a:lnTo>
                        <a:lnTo>
                          <a:pt x="0"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4" name="Freeform 327"/>
                  <p:cNvSpPr>
                    <a:spLocks/>
                  </p:cNvSpPr>
                  <p:nvPr/>
                </p:nvSpPr>
                <p:spPr bwMode="auto">
                  <a:xfrm>
                    <a:off x="2428" y="3213"/>
                    <a:ext cx="9" cy="1"/>
                  </a:xfrm>
                  <a:custGeom>
                    <a:avLst/>
                    <a:gdLst>
                      <a:gd name="T0" fmla="*/ 0 w 62"/>
                      <a:gd name="T1" fmla="*/ 0 h 8"/>
                      <a:gd name="T2" fmla="*/ 2 w 62"/>
                      <a:gd name="T3" fmla="*/ 1 h 8"/>
                      <a:gd name="T4" fmla="*/ 4 w 62"/>
                      <a:gd name="T5" fmla="*/ 1 h 8"/>
                      <a:gd name="T6" fmla="*/ 7 w 62"/>
                      <a:gd name="T7" fmla="*/ 0 h 8"/>
                      <a:gd name="T8" fmla="*/ 9 w 62"/>
                      <a:gd name="T9" fmla="*/ 0 h 8"/>
                      <a:gd name="T10" fmla="*/ 9 w 62"/>
                      <a:gd name="T11" fmla="*/ 0 h 8"/>
                      <a:gd name="T12" fmla="*/ 0 60000 65536"/>
                      <a:gd name="T13" fmla="*/ 0 60000 65536"/>
                      <a:gd name="T14" fmla="*/ 0 60000 65536"/>
                      <a:gd name="T15" fmla="*/ 0 60000 65536"/>
                      <a:gd name="T16" fmla="*/ 0 60000 65536"/>
                      <a:gd name="T17" fmla="*/ 0 60000 65536"/>
                      <a:gd name="T18" fmla="*/ 0 w 62"/>
                      <a:gd name="T19" fmla="*/ 0 h 8"/>
                      <a:gd name="T20" fmla="*/ 62 w 62"/>
                      <a:gd name="T21" fmla="*/ 8 h 8"/>
                    </a:gdLst>
                    <a:ahLst/>
                    <a:cxnLst>
                      <a:cxn ang="T12">
                        <a:pos x="T0" y="T1"/>
                      </a:cxn>
                      <a:cxn ang="T13">
                        <a:pos x="T2" y="T3"/>
                      </a:cxn>
                      <a:cxn ang="T14">
                        <a:pos x="T4" y="T5"/>
                      </a:cxn>
                      <a:cxn ang="T15">
                        <a:pos x="T6" y="T7"/>
                      </a:cxn>
                      <a:cxn ang="T16">
                        <a:pos x="T8" y="T9"/>
                      </a:cxn>
                      <a:cxn ang="T17">
                        <a:pos x="T10" y="T11"/>
                      </a:cxn>
                    </a:cxnLst>
                    <a:rect l="T18" t="T19" r="T20" b="T21"/>
                    <a:pathLst>
                      <a:path w="62" h="8">
                        <a:moveTo>
                          <a:pt x="0" y="3"/>
                        </a:moveTo>
                        <a:lnTo>
                          <a:pt x="17" y="8"/>
                        </a:lnTo>
                        <a:lnTo>
                          <a:pt x="29" y="8"/>
                        </a:lnTo>
                        <a:lnTo>
                          <a:pt x="45" y="3"/>
                        </a:lnTo>
                        <a:lnTo>
                          <a:pt x="59" y="0"/>
                        </a:lnTo>
                        <a:lnTo>
                          <a:pt x="6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5" name="Freeform 328"/>
                  <p:cNvSpPr>
                    <a:spLocks/>
                  </p:cNvSpPr>
                  <p:nvPr/>
                </p:nvSpPr>
                <p:spPr bwMode="auto">
                  <a:xfrm>
                    <a:off x="2428" y="3213"/>
                    <a:ext cx="9" cy="1"/>
                  </a:xfrm>
                  <a:custGeom>
                    <a:avLst/>
                    <a:gdLst>
                      <a:gd name="T0" fmla="*/ 0 w 62"/>
                      <a:gd name="T1" fmla="*/ 0 h 8"/>
                      <a:gd name="T2" fmla="*/ 2 w 62"/>
                      <a:gd name="T3" fmla="*/ 1 h 8"/>
                      <a:gd name="T4" fmla="*/ 4 w 62"/>
                      <a:gd name="T5" fmla="*/ 1 h 8"/>
                      <a:gd name="T6" fmla="*/ 7 w 62"/>
                      <a:gd name="T7" fmla="*/ 0 h 8"/>
                      <a:gd name="T8" fmla="*/ 9 w 62"/>
                      <a:gd name="T9" fmla="*/ 0 h 8"/>
                      <a:gd name="T10" fmla="*/ 9 w 62"/>
                      <a:gd name="T11" fmla="*/ 0 h 8"/>
                      <a:gd name="T12" fmla="*/ 0 60000 65536"/>
                      <a:gd name="T13" fmla="*/ 0 60000 65536"/>
                      <a:gd name="T14" fmla="*/ 0 60000 65536"/>
                      <a:gd name="T15" fmla="*/ 0 60000 65536"/>
                      <a:gd name="T16" fmla="*/ 0 60000 65536"/>
                      <a:gd name="T17" fmla="*/ 0 60000 65536"/>
                      <a:gd name="T18" fmla="*/ 0 w 62"/>
                      <a:gd name="T19" fmla="*/ 0 h 8"/>
                      <a:gd name="T20" fmla="*/ 62 w 62"/>
                      <a:gd name="T21" fmla="*/ 8 h 8"/>
                    </a:gdLst>
                    <a:ahLst/>
                    <a:cxnLst>
                      <a:cxn ang="T12">
                        <a:pos x="T0" y="T1"/>
                      </a:cxn>
                      <a:cxn ang="T13">
                        <a:pos x="T2" y="T3"/>
                      </a:cxn>
                      <a:cxn ang="T14">
                        <a:pos x="T4" y="T5"/>
                      </a:cxn>
                      <a:cxn ang="T15">
                        <a:pos x="T6" y="T7"/>
                      </a:cxn>
                      <a:cxn ang="T16">
                        <a:pos x="T8" y="T9"/>
                      </a:cxn>
                      <a:cxn ang="T17">
                        <a:pos x="T10" y="T11"/>
                      </a:cxn>
                    </a:cxnLst>
                    <a:rect l="T18" t="T19" r="T20" b="T21"/>
                    <a:pathLst>
                      <a:path w="62" h="8">
                        <a:moveTo>
                          <a:pt x="0" y="3"/>
                        </a:moveTo>
                        <a:lnTo>
                          <a:pt x="17" y="8"/>
                        </a:lnTo>
                        <a:lnTo>
                          <a:pt x="29" y="8"/>
                        </a:lnTo>
                        <a:lnTo>
                          <a:pt x="45" y="3"/>
                        </a:lnTo>
                        <a:lnTo>
                          <a:pt x="59" y="0"/>
                        </a:lnTo>
                        <a:lnTo>
                          <a:pt x="62"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6" name="Freeform 329"/>
                  <p:cNvSpPr>
                    <a:spLocks/>
                  </p:cNvSpPr>
                  <p:nvPr/>
                </p:nvSpPr>
                <p:spPr bwMode="auto">
                  <a:xfrm>
                    <a:off x="2430" y="3219"/>
                    <a:ext cx="4" cy="1"/>
                  </a:xfrm>
                  <a:custGeom>
                    <a:avLst/>
                    <a:gdLst>
                      <a:gd name="T0" fmla="*/ 0 w 29"/>
                      <a:gd name="T1" fmla="*/ 0 h 4"/>
                      <a:gd name="T2" fmla="*/ 2 w 29"/>
                      <a:gd name="T3" fmla="*/ 0 h 4"/>
                      <a:gd name="T4" fmla="*/ 3 w 29"/>
                      <a:gd name="T5" fmla="*/ 1 h 4"/>
                      <a:gd name="T6" fmla="*/ 4 w 29"/>
                      <a:gd name="T7" fmla="*/ 0 h 4"/>
                      <a:gd name="T8" fmla="*/ 0 60000 65536"/>
                      <a:gd name="T9" fmla="*/ 0 60000 65536"/>
                      <a:gd name="T10" fmla="*/ 0 60000 65536"/>
                      <a:gd name="T11" fmla="*/ 0 60000 65536"/>
                      <a:gd name="T12" fmla="*/ 0 w 29"/>
                      <a:gd name="T13" fmla="*/ 0 h 4"/>
                      <a:gd name="T14" fmla="*/ 29 w 29"/>
                      <a:gd name="T15" fmla="*/ 4 h 4"/>
                    </a:gdLst>
                    <a:ahLst/>
                    <a:cxnLst>
                      <a:cxn ang="T8">
                        <a:pos x="T0" y="T1"/>
                      </a:cxn>
                      <a:cxn ang="T9">
                        <a:pos x="T2" y="T3"/>
                      </a:cxn>
                      <a:cxn ang="T10">
                        <a:pos x="T4" y="T5"/>
                      </a:cxn>
                      <a:cxn ang="T11">
                        <a:pos x="T6" y="T7"/>
                      </a:cxn>
                    </a:cxnLst>
                    <a:rect l="T12" t="T13" r="T14" b="T15"/>
                    <a:pathLst>
                      <a:path w="29" h="4">
                        <a:moveTo>
                          <a:pt x="0" y="0"/>
                        </a:moveTo>
                        <a:lnTo>
                          <a:pt x="11" y="0"/>
                        </a:lnTo>
                        <a:lnTo>
                          <a:pt x="20" y="4"/>
                        </a:lnTo>
                        <a:lnTo>
                          <a:pt x="29"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7" name="Freeform 330"/>
                  <p:cNvSpPr>
                    <a:spLocks/>
                  </p:cNvSpPr>
                  <p:nvPr/>
                </p:nvSpPr>
                <p:spPr bwMode="auto">
                  <a:xfrm>
                    <a:off x="2430" y="3219"/>
                    <a:ext cx="4" cy="1"/>
                  </a:xfrm>
                  <a:custGeom>
                    <a:avLst/>
                    <a:gdLst>
                      <a:gd name="T0" fmla="*/ 0 w 29"/>
                      <a:gd name="T1" fmla="*/ 0 h 4"/>
                      <a:gd name="T2" fmla="*/ 2 w 29"/>
                      <a:gd name="T3" fmla="*/ 0 h 4"/>
                      <a:gd name="T4" fmla="*/ 3 w 29"/>
                      <a:gd name="T5" fmla="*/ 1 h 4"/>
                      <a:gd name="T6" fmla="*/ 4 w 29"/>
                      <a:gd name="T7" fmla="*/ 0 h 4"/>
                      <a:gd name="T8" fmla="*/ 0 60000 65536"/>
                      <a:gd name="T9" fmla="*/ 0 60000 65536"/>
                      <a:gd name="T10" fmla="*/ 0 60000 65536"/>
                      <a:gd name="T11" fmla="*/ 0 60000 65536"/>
                      <a:gd name="T12" fmla="*/ 0 w 29"/>
                      <a:gd name="T13" fmla="*/ 0 h 4"/>
                      <a:gd name="T14" fmla="*/ 29 w 29"/>
                      <a:gd name="T15" fmla="*/ 4 h 4"/>
                    </a:gdLst>
                    <a:ahLst/>
                    <a:cxnLst>
                      <a:cxn ang="T8">
                        <a:pos x="T0" y="T1"/>
                      </a:cxn>
                      <a:cxn ang="T9">
                        <a:pos x="T2" y="T3"/>
                      </a:cxn>
                      <a:cxn ang="T10">
                        <a:pos x="T4" y="T5"/>
                      </a:cxn>
                      <a:cxn ang="T11">
                        <a:pos x="T6" y="T7"/>
                      </a:cxn>
                    </a:cxnLst>
                    <a:rect l="T12" t="T13" r="T14" b="T15"/>
                    <a:pathLst>
                      <a:path w="29" h="4">
                        <a:moveTo>
                          <a:pt x="0" y="0"/>
                        </a:moveTo>
                        <a:lnTo>
                          <a:pt x="11" y="0"/>
                        </a:lnTo>
                        <a:lnTo>
                          <a:pt x="20" y="4"/>
                        </a:lnTo>
                        <a:lnTo>
                          <a:pt x="29"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8" name="Freeform 331"/>
                  <p:cNvSpPr>
                    <a:spLocks/>
                  </p:cNvSpPr>
                  <p:nvPr/>
                </p:nvSpPr>
                <p:spPr bwMode="auto">
                  <a:xfrm>
                    <a:off x="2444" y="3194"/>
                    <a:ext cx="29" cy="12"/>
                  </a:xfrm>
                  <a:custGeom>
                    <a:avLst/>
                    <a:gdLst>
                      <a:gd name="T0" fmla="*/ 0 w 203"/>
                      <a:gd name="T1" fmla="*/ 11 h 73"/>
                      <a:gd name="T2" fmla="*/ 4 w 203"/>
                      <a:gd name="T3" fmla="*/ 12 h 73"/>
                      <a:gd name="T4" fmla="*/ 9 w 203"/>
                      <a:gd name="T5" fmla="*/ 12 h 73"/>
                      <a:gd name="T6" fmla="*/ 9 w 203"/>
                      <a:gd name="T7" fmla="*/ 12 h 73"/>
                      <a:gd name="T8" fmla="*/ 8 w 203"/>
                      <a:gd name="T9" fmla="*/ 11 h 73"/>
                      <a:gd name="T10" fmla="*/ 6 w 203"/>
                      <a:gd name="T11" fmla="*/ 10 h 73"/>
                      <a:gd name="T12" fmla="*/ 7 w 203"/>
                      <a:gd name="T13" fmla="*/ 10 h 73"/>
                      <a:gd name="T14" fmla="*/ 10 w 203"/>
                      <a:gd name="T15" fmla="*/ 10 h 73"/>
                      <a:gd name="T16" fmla="*/ 9 w 203"/>
                      <a:gd name="T17" fmla="*/ 8 h 73"/>
                      <a:gd name="T18" fmla="*/ 9 w 203"/>
                      <a:gd name="T19" fmla="*/ 8 h 73"/>
                      <a:gd name="T20" fmla="*/ 12 w 203"/>
                      <a:gd name="T21" fmla="*/ 8 h 73"/>
                      <a:gd name="T22" fmla="*/ 14 w 203"/>
                      <a:gd name="T23" fmla="*/ 6 h 73"/>
                      <a:gd name="T24" fmla="*/ 15 w 203"/>
                      <a:gd name="T25" fmla="*/ 4 h 73"/>
                      <a:gd name="T26" fmla="*/ 17 w 203"/>
                      <a:gd name="T27" fmla="*/ 2 h 73"/>
                      <a:gd name="T28" fmla="*/ 19 w 203"/>
                      <a:gd name="T29" fmla="*/ 1 h 73"/>
                      <a:gd name="T30" fmla="*/ 21 w 203"/>
                      <a:gd name="T31" fmla="*/ 1 h 73"/>
                      <a:gd name="T32" fmla="*/ 24 w 203"/>
                      <a:gd name="T33" fmla="*/ 1 h 73"/>
                      <a:gd name="T34" fmla="*/ 26 w 203"/>
                      <a:gd name="T35" fmla="*/ 1 h 73"/>
                      <a:gd name="T36" fmla="*/ 28 w 203"/>
                      <a:gd name="T37" fmla="*/ 0 h 73"/>
                      <a:gd name="T38" fmla="*/ 29 w 203"/>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3"/>
                      <a:gd name="T61" fmla="*/ 0 h 73"/>
                      <a:gd name="T62" fmla="*/ 203 w 203"/>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3" h="73">
                        <a:moveTo>
                          <a:pt x="0" y="66"/>
                        </a:moveTo>
                        <a:lnTo>
                          <a:pt x="29" y="73"/>
                        </a:lnTo>
                        <a:lnTo>
                          <a:pt x="62" y="70"/>
                        </a:lnTo>
                        <a:lnTo>
                          <a:pt x="66" y="70"/>
                        </a:lnTo>
                        <a:lnTo>
                          <a:pt x="58" y="66"/>
                        </a:lnTo>
                        <a:lnTo>
                          <a:pt x="41" y="61"/>
                        </a:lnTo>
                        <a:lnTo>
                          <a:pt x="49" y="61"/>
                        </a:lnTo>
                        <a:lnTo>
                          <a:pt x="70" y="61"/>
                        </a:lnTo>
                        <a:lnTo>
                          <a:pt x="62" y="51"/>
                        </a:lnTo>
                        <a:lnTo>
                          <a:pt x="66" y="49"/>
                        </a:lnTo>
                        <a:lnTo>
                          <a:pt x="82" y="46"/>
                        </a:lnTo>
                        <a:lnTo>
                          <a:pt x="95" y="36"/>
                        </a:lnTo>
                        <a:lnTo>
                          <a:pt x="106" y="22"/>
                        </a:lnTo>
                        <a:lnTo>
                          <a:pt x="119" y="15"/>
                        </a:lnTo>
                        <a:lnTo>
                          <a:pt x="131" y="8"/>
                        </a:lnTo>
                        <a:lnTo>
                          <a:pt x="145" y="8"/>
                        </a:lnTo>
                        <a:lnTo>
                          <a:pt x="167" y="8"/>
                        </a:lnTo>
                        <a:lnTo>
                          <a:pt x="183" y="8"/>
                        </a:lnTo>
                        <a:lnTo>
                          <a:pt x="199" y="3"/>
                        </a:lnTo>
                        <a:lnTo>
                          <a:pt x="203"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59" name="Freeform 332"/>
                  <p:cNvSpPr>
                    <a:spLocks/>
                  </p:cNvSpPr>
                  <p:nvPr/>
                </p:nvSpPr>
                <p:spPr bwMode="auto">
                  <a:xfrm>
                    <a:off x="2444" y="3194"/>
                    <a:ext cx="29" cy="12"/>
                  </a:xfrm>
                  <a:custGeom>
                    <a:avLst/>
                    <a:gdLst>
                      <a:gd name="T0" fmla="*/ 0 w 203"/>
                      <a:gd name="T1" fmla="*/ 11 h 73"/>
                      <a:gd name="T2" fmla="*/ 4 w 203"/>
                      <a:gd name="T3" fmla="*/ 12 h 73"/>
                      <a:gd name="T4" fmla="*/ 9 w 203"/>
                      <a:gd name="T5" fmla="*/ 12 h 73"/>
                      <a:gd name="T6" fmla="*/ 9 w 203"/>
                      <a:gd name="T7" fmla="*/ 12 h 73"/>
                      <a:gd name="T8" fmla="*/ 8 w 203"/>
                      <a:gd name="T9" fmla="*/ 11 h 73"/>
                      <a:gd name="T10" fmla="*/ 6 w 203"/>
                      <a:gd name="T11" fmla="*/ 10 h 73"/>
                      <a:gd name="T12" fmla="*/ 7 w 203"/>
                      <a:gd name="T13" fmla="*/ 10 h 73"/>
                      <a:gd name="T14" fmla="*/ 10 w 203"/>
                      <a:gd name="T15" fmla="*/ 10 h 73"/>
                      <a:gd name="T16" fmla="*/ 9 w 203"/>
                      <a:gd name="T17" fmla="*/ 8 h 73"/>
                      <a:gd name="T18" fmla="*/ 9 w 203"/>
                      <a:gd name="T19" fmla="*/ 8 h 73"/>
                      <a:gd name="T20" fmla="*/ 12 w 203"/>
                      <a:gd name="T21" fmla="*/ 8 h 73"/>
                      <a:gd name="T22" fmla="*/ 14 w 203"/>
                      <a:gd name="T23" fmla="*/ 6 h 73"/>
                      <a:gd name="T24" fmla="*/ 15 w 203"/>
                      <a:gd name="T25" fmla="*/ 4 h 73"/>
                      <a:gd name="T26" fmla="*/ 17 w 203"/>
                      <a:gd name="T27" fmla="*/ 2 h 73"/>
                      <a:gd name="T28" fmla="*/ 19 w 203"/>
                      <a:gd name="T29" fmla="*/ 1 h 73"/>
                      <a:gd name="T30" fmla="*/ 21 w 203"/>
                      <a:gd name="T31" fmla="*/ 1 h 73"/>
                      <a:gd name="T32" fmla="*/ 24 w 203"/>
                      <a:gd name="T33" fmla="*/ 1 h 73"/>
                      <a:gd name="T34" fmla="*/ 26 w 203"/>
                      <a:gd name="T35" fmla="*/ 1 h 73"/>
                      <a:gd name="T36" fmla="*/ 28 w 203"/>
                      <a:gd name="T37" fmla="*/ 0 h 73"/>
                      <a:gd name="T38" fmla="*/ 29 w 203"/>
                      <a:gd name="T39" fmla="*/ 0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3"/>
                      <a:gd name="T61" fmla="*/ 0 h 73"/>
                      <a:gd name="T62" fmla="*/ 203 w 203"/>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3" h="73">
                        <a:moveTo>
                          <a:pt x="0" y="66"/>
                        </a:moveTo>
                        <a:lnTo>
                          <a:pt x="29" y="73"/>
                        </a:lnTo>
                        <a:lnTo>
                          <a:pt x="62" y="70"/>
                        </a:lnTo>
                        <a:lnTo>
                          <a:pt x="66" y="70"/>
                        </a:lnTo>
                        <a:lnTo>
                          <a:pt x="58" y="66"/>
                        </a:lnTo>
                        <a:lnTo>
                          <a:pt x="41" y="61"/>
                        </a:lnTo>
                        <a:lnTo>
                          <a:pt x="49" y="61"/>
                        </a:lnTo>
                        <a:lnTo>
                          <a:pt x="70" y="61"/>
                        </a:lnTo>
                        <a:lnTo>
                          <a:pt x="62" y="51"/>
                        </a:lnTo>
                        <a:lnTo>
                          <a:pt x="66" y="49"/>
                        </a:lnTo>
                        <a:lnTo>
                          <a:pt x="82" y="46"/>
                        </a:lnTo>
                        <a:lnTo>
                          <a:pt x="95" y="36"/>
                        </a:lnTo>
                        <a:lnTo>
                          <a:pt x="106" y="22"/>
                        </a:lnTo>
                        <a:lnTo>
                          <a:pt x="119" y="15"/>
                        </a:lnTo>
                        <a:lnTo>
                          <a:pt x="131" y="8"/>
                        </a:lnTo>
                        <a:lnTo>
                          <a:pt x="145" y="8"/>
                        </a:lnTo>
                        <a:lnTo>
                          <a:pt x="167" y="8"/>
                        </a:lnTo>
                        <a:lnTo>
                          <a:pt x="183" y="8"/>
                        </a:lnTo>
                        <a:lnTo>
                          <a:pt x="199" y="3"/>
                        </a:lnTo>
                        <a:lnTo>
                          <a:pt x="203"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60" name="Freeform 333"/>
                  <p:cNvSpPr>
                    <a:spLocks/>
                  </p:cNvSpPr>
                  <p:nvPr/>
                </p:nvSpPr>
                <p:spPr bwMode="auto">
                  <a:xfrm>
                    <a:off x="2449" y="3238"/>
                    <a:ext cx="16" cy="18"/>
                  </a:xfrm>
                  <a:custGeom>
                    <a:avLst/>
                    <a:gdLst>
                      <a:gd name="T0" fmla="*/ 0 w 111"/>
                      <a:gd name="T1" fmla="*/ 18 h 107"/>
                      <a:gd name="T2" fmla="*/ 3 w 111"/>
                      <a:gd name="T3" fmla="*/ 17 h 107"/>
                      <a:gd name="T4" fmla="*/ 6 w 111"/>
                      <a:gd name="T5" fmla="*/ 17 h 107"/>
                      <a:gd name="T6" fmla="*/ 9 w 111"/>
                      <a:gd name="T7" fmla="*/ 17 h 107"/>
                      <a:gd name="T8" fmla="*/ 12 w 111"/>
                      <a:gd name="T9" fmla="*/ 17 h 107"/>
                      <a:gd name="T10" fmla="*/ 14 w 111"/>
                      <a:gd name="T11" fmla="*/ 15 h 107"/>
                      <a:gd name="T12" fmla="*/ 15 w 111"/>
                      <a:gd name="T13" fmla="*/ 14 h 107"/>
                      <a:gd name="T14" fmla="*/ 16 w 111"/>
                      <a:gd name="T15" fmla="*/ 10 h 107"/>
                      <a:gd name="T16" fmla="*/ 16 w 111"/>
                      <a:gd name="T17" fmla="*/ 6 h 107"/>
                      <a:gd name="T18" fmla="*/ 15 w 111"/>
                      <a:gd name="T19" fmla="*/ 5 h 107"/>
                      <a:gd name="T20" fmla="*/ 15 w 111"/>
                      <a:gd name="T21" fmla="*/ 4 h 107"/>
                      <a:gd name="T22" fmla="*/ 13 w 111"/>
                      <a:gd name="T23" fmla="*/ 2 h 107"/>
                      <a:gd name="T24" fmla="*/ 11 w 111"/>
                      <a:gd name="T25" fmla="*/ 1 h 107"/>
                      <a:gd name="T26" fmla="*/ 7 w 111"/>
                      <a:gd name="T27" fmla="*/ 0 h 107"/>
                      <a:gd name="T28" fmla="*/ 5 w 111"/>
                      <a:gd name="T29" fmla="*/ 0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1"/>
                      <a:gd name="T46" fmla="*/ 0 h 107"/>
                      <a:gd name="T47" fmla="*/ 111 w 111"/>
                      <a:gd name="T48" fmla="*/ 107 h 10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1" h="107">
                        <a:moveTo>
                          <a:pt x="0" y="107"/>
                        </a:moveTo>
                        <a:lnTo>
                          <a:pt x="24" y="104"/>
                        </a:lnTo>
                        <a:lnTo>
                          <a:pt x="44" y="104"/>
                        </a:lnTo>
                        <a:lnTo>
                          <a:pt x="59" y="104"/>
                        </a:lnTo>
                        <a:lnTo>
                          <a:pt x="85" y="99"/>
                        </a:lnTo>
                        <a:lnTo>
                          <a:pt x="97" y="91"/>
                        </a:lnTo>
                        <a:lnTo>
                          <a:pt x="106" y="83"/>
                        </a:lnTo>
                        <a:lnTo>
                          <a:pt x="111" y="59"/>
                        </a:lnTo>
                        <a:lnTo>
                          <a:pt x="111" y="38"/>
                        </a:lnTo>
                        <a:lnTo>
                          <a:pt x="106" y="31"/>
                        </a:lnTo>
                        <a:lnTo>
                          <a:pt x="103" y="21"/>
                        </a:lnTo>
                        <a:lnTo>
                          <a:pt x="90" y="13"/>
                        </a:lnTo>
                        <a:lnTo>
                          <a:pt x="79" y="6"/>
                        </a:lnTo>
                        <a:lnTo>
                          <a:pt x="48" y="0"/>
                        </a:lnTo>
                        <a:lnTo>
                          <a:pt x="36"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61" name="Freeform 334"/>
                  <p:cNvSpPr>
                    <a:spLocks/>
                  </p:cNvSpPr>
                  <p:nvPr/>
                </p:nvSpPr>
                <p:spPr bwMode="auto">
                  <a:xfrm>
                    <a:off x="2449" y="3238"/>
                    <a:ext cx="16" cy="18"/>
                  </a:xfrm>
                  <a:custGeom>
                    <a:avLst/>
                    <a:gdLst>
                      <a:gd name="T0" fmla="*/ 0 w 111"/>
                      <a:gd name="T1" fmla="*/ 18 h 107"/>
                      <a:gd name="T2" fmla="*/ 3 w 111"/>
                      <a:gd name="T3" fmla="*/ 17 h 107"/>
                      <a:gd name="T4" fmla="*/ 6 w 111"/>
                      <a:gd name="T5" fmla="*/ 17 h 107"/>
                      <a:gd name="T6" fmla="*/ 9 w 111"/>
                      <a:gd name="T7" fmla="*/ 17 h 107"/>
                      <a:gd name="T8" fmla="*/ 12 w 111"/>
                      <a:gd name="T9" fmla="*/ 17 h 107"/>
                      <a:gd name="T10" fmla="*/ 14 w 111"/>
                      <a:gd name="T11" fmla="*/ 15 h 107"/>
                      <a:gd name="T12" fmla="*/ 15 w 111"/>
                      <a:gd name="T13" fmla="*/ 14 h 107"/>
                      <a:gd name="T14" fmla="*/ 16 w 111"/>
                      <a:gd name="T15" fmla="*/ 10 h 107"/>
                      <a:gd name="T16" fmla="*/ 16 w 111"/>
                      <a:gd name="T17" fmla="*/ 6 h 107"/>
                      <a:gd name="T18" fmla="*/ 15 w 111"/>
                      <a:gd name="T19" fmla="*/ 5 h 107"/>
                      <a:gd name="T20" fmla="*/ 15 w 111"/>
                      <a:gd name="T21" fmla="*/ 4 h 107"/>
                      <a:gd name="T22" fmla="*/ 13 w 111"/>
                      <a:gd name="T23" fmla="*/ 2 h 107"/>
                      <a:gd name="T24" fmla="*/ 11 w 111"/>
                      <a:gd name="T25" fmla="*/ 1 h 107"/>
                      <a:gd name="T26" fmla="*/ 7 w 111"/>
                      <a:gd name="T27" fmla="*/ 0 h 107"/>
                      <a:gd name="T28" fmla="*/ 5 w 111"/>
                      <a:gd name="T29" fmla="*/ 0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1"/>
                      <a:gd name="T46" fmla="*/ 0 h 107"/>
                      <a:gd name="T47" fmla="*/ 111 w 111"/>
                      <a:gd name="T48" fmla="*/ 107 h 10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1" h="107">
                        <a:moveTo>
                          <a:pt x="0" y="107"/>
                        </a:moveTo>
                        <a:lnTo>
                          <a:pt x="24" y="104"/>
                        </a:lnTo>
                        <a:lnTo>
                          <a:pt x="44" y="104"/>
                        </a:lnTo>
                        <a:lnTo>
                          <a:pt x="59" y="104"/>
                        </a:lnTo>
                        <a:lnTo>
                          <a:pt x="85" y="99"/>
                        </a:lnTo>
                        <a:lnTo>
                          <a:pt x="97" y="91"/>
                        </a:lnTo>
                        <a:lnTo>
                          <a:pt x="106" y="83"/>
                        </a:lnTo>
                        <a:lnTo>
                          <a:pt x="111" y="59"/>
                        </a:lnTo>
                        <a:lnTo>
                          <a:pt x="111" y="38"/>
                        </a:lnTo>
                        <a:lnTo>
                          <a:pt x="106" y="31"/>
                        </a:lnTo>
                        <a:lnTo>
                          <a:pt x="103" y="21"/>
                        </a:lnTo>
                        <a:lnTo>
                          <a:pt x="90" y="13"/>
                        </a:lnTo>
                        <a:lnTo>
                          <a:pt x="79" y="6"/>
                        </a:lnTo>
                        <a:lnTo>
                          <a:pt x="48" y="0"/>
                        </a:lnTo>
                        <a:lnTo>
                          <a:pt x="36"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62" name="Freeform 335"/>
                  <p:cNvSpPr>
                    <a:spLocks/>
                  </p:cNvSpPr>
                  <p:nvPr/>
                </p:nvSpPr>
                <p:spPr bwMode="auto">
                  <a:xfrm>
                    <a:off x="2465" y="3271"/>
                    <a:ext cx="19" cy="8"/>
                  </a:xfrm>
                  <a:custGeom>
                    <a:avLst/>
                    <a:gdLst>
                      <a:gd name="T0" fmla="*/ 0 w 134"/>
                      <a:gd name="T1" fmla="*/ 8 h 46"/>
                      <a:gd name="T2" fmla="*/ 3 w 134"/>
                      <a:gd name="T3" fmla="*/ 7 h 46"/>
                      <a:gd name="T4" fmla="*/ 6 w 134"/>
                      <a:gd name="T5" fmla="*/ 5 h 46"/>
                      <a:gd name="T6" fmla="*/ 9 w 134"/>
                      <a:gd name="T7" fmla="*/ 4 h 46"/>
                      <a:gd name="T8" fmla="*/ 11 w 134"/>
                      <a:gd name="T9" fmla="*/ 4 h 46"/>
                      <a:gd name="T10" fmla="*/ 13 w 134"/>
                      <a:gd name="T11" fmla="*/ 3 h 46"/>
                      <a:gd name="T12" fmla="*/ 15 w 134"/>
                      <a:gd name="T13" fmla="*/ 3 h 46"/>
                      <a:gd name="T14" fmla="*/ 16 w 134"/>
                      <a:gd name="T15" fmla="*/ 2 h 46"/>
                      <a:gd name="T16" fmla="*/ 19 w 134"/>
                      <a:gd name="T17" fmla="*/ 1 h 46"/>
                      <a:gd name="T18" fmla="*/ 19 w 134"/>
                      <a:gd name="T19" fmla="*/ 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46"/>
                      <a:gd name="T32" fmla="*/ 134 w 134"/>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46">
                        <a:moveTo>
                          <a:pt x="0" y="46"/>
                        </a:moveTo>
                        <a:lnTo>
                          <a:pt x="22" y="39"/>
                        </a:lnTo>
                        <a:lnTo>
                          <a:pt x="45" y="29"/>
                        </a:lnTo>
                        <a:lnTo>
                          <a:pt x="61" y="25"/>
                        </a:lnTo>
                        <a:lnTo>
                          <a:pt x="79" y="22"/>
                        </a:lnTo>
                        <a:lnTo>
                          <a:pt x="95" y="17"/>
                        </a:lnTo>
                        <a:lnTo>
                          <a:pt x="106" y="15"/>
                        </a:lnTo>
                        <a:lnTo>
                          <a:pt x="116" y="11"/>
                        </a:lnTo>
                        <a:lnTo>
                          <a:pt x="131" y="4"/>
                        </a:lnTo>
                        <a:lnTo>
                          <a:pt x="13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63" name="Freeform 336"/>
                  <p:cNvSpPr>
                    <a:spLocks/>
                  </p:cNvSpPr>
                  <p:nvPr/>
                </p:nvSpPr>
                <p:spPr bwMode="auto">
                  <a:xfrm>
                    <a:off x="2465" y="3271"/>
                    <a:ext cx="19" cy="8"/>
                  </a:xfrm>
                  <a:custGeom>
                    <a:avLst/>
                    <a:gdLst>
                      <a:gd name="T0" fmla="*/ 0 w 134"/>
                      <a:gd name="T1" fmla="*/ 8 h 46"/>
                      <a:gd name="T2" fmla="*/ 3 w 134"/>
                      <a:gd name="T3" fmla="*/ 7 h 46"/>
                      <a:gd name="T4" fmla="*/ 6 w 134"/>
                      <a:gd name="T5" fmla="*/ 5 h 46"/>
                      <a:gd name="T6" fmla="*/ 9 w 134"/>
                      <a:gd name="T7" fmla="*/ 4 h 46"/>
                      <a:gd name="T8" fmla="*/ 11 w 134"/>
                      <a:gd name="T9" fmla="*/ 4 h 46"/>
                      <a:gd name="T10" fmla="*/ 13 w 134"/>
                      <a:gd name="T11" fmla="*/ 3 h 46"/>
                      <a:gd name="T12" fmla="*/ 15 w 134"/>
                      <a:gd name="T13" fmla="*/ 3 h 46"/>
                      <a:gd name="T14" fmla="*/ 16 w 134"/>
                      <a:gd name="T15" fmla="*/ 2 h 46"/>
                      <a:gd name="T16" fmla="*/ 19 w 134"/>
                      <a:gd name="T17" fmla="*/ 1 h 46"/>
                      <a:gd name="T18" fmla="*/ 19 w 134"/>
                      <a:gd name="T19" fmla="*/ 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46"/>
                      <a:gd name="T32" fmla="*/ 134 w 134"/>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46">
                        <a:moveTo>
                          <a:pt x="0" y="46"/>
                        </a:moveTo>
                        <a:lnTo>
                          <a:pt x="22" y="39"/>
                        </a:lnTo>
                        <a:lnTo>
                          <a:pt x="45" y="29"/>
                        </a:lnTo>
                        <a:lnTo>
                          <a:pt x="61" y="25"/>
                        </a:lnTo>
                        <a:lnTo>
                          <a:pt x="79" y="22"/>
                        </a:lnTo>
                        <a:lnTo>
                          <a:pt x="95" y="17"/>
                        </a:lnTo>
                        <a:lnTo>
                          <a:pt x="106" y="15"/>
                        </a:lnTo>
                        <a:lnTo>
                          <a:pt x="116" y="11"/>
                        </a:lnTo>
                        <a:lnTo>
                          <a:pt x="131" y="4"/>
                        </a:lnTo>
                        <a:lnTo>
                          <a:pt x="13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64" name="Freeform 337"/>
                  <p:cNvSpPr>
                    <a:spLocks/>
                  </p:cNvSpPr>
                  <p:nvPr/>
                </p:nvSpPr>
                <p:spPr bwMode="auto">
                  <a:xfrm>
                    <a:off x="2458" y="3266"/>
                    <a:ext cx="32" cy="5"/>
                  </a:xfrm>
                  <a:custGeom>
                    <a:avLst/>
                    <a:gdLst>
                      <a:gd name="T0" fmla="*/ 0 w 224"/>
                      <a:gd name="T1" fmla="*/ 5 h 35"/>
                      <a:gd name="T2" fmla="*/ 11 w 224"/>
                      <a:gd name="T3" fmla="*/ 4 h 35"/>
                      <a:gd name="T4" fmla="*/ 17 w 224"/>
                      <a:gd name="T5" fmla="*/ 4 h 35"/>
                      <a:gd name="T6" fmla="*/ 23 w 224"/>
                      <a:gd name="T7" fmla="*/ 2 h 35"/>
                      <a:gd name="T8" fmla="*/ 26 w 224"/>
                      <a:gd name="T9" fmla="*/ 2 h 35"/>
                      <a:gd name="T10" fmla="*/ 30 w 224"/>
                      <a:gd name="T11" fmla="*/ 1 h 35"/>
                      <a:gd name="T12" fmla="*/ 32 w 224"/>
                      <a:gd name="T13" fmla="*/ 0 h 35"/>
                      <a:gd name="T14" fmla="*/ 0 60000 65536"/>
                      <a:gd name="T15" fmla="*/ 0 60000 65536"/>
                      <a:gd name="T16" fmla="*/ 0 60000 65536"/>
                      <a:gd name="T17" fmla="*/ 0 60000 65536"/>
                      <a:gd name="T18" fmla="*/ 0 60000 65536"/>
                      <a:gd name="T19" fmla="*/ 0 60000 65536"/>
                      <a:gd name="T20" fmla="*/ 0 60000 65536"/>
                      <a:gd name="T21" fmla="*/ 0 w 224"/>
                      <a:gd name="T22" fmla="*/ 0 h 35"/>
                      <a:gd name="T23" fmla="*/ 224 w 224"/>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4" h="35">
                        <a:moveTo>
                          <a:pt x="0" y="35"/>
                        </a:moveTo>
                        <a:lnTo>
                          <a:pt x="74" y="28"/>
                        </a:lnTo>
                        <a:lnTo>
                          <a:pt x="121" y="26"/>
                        </a:lnTo>
                        <a:lnTo>
                          <a:pt x="163" y="14"/>
                        </a:lnTo>
                        <a:lnTo>
                          <a:pt x="184" y="11"/>
                        </a:lnTo>
                        <a:lnTo>
                          <a:pt x="211" y="6"/>
                        </a:lnTo>
                        <a:lnTo>
                          <a:pt x="22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65" name="Freeform 338"/>
                  <p:cNvSpPr>
                    <a:spLocks/>
                  </p:cNvSpPr>
                  <p:nvPr/>
                </p:nvSpPr>
                <p:spPr bwMode="auto">
                  <a:xfrm>
                    <a:off x="2458" y="3266"/>
                    <a:ext cx="32" cy="5"/>
                  </a:xfrm>
                  <a:custGeom>
                    <a:avLst/>
                    <a:gdLst>
                      <a:gd name="T0" fmla="*/ 0 w 224"/>
                      <a:gd name="T1" fmla="*/ 5 h 35"/>
                      <a:gd name="T2" fmla="*/ 11 w 224"/>
                      <a:gd name="T3" fmla="*/ 4 h 35"/>
                      <a:gd name="T4" fmla="*/ 17 w 224"/>
                      <a:gd name="T5" fmla="*/ 4 h 35"/>
                      <a:gd name="T6" fmla="*/ 23 w 224"/>
                      <a:gd name="T7" fmla="*/ 2 h 35"/>
                      <a:gd name="T8" fmla="*/ 26 w 224"/>
                      <a:gd name="T9" fmla="*/ 2 h 35"/>
                      <a:gd name="T10" fmla="*/ 30 w 224"/>
                      <a:gd name="T11" fmla="*/ 1 h 35"/>
                      <a:gd name="T12" fmla="*/ 32 w 224"/>
                      <a:gd name="T13" fmla="*/ 0 h 35"/>
                      <a:gd name="T14" fmla="*/ 0 60000 65536"/>
                      <a:gd name="T15" fmla="*/ 0 60000 65536"/>
                      <a:gd name="T16" fmla="*/ 0 60000 65536"/>
                      <a:gd name="T17" fmla="*/ 0 60000 65536"/>
                      <a:gd name="T18" fmla="*/ 0 60000 65536"/>
                      <a:gd name="T19" fmla="*/ 0 60000 65536"/>
                      <a:gd name="T20" fmla="*/ 0 60000 65536"/>
                      <a:gd name="T21" fmla="*/ 0 w 224"/>
                      <a:gd name="T22" fmla="*/ 0 h 35"/>
                      <a:gd name="T23" fmla="*/ 224 w 224"/>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4" h="35">
                        <a:moveTo>
                          <a:pt x="0" y="35"/>
                        </a:moveTo>
                        <a:lnTo>
                          <a:pt x="74" y="28"/>
                        </a:lnTo>
                        <a:lnTo>
                          <a:pt x="121" y="26"/>
                        </a:lnTo>
                        <a:lnTo>
                          <a:pt x="163" y="14"/>
                        </a:lnTo>
                        <a:lnTo>
                          <a:pt x="184" y="11"/>
                        </a:lnTo>
                        <a:lnTo>
                          <a:pt x="211" y="6"/>
                        </a:lnTo>
                        <a:lnTo>
                          <a:pt x="224"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66" name="Freeform 339"/>
                  <p:cNvSpPr>
                    <a:spLocks/>
                  </p:cNvSpPr>
                  <p:nvPr/>
                </p:nvSpPr>
                <p:spPr bwMode="auto">
                  <a:xfrm>
                    <a:off x="2490" y="3263"/>
                    <a:ext cx="3" cy="5"/>
                  </a:xfrm>
                  <a:custGeom>
                    <a:avLst/>
                    <a:gdLst>
                      <a:gd name="T0" fmla="*/ 0 w 24"/>
                      <a:gd name="T1" fmla="*/ 0 h 29"/>
                      <a:gd name="T2" fmla="*/ 0 w 24"/>
                      <a:gd name="T3" fmla="*/ 2 h 29"/>
                      <a:gd name="T4" fmla="*/ 2 w 24"/>
                      <a:gd name="T5" fmla="*/ 4 h 29"/>
                      <a:gd name="T6" fmla="*/ 2 w 24"/>
                      <a:gd name="T7" fmla="*/ 5 h 29"/>
                      <a:gd name="T8" fmla="*/ 2 w 24"/>
                      <a:gd name="T9" fmla="*/ 4 h 29"/>
                      <a:gd name="T10" fmla="*/ 3 w 24"/>
                      <a:gd name="T11" fmla="*/ 3 h 29"/>
                      <a:gd name="T12" fmla="*/ 3 w 24"/>
                      <a:gd name="T13" fmla="*/ 1 h 29"/>
                      <a:gd name="T14" fmla="*/ 0 60000 65536"/>
                      <a:gd name="T15" fmla="*/ 0 60000 65536"/>
                      <a:gd name="T16" fmla="*/ 0 60000 65536"/>
                      <a:gd name="T17" fmla="*/ 0 60000 65536"/>
                      <a:gd name="T18" fmla="*/ 0 60000 65536"/>
                      <a:gd name="T19" fmla="*/ 0 60000 65536"/>
                      <a:gd name="T20" fmla="*/ 0 60000 65536"/>
                      <a:gd name="T21" fmla="*/ 0 w 24"/>
                      <a:gd name="T22" fmla="*/ 0 h 29"/>
                      <a:gd name="T23" fmla="*/ 24 w 24"/>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9">
                        <a:moveTo>
                          <a:pt x="0" y="0"/>
                        </a:moveTo>
                        <a:lnTo>
                          <a:pt x="3" y="11"/>
                        </a:lnTo>
                        <a:lnTo>
                          <a:pt x="12" y="26"/>
                        </a:lnTo>
                        <a:lnTo>
                          <a:pt x="12" y="29"/>
                        </a:lnTo>
                        <a:lnTo>
                          <a:pt x="17" y="26"/>
                        </a:lnTo>
                        <a:lnTo>
                          <a:pt x="24" y="15"/>
                        </a:lnTo>
                        <a:lnTo>
                          <a:pt x="24" y="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67" name="Freeform 340"/>
                  <p:cNvSpPr>
                    <a:spLocks/>
                  </p:cNvSpPr>
                  <p:nvPr/>
                </p:nvSpPr>
                <p:spPr bwMode="auto">
                  <a:xfrm>
                    <a:off x="2490" y="3263"/>
                    <a:ext cx="3" cy="5"/>
                  </a:xfrm>
                  <a:custGeom>
                    <a:avLst/>
                    <a:gdLst>
                      <a:gd name="T0" fmla="*/ 0 w 24"/>
                      <a:gd name="T1" fmla="*/ 0 h 29"/>
                      <a:gd name="T2" fmla="*/ 0 w 24"/>
                      <a:gd name="T3" fmla="*/ 2 h 29"/>
                      <a:gd name="T4" fmla="*/ 2 w 24"/>
                      <a:gd name="T5" fmla="*/ 4 h 29"/>
                      <a:gd name="T6" fmla="*/ 2 w 24"/>
                      <a:gd name="T7" fmla="*/ 5 h 29"/>
                      <a:gd name="T8" fmla="*/ 2 w 24"/>
                      <a:gd name="T9" fmla="*/ 4 h 29"/>
                      <a:gd name="T10" fmla="*/ 3 w 24"/>
                      <a:gd name="T11" fmla="*/ 3 h 29"/>
                      <a:gd name="T12" fmla="*/ 3 w 24"/>
                      <a:gd name="T13" fmla="*/ 1 h 29"/>
                      <a:gd name="T14" fmla="*/ 0 60000 65536"/>
                      <a:gd name="T15" fmla="*/ 0 60000 65536"/>
                      <a:gd name="T16" fmla="*/ 0 60000 65536"/>
                      <a:gd name="T17" fmla="*/ 0 60000 65536"/>
                      <a:gd name="T18" fmla="*/ 0 60000 65536"/>
                      <a:gd name="T19" fmla="*/ 0 60000 65536"/>
                      <a:gd name="T20" fmla="*/ 0 60000 65536"/>
                      <a:gd name="T21" fmla="*/ 0 w 24"/>
                      <a:gd name="T22" fmla="*/ 0 h 29"/>
                      <a:gd name="T23" fmla="*/ 24 w 24"/>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9">
                        <a:moveTo>
                          <a:pt x="0" y="0"/>
                        </a:moveTo>
                        <a:lnTo>
                          <a:pt x="3" y="11"/>
                        </a:lnTo>
                        <a:lnTo>
                          <a:pt x="12" y="26"/>
                        </a:lnTo>
                        <a:lnTo>
                          <a:pt x="12" y="29"/>
                        </a:lnTo>
                        <a:lnTo>
                          <a:pt x="17" y="26"/>
                        </a:lnTo>
                        <a:lnTo>
                          <a:pt x="24" y="15"/>
                        </a:lnTo>
                        <a:lnTo>
                          <a:pt x="24" y="8"/>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68" name="Freeform 341"/>
                  <p:cNvSpPr>
                    <a:spLocks/>
                  </p:cNvSpPr>
                  <p:nvPr/>
                </p:nvSpPr>
                <p:spPr bwMode="auto">
                  <a:xfrm>
                    <a:off x="2457" y="3208"/>
                    <a:ext cx="18" cy="12"/>
                  </a:xfrm>
                  <a:custGeom>
                    <a:avLst/>
                    <a:gdLst>
                      <a:gd name="T0" fmla="*/ 0 w 123"/>
                      <a:gd name="T1" fmla="*/ 4 h 78"/>
                      <a:gd name="T2" fmla="*/ 5 w 123"/>
                      <a:gd name="T3" fmla="*/ 2 h 78"/>
                      <a:gd name="T4" fmla="*/ 8 w 123"/>
                      <a:gd name="T5" fmla="*/ 2 h 78"/>
                      <a:gd name="T6" fmla="*/ 12 w 123"/>
                      <a:gd name="T7" fmla="*/ 1 h 78"/>
                      <a:gd name="T8" fmla="*/ 15 w 123"/>
                      <a:gd name="T9" fmla="*/ 1 h 78"/>
                      <a:gd name="T10" fmla="*/ 18 w 123"/>
                      <a:gd name="T11" fmla="*/ 1 h 78"/>
                      <a:gd name="T12" fmla="*/ 18 w 123"/>
                      <a:gd name="T13" fmla="*/ 0 h 78"/>
                      <a:gd name="T14" fmla="*/ 16 w 123"/>
                      <a:gd name="T15" fmla="*/ 4 h 78"/>
                      <a:gd name="T16" fmla="*/ 13 w 123"/>
                      <a:gd name="T17" fmla="*/ 8 h 78"/>
                      <a:gd name="T18" fmla="*/ 12 w 123"/>
                      <a:gd name="T19" fmla="*/ 9 h 78"/>
                      <a:gd name="T20" fmla="*/ 9 w 123"/>
                      <a:gd name="T21" fmla="*/ 11 h 78"/>
                      <a:gd name="T22" fmla="*/ 6 w 123"/>
                      <a:gd name="T23" fmla="*/ 12 h 78"/>
                      <a:gd name="T24" fmla="*/ 4 w 123"/>
                      <a:gd name="T25" fmla="*/ 12 h 78"/>
                      <a:gd name="T26" fmla="*/ 3 w 123"/>
                      <a:gd name="T27" fmla="*/ 12 h 78"/>
                      <a:gd name="T28" fmla="*/ 1 w 123"/>
                      <a:gd name="T29" fmla="*/ 10 h 78"/>
                      <a:gd name="T30" fmla="*/ 0 w 123"/>
                      <a:gd name="T31" fmla="*/ 8 h 78"/>
                      <a:gd name="T32" fmla="*/ 0 w 123"/>
                      <a:gd name="T33" fmla="*/ 5 h 78"/>
                      <a:gd name="T34" fmla="*/ 0 w 123"/>
                      <a:gd name="T35" fmla="*/ 4 h 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3"/>
                      <a:gd name="T55" fmla="*/ 0 h 78"/>
                      <a:gd name="T56" fmla="*/ 123 w 123"/>
                      <a:gd name="T57" fmla="*/ 78 h 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3" h="78">
                        <a:moveTo>
                          <a:pt x="2" y="26"/>
                        </a:moveTo>
                        <a:lnTo>
                          <a:pt x="33" y="14"/>
                        </a:lnTo>
                        <a:lnTo>
                          <a:pt x="55" y="11"/>
                        </a:lnTo>
                        <a:lnTo>
                          <a:pt x="80" y="8"/>
                        </a:lnTo>
                        <a:lnTo>
                          <a:pt x="103" y="8"/>
                        </a:lnTo>
                        <a:lnTo>
                          <a:pt x="121" y="8"/>
                        </a:lnTo>
                        <a:lnTo>
                          <a:pt x="123" y="0"/>
                        </a:lnTo>
                        <a:lnTo>
                          <a:pt x="110" y="26"/>
                        </a:lnTo>
                        <a:lnTo>
                          <a:pt x="90" y="51"/>
                        </a:lnTo>
                        <a:lnTo>
                          <a:pt x="80" y="58"/>
                        </a:lnTo>
                        <a:lnTo>
                          <a:pt x="62" y="71"/>
                        </a:lnTo>
                        <a:lnTo>
                          <a:pt x="38" y="76"/>
                        </a:lnTo>
                        <a:lnTo>
                          <a:pt x="26" y="78"/>
                        </a:lnTo>
                        <a:lnTo>
                          <a:pt x="20" y="78"/>
                        </a:lnTo>
                        <a:lnTo>
                          <a:pt x="6" y="65"/>
                        </a:lnTo>
                        <a:lnTo>
                          <a:pt x="0" y="51"/>
                        </a:lnTo>
                        <a:lnTo>
                          <a:pt x="0" y="35"/>
                        </a:lnTo>
                        <a:lnTo>
                          <a:pt x="2" y="26"/>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169" name="Freeform 342"/>
                  <p:cNvSpPr>
                    <a:spLocks/>
                  </p:cNvSpPr>
                  <p:nvPr/>
                </p:nvSpPr>
                <p:spPr bwMode="auto">
                  <a:xfrm>
                    <a:off x="2457" y="3208"/>
                    <a:ext cx="18" cy="12"/>
                  </a:xfrm>
                  <a:custGeom>
                    <a:avLst/>
                    <a:gdLst>
                      <a:gd name="T0" fmla="*/ 0 w 123"/>
                      <a:gd name="T1" fmla="*/ 4 h 78"/>
                      <a:gd name="T2" fmla="*/ 5 w 123"/>
                      <a:gd name="T3" fmla="*/ 2 h 78"/>
                      <a:gd name="T4" fmla="*/ 8 w 123"/>
                      <a:gd name="T5" fmla="*/ 2 h 78"/>
                      <a:gd name="T6" fmla="*/ 12 w 123"/>
                      <a:gd name="T7" fmla="*/ 1 h 78"/>
                      <a:gd name="T8" fmla="*/ 15 w 123"/>
                      <a:gd name="T9" fmla="*/ 1 h 78"/>
                      <a:gd name="T10" fmla="*/ 18 w 123"/>
                      <a:gd name="T11" fmla="*/ 1 h 78"/>
                      <a:gd name="T12" fmla="*/ 18 w 123"/>
                      <a:gd name="T13" fmla="*/ 0 h 78"/>
                      <a:gd name="T14" fmla="*/ 16 w 123"/>
                      <a:gd name="T15" fmla="*/ 4 h 78"/>
                      <a:gd name="T16" fmla="*/ 13 w 123"/>
                      <a:gd name="T17" fmla="*/ 8 h 78"/>
                      <a:gd name="T18" fmla="*/ 12 w 123"/>
                      <a:gd name="T19" fmla="*/ 9 h 78"/>
                      <a:gd name="T20" fmla="*/ 9 w 123"/>
                      <a:gd name="T21" fmla="*/ 11 h 78"/>
                      <a:gd name="T22" fmla="*/ 6 w 123"/>
                      <a:gd name="T23" fmla="*/ 12 h 78"/>
                      <a:gd name="T24" fmla="*/ 4 w 123"/>
                      <a:gd name="T25" fmla="*/ 12 h 78"/>
                      <a:gd name="T26" fmla="*/ 3 w 123"/>
                      <a:gd name="T27" fmla="*/ 12 h 78"/>
                      <a:gd name="T28" fmla="*/ 1 w 123"/>
                      <a:gd name="T29" fmla="*/ 10 h 78"/>
                      <a:gd name="T30" fmla="*/ 0 w 123"/>
                      <a:gd name="T31" fmla="*/ 8 h 78"/>
                      <a:gd name="T32" fmla="*/ 0 w 123"/>
                      <a:gd name="T33" fmla="*/ 5 h 78"/>
                      <a:gd name="T34" fmla="*/ 0 w 123"/>
                      <a:gd name="T35" fmla="*/ 4 h 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3"/>
                      <a:gd name="T55" fmla="*/ 0 h 78"/>
                      <a:gd name="T56" fmla="*/ 123 w 123"/>
                      <a:gd name="T57" fmla="*/ 78 h 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3" h="78">
                        <a:moveTo>
                          <a:pt x="2" y="26"/>
                        </a:moveTo>
                        <a:lnTo>
                          <a:pt x="33" y="14"/>
                        </a:lnTo>
                        <a:lnTo>
                          <a:pt x="55" y="11"/>
                        </a:lnTo>
                        <a:lnTo>
                          <a:pt x="80" y="8"/>
                        </a:lnTo>
                        <a:lnTo>
                          <a:pt x="103" y="8"/>
                        </a:lnTo>
                        <a:lnTo>
                          <a:pt x="121" y="8"/>
                        </a:lnTo>
                        <a:lnTo>
                          <a:pt x="123" y="0"/>
                        </a:lnTo>
                        <a:lnTo>
                          <a:pt x="110" y="26"/>
                        </a:lnTo>
                        <a:lnTo>
                          <a:pt x="90" y="51"/>
                        </a:lnTo>
                        <a:lnTo>
                          <a:pt x="80" y="58"/>
                        </a:lnTo>
                        <a:lnTo>
                          <a:pt x="62" y="71"/>
                        </a:lnTo>
                        <a:lnTo>
                          <a:pt x="38" y="76"/>
                        </a:lnTo>
                        <a:lnTo>
                          <a:pt x="26" y="78"/>
                        </a:lnTo>
                        <a:lnTo>
                          <a:pt x="20" y="78"/>
                        </a:lnTo>
                        <a:lnTo>
                          <a:pt x="6" y="65"/>
                        </a:lnTo>
                        <a:lnTo>
                          <a:pt x="0" y="51"/>
                        </a:lnTo>
                        <a:lnTo>
                          <a:pt x="0" y="35"/>
                        </a:lnTo>
                        <a:lnTo>
                          <a:pt x="2" y="2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70" name="Freeform 343"/>
                  <p:cNvSpPr>
                    <a:spLocks/>
                  </p:cNvSpPr>
                  <p:nvPr/>
                </p:nvSpPr>
                <p:spPr bwMode="auto">
                  <a:xfrm>
                    <a:off x="2453" y="3206"/>
                    <a:ext cx="11" cy="5"/>
                  </a:xfrm>
                  <a:custGeom>
                    <a:avLst/>
                    <a:gdLst>
                      <a:gd name="T0" fmla="*/ 0 w 71"/>
                      <a:gd name="T1" fmla="*/ 4 h 25"/>
                      <a:gd name="T2" fmla="*/ 4 w 71"/>
                      <a:gd name="T3" fmla="*/ 5 h 25"/>
                      <a:gd name="T4" fmla="*/ 5 w 71"/>
                      <a:gd name="T5" fmla="*/ 5 h 25"/>
                      <a:gd name="T6" fmla="*/ 6 w 71"/>
                      <a:gd name="T7" fmla="*/ 3 h 25"/>
                      <a:gd name="T8" fmla="*/ 8 w 71"/>
                      <a:gd name="T9" fmla="*/ 1 h 25"/>
                      <a:gd name="T10" fmla="*/ 9 w 71"/>
                      <a:gd name="T11" fmla="*/ 0 h 25"/>
                      <a:gd name="T12" fmla="*/ 9 w 71"/>
                      <a:gd name="T13" fmla="*/ 0 h 25"/>
                      <a:gd name="T14" fmla="*/ 11 w 71"/>
                      <a:gd name="T15" fmla="*/ 0 h 25"/>
                      <a:gd name="T16" fmla="*/ 0 60000 65536"/>
                      <a:gd name="T17" fmla="*/ 0 60000 65536"/>
                      <a:gd name="T18" fmla="*/ 0 60000 65536"/>
                      <a:gd name="T19" fmla="*/ 0 60000 65536"/>
                      <a:gd name="T20" fmla="*/ 0 60000 65536"/>
                      <a:gd name="T21" fmla="*/ 0 60000 65536"/>
                      <a:gd name="T22" fmla="*/ 0 60000 65536"/>
                      <a:gd name="T23" fmla="*/ 0 60000 65536"/>
                      <a:gd name="T24" fmla="*/ 0 w 71"/>
                      <a:gd name="T25" fmla="*/ 0 h 25"/>
                      <a:gd name="T26" fmla="*/ 71 w 71"/>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 h="25">
                        <a:moveTo>
                          <a:pt x="0" y="20"/>
                        </a:moveTo>
                        <a:lnTo>
                          <a:pt x="29" y="25"/>
                        </a:lnTo>
                        <a:lnTo>
                          <a:pt x="33" y="25"/>
                        </a:lnTo>
                        <a:lnTo>
                          <a:pt x="40" y="17"/>
                        </a:lnTo>
                        <a:lnTo>
                          <a:pt x="49" y="6"/>
                        </a:lnTo>
                        <a:lnTo>
                          <a:pt x="58" y="0"/>
                        </a:lnTo>
                        <a:lnTo>
                          <a:pt x="60" y="0"/>
                        </a:lnTo>
                        <a:lnTo>
                          <a:pt x="71"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71" name="Freeform 344"/>
                  <p:cNvSpPr>
                    <a:spLocks/>
                  </p:cNvSpPr>
                  <p:nvPr/>
                </p:nvSpPr>
                <p:spPr bwMode="auto">
                  <a:xfrm>
                    <a:off x="2453" y="3206"/>
                    <a:ext cx="11" cy="5"/>
                  </a:xfrm>
                  <a:custGeom>
                    <a:avLst/>
                    <a:gdLst>
                      <a:gd name="T0" fmla="*/ 0 w 71"/>
                      <a:gd name="T1" fmla="*/ 4 h 25"/>
                      <a:gd name="T2" fmla="*/ 4 w 71"/>
                      <a:gd name="T3" fmla="*/ 5 h 25"/>
                      <a:gd name="T4" fmla="*/ 5 w 71"/>
                      <a:gd name="T5" fmla="*/ 5 h 25"/>
                      <a:gd name="T6" fmla="*/ 6 w 71"/>
                      <a:gd name="T7" fmla="*/ 3 h 25"/>
                      <a:gd name="T8" fmla="*/ 8 w 71"/>
                      <a:gd name="T9" fmla="*/ 1 h 25"/>
                      <a:gd name="T10" fmla="*/ 9 w 71"/>
                      <a:gd name="T11" fmla="*/ 0 h 25"/>
                      <a:gd name="T12" fmla="*/ 9 w 71"/>
                      <a:gd name="T13" fmla="*/ 0 h 25"/>
                      <a:gd name="T14" fmla="*/ 11 w 71"/>
                      <a:gd name="T15" fmla="*/ 0 h 25"/>
                      <a:gd name="T16" fmla="*/ 0 60000 65536"/>
                      <a:gd name="T17" fmla="*/ 0 60000 65536"/>
                      <a:gd name="T18" fmla="*/ 0 60000 65536"/>
                      <a:gd name="T19" fmla="*/ 0 60000 65536"/>
                      <a:gd name="T20" fmla="*/ 0 60000 65536"/>
                      <a:gd name="T21" fmla="*/ 0 60000 65536"/>
                      <a:gd name="T22" fmla="*/ 0 60000 65536"/>
                      <a:gd name="T23" fmla="*/ 0 60000 65536"/>
                      <a:gd name="T24" fmla="*/ 0 w 71"/>
                      <a:gd name="T25" fmla="*/ 0 h 25"/>
                      <a:gd name="T26" fmla="*/ 71 w 71"/>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 h="25">
                        <a:moveTo>
                          <a:pt x="0" y="20"/>
                        </a:moveTo>
                        <a:lnTo>
                          <a:pt x="29" y="25"/>
                        </a:lnTo>
                        <a:lnTo>
                          <a:pt x="33" y="25"/>
                        </a:lnTo>
                        <a:lnTo>
                          <a:pt x="40" y="17"/>
                        </a:lnTo>
                        <a:lnTo>
                          <a:pt x="49" y="6"/>
                        </a:lnTo>
                        <a:lnTo>
                          <a:pt x="58" y="0"/>
                        </a:lnTo>
                        <a:lnTo>
                          <a:pt x="60" y="0"/>
                        </a:lnTo>
                        <a:lnTo>
                          <a:pt x="71" y="0"/>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72" name="Freeform 345"/>
                  <p:cNvSpPr>
                    <a:spLocks/>
                  </p:cNvSpPr>
                  <p:nvPr/>
                </p:nvSpPr>
                <p:spPr bwMode="auto">
                  <a:xfrm>
                    <a:off x="2457" y="3213"/>
                    <a:ext cx="5" cy="7"/>
                  </a:xfrm>
                  <a:custGeom>
                    <a:avLst/>
                    <a:gdLst>
                      <a:gd name="T0" fmla="*/ 0 w 33"/>
                      <a:gd name="T1" fmla="*/ 4 h 44"/>
                      <a:gd name="T2" fmla="*/ 0 w 33"/>
                      <a:gd name="T3" fmla="*/ 3 h 44"/>
                      <a:gd name="T4" fmla="*/ 0 w 33"/>
                      <a:gd name="T5" fmla="*/ 1 h 44"/>
                      <a:gd name="T6" fmla="*/ 0 w 33"/>
                      <a:gd name="T7" fmla="*/ 0 h 44"/>
                      <a:gd name="T8" fmla="*/ 0 w 33"/>
                      <a:gd name="T9" fmla="*/ 0 h 44"/>
                      <a:gd name="T10" fmla="*/ 3 w 33"/>
                      <a:gd name="T11" fmla="*/ 0 h 44"/>
                      <a:gd name="T12" fmla="*/ 3 w 33"/>
                      <a:gd name="T13" fmla="*/ 1 h 44"/>
                      <a:gd name="T14" fmla="*/ 4 w 33"/>
                      <a:gd name="T15" fmla="*/ 1 h 44"/>
                      <a:gd name="T16" fmla="*/ 5 w 33"/>
                      <a:gd name="T17" fmla="*/ 3 h 44"/>
                      <a:gd name="T18" fmla="*/ 5 w 33"/>
                      <a:gd name="T19" fmla="*/ 4 h 44"/>
                      <a:gd name="T20" fmla="*/ 5 w 33"/>
                      <a:gd name="T21" fmla="*/ 7 h 44"/>
                      <a:gd name="T22" fmla="*/ 3 w 33"/>
                      <a:gd name="T23" fmla="*/ 7 h 44"/>
                      <a:gd name="T24" fmla="*/ 2 w 33"/>
                      <a:gd name="T25" fmla="*/ 6 h 44"/>
                      <a:gd name="T26" fmla="*/ 0 w 33"/>
                      <a:gd name="T27" fmla="*/ 4 h 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44"/>
                      <a:gd name="T44" fmla="*/ 33 w 33"/>
                      <a:gd name="T45" fmla="*/ 44 h 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44">
                        <a:moveTo>
                          <a:pt x="2" y="26"/>
                        </a:moveTo>
                        <a:lnTo>
                          <a:pt x="0" y="20"/>
                        </a:lnTo>
                        <a:lnTo>
                          <a:pt x="0" y="8"/>
                        </a:lnTo>
                        <a:lnTo>
                          <a:pt x="0" y="0"/>
                        </a:lnTo>
                        <a:lnTo>
                          <a:pt x="2" y="0"/>
                        </a:lnTo>
                        <a:lnTo>
                          <a:pt x="19" y="0"/>
                        </a:lnTo>
                        <a:lnTo>
                          <a:pt x="21" y="4"/>
                        </a:lnTo>
                        <a:lnTo>
                          <a:pt x="25" y="4"/>
                        </a:lnTo>
                        <a:lnTo>
                          <a:pt x="32" y="17"/>
                        </a:lnTo>
                        <a:lnTo>
                          <a:pt x="33" y="26"/>
                        </a:lnTo>
                        <a:lnTo>
                          <a:pt x="32" y="44"/>
                        </a:lnTo>
                        <a:lnTo>
                          <a:pt x="21" y="44"/>
                        </a:lnTo>
                        <a:lnTo>
                          <a:pt x="12" y="39"/>
                        </a:lnTo>
                        <a:lnTo>
                          <a:pt x="2" y="26"/>
                        </a:lnTo>
                        <a:close/>
                      </a:path>
                    </a:pathLst>
                  </a:custGeom>
                  <a:solidFill>
                    <a:srgbClr val="000000"/>
                  </a:solidFill>
                  <a:ln w="9525">
                    <a:noFill/>
                    <a:round/>
                    <a:headEnd/>
                    <a:tailEnd/>
                  </a:ln>
                </p:spPr>
                <p:txBody>
                  <a:bodyPr/>
                  <a:lstStyle/>
                  <a:p>
                    <a:endParaRPr lang="de-DE">
                      <a:solidFill>
                        <a:prstClr val="black"/>
                      </a:solidFill>
                      <a:latin typeface="Calibri"/>
                    </a:endParaRPr>
                  </a:p>
                </p:txBody>
              </p:sp>
              <p:sp>
                <p:nvSpPr>
                  <p:cNvPr id="44173" name="Freeform 346"/>
                  <p:cNvSpPr>
                    <a:spLocks/>
                  </p:cNvSpPr>
                  <p:nvPr/>
                </p:nvSpPr>
                <p:spPr bwMode="auto">
                  <a:xfrm>
                    <a:off x="2457" y="3213"/>
                    <a:ext cx="5" cy="7"/>
                  </a:xfrm>
                  <a:custGeom>
                    <a:avLst/>
                    <a:gdLst>
                      <a:gd name="T0" fmla="*/ 0 w 33"/>
                      <a:gd name="T1" fmla="*/ 4 h 44"/>
                      <a:gd name="T2" fmla="*/ 0 w 33"/>
                      <a:gd name="T3" fmla="*/ 3 h 44"/>
                      <a:gd name="T4" fmla="*/ 0 w 33"/>
                      <a:gd name="T5" fmla="*/ 1 h 44"/>
                      <a:gd name="T6" fmla="*/ 0 w 33"/>
                      <a:gd name="T7" fmla="*/ 0 h 44"/>
                      <a:gd name="T8" fmla="*/ 0 w 33"/>
                      <a:gd name="T9" fmla="*/ 0 h 44"/>
                      <a:gd name="T10" fmla="*/ 3 w 33"/>
                      <a:gd name="T11" fmla="*/ 0 h 44"/>
                      <a:gd name="T12" fmla="*/ 3 w 33"/>
                      <a:gd name="T13" fmla="*/ 1 h 44"/>
                      <a:gd name="T14" fmla="*/ 4 w 33"/>
                      <a:gd name="T15" fmla="*/ 1 h 44"/>
                      <a:gd name="T16" fmla="*/ 5 w 33"/>
                      <a:gd name="T17" fmla="*/ 3 h 44"/>
                      <a:gd name="T18" fmla="*/ 5 w 33"/>
                      <a:gd name="T19" fmla="*/ 4 h 44"/>
                      <a:gd name="T20" fmla="*/ 5 w 33"/>
                      <a:gd name="T21" fmla="*/ 7 h 44"/>
                      <a:gd name="T22" fmla="*/ 3 w 33"/>
                      <a:gd name="T23" fmla="*/ 7 h 44"/>
                      <a:gd name="T24" fmla="*/ 2 w 33"/>
                      <a:gd name="T25" fmla="*/ 6 h 44"/>
                      <a:gd name="T26" fmla="*/ 0 w 33"/>
                      <a:gd name="T27" fmla="*/ 4 h 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44"/>
                      <a:gd name="T44" fmla="*/ 33 w 33"/>
                      <a:gd name="T45" fmla="*/ 44 h 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44">
                        <a:moveTo>
                          <a:pt x="2" y="26"/>
                        </a:moveTo>
                        <a:lnTo>
                          <a:pt x="0" y="20"/>
                        </a:lnTo>
                        <a:lnTo>
                          <a:pt x="0" y="8"/>
                        </a:lnTo>
                        <a:lnTo>
                          <a:pt x="0" y="0"/>
                        </a:lnTo>
                        <a:lnTo>
                          <a:pt x="2" y="0"/>
                        </a:lnTo>
                        <a:lnTo>
                          <a:pt x="19" y="0"/>
                        </a:lnTo>
                        <a:lnTo>
                          <a:pt x="21" y="4"/>
                        </a:lnTo>
                        <a:lnTo>
                          <a:pt x="25" y="4"/>
                        </a:lnTo>
                        <a:lnTo>
                          <a:pt x="32" y="17"/>
                        </a:lnTo>
                        <a:lnTo>
                          <a:pt x="33" y="26"/>
                        </a:lnTo>
                        <a:lnTo>
                          <a:pt x="32" y="44"/>
                        </a:lnTo>
                        <a:lnTo>
                          <a:pt x="21" y="44"/>
                        </a:lnTo>
                        <a:lnTo>
                          <a:pt x="12" y="39"/>
                        </a:lnTo>
                        <a:lnTo>
                          <a:pt x="2" y="26"/>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74" name="Freeform 347"/>
                  <p:cNvSpPr>
                    <a:spLocks/>
                  </p:cNvSpPr>
                  <p:nvPr/>
                </p:nvSpPr>
                <p:spPr bwMode="auto">
                  <a:xfrm>
                    <a:off x="2588" y="3116"/>
                    <a:ext cx="17" cy="28"/>
                  </a:xfrm>
                  <a:custGeom>
                    <a:avLst/>
                    <a:gdLst>
                      <a:gd name="T0" fmla="*/ 4 w 119"/>
                      <a:gd name="T1" fmla="*/ 10 h 167"/>
                      <a:gd name="T2" fmla="*/ 3 w 119"/>
                      <a:gd name="T3" fmla="*/ 7 h 167"/>
                      <a:gd name="T4" fmla="*/ 5 w 119"/>
                      <a:gd name="T5" fmla="*/ 5 h 167"/>
                      <a:gd name="T6" fmla="*/ 8 w 119"/>
                      <a:gd name="T7" fmla="*/ 10 h 167"/>
                      <a:gd name="T8" fmla="*/ 8 w 119"/>
                      <a:gd name="T9" fmla="*/ 12 h 167"/>
                      <a:gd name="T10" fmla="*/ 5 w 119"/>
                      <a:gd name="T11" fmla="*/ 14 h 167"/>
                      <a:gd name="T12" fmla="*/ 5 w 119"/>
                      <a:gd name="T13" fmla="*/ 17 h 167"/>
                      <a:gd name="T14" fmla="*/ 10 w 119"/>
                      <a:gd name="T15" fmla="*/ 28 h 167"/>
                      <a:gd name="T16" fmla="*/ 17 w 119"/>
                      <a:gd name="T17" fmla="*/ 24 h 167"/>
                      <a:gd name="T18" fmla="*/ 15 w 119"/>
                      <a:gd name="T19" fmla="*/ 19 h 167"/>
                      <a:gd name="T20" fmla="*/ 10 w 119"/>
                      <a:gd name="T21" fmla="*/ 21 h 167"/>
                      <a:gd name="T22" fmla="*/ 8 w 119"/>
                      <a:gd name="T23" fmla="*/ 17 h 167"/>
                      <a:gd name="T24" fmla="*/ 11 w 119"/>
                      <a:gd name="T25" fmla="*/ 15 h 167"/>
                      <a:gd name="T26" fmla="*/ 11 w 119"/>
                      <a:gd name="T27" fmla="*/ 11 h 167"/>
                      <a:gd name="T28" fmla="*/ 7 w 119"/>
                      <a:gd name="T29" fmla="*/ 1 h 167"/>
                      <a:gd name="T30" fmla="*/ 4 w 119"/>
                      <a:gd name="T31" fmla="*/ 0 h 167"/>
                      <a:gd name="T32" fmla="*/ 0 w 119"/>
                      <a:gd name="T33" fmla="*/ 2 h 167"/>
                      <a:gd name="T34" fmla="*/ 0 w 119"/>
                      <a:gd name="T35" fmla="*/ 6 h 167"/>
                      <a:gd name="T36" fmla="*/ 2 w 119"/>
                      <a:gd name="T37" fmla="*/ 11 h 167"/>
                      <a:gd name="T38" fmla="*/ 4 w 119"/>
                      <a:gd name="T39" fmla="*/ 10 h 16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9"/>
                      <a:gd name="T61" fmla="*/ 0 h 167"/>
                      <a:gd name="T62" fmla="*/ 119 w 119"/>
                      <a:gd name="T63" fmla="*/ 167 h 16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9" h="167">
                        <a:moveTo>
                          <a:pt x="31" y="61"/>
                        </a:moveTo>
                        <a:lnTo>
                          <a:pt x="19" y="41"/>
                        </a:lnTo>
                        <a:lnTo>
                          <a:pt x="38" y="30"/>
                        </a:lnTo>
                        <a:lnTo>
                          <a:pt x="55" y="62"/>
                        </a:lnTo>
                        <a:lnTo>
                          <a:pt x="56" y="73"/>
                        </a:lnTo>
                        <a:lnTo>
                          <a:pt x="38" y="83"/>
                        </a:lnTo>
                        <a:lnTo>
                          <a:pt x="38" y="103"/>
                        </a:lnTo>
                        <a:lnTo>
                          <a:pt x="71" y="167"/>
                        </a:lnTo>
                        <a:lnTo>
                          <a:pt x="119" y="141"/>
                        </a:lnTo>
                        <a:lnTo>
                          <a:pt x="105" y="114"/>
                        </a:lnTo>
                        <a:lnTo>
                          <a:pt x="71" y="128"/>
                        </a:lnTo>
                        <a:lnTo>
                          <a:pt x="56" y="101"/>
                        </a:lnTo>
                        <a:lnTo>
                          <a:pt x="80" y="90"/>
                        </a:lnTo>
                        <a:lnTo>
                          <a:pt x="80" y="67"/>
                        </a:lnTo>
                        <a:lnTo>
                          <a:pt x="48" y="8"/>
                        </a:lnTo>
                        <a:lnTo>
                          <a:pt x="31" y="0"/>
                        </a:lnTo>
                        <a:lnTo>
                          <a:pt x="3" y="14"/>
                        </a:lnTo>
                        <a:lnTo>
                          <a:pt x="0" y="34"/>
                        </a:lnTo>
                        <a:lnTo>
                          <a:pt x="17" y="67"/>
                        </a:lnTo>
                        <a:lnTo>
                          <a:pt x="31" y="61"/>
                        </a:lnTo>
                        <a:close/>
                      </a:path>
                    </a:pathLst>
                  </a:custGeom>
                  <a:solidFill>
                    <a:srgbClr val="0366E3"/>
                  </a:solidFill>
                  <a:ln w="9525">
                    <a:noFill/>
                    <a:round/>
                    <a:headEnd/>
                    <a:tailEnd/>
                  </a:ln>
                </p:spPr>
                <p:txBody>
                  <a:bodyPr/>
                  <a:lstStyle/>
                  <a:p>
                    <a:endParaRPr lang="de-DE">
                      <a:solidFill>
                        <a:prstClr val="black"/>
                      </a:solidFill>
                      <a:latin typeface="Calibri"/>
                    </a:endParaRPr>
                  </a:p>
                </p:txBody>
              </p:sp>
              <p:sp>
                <p:nvSpPr>
                  <p:cNvPr id="44175" name="Freeform 348"/>
                  <p:cNvSpPr>
                    <a:spLocks/>
                  </p:cNvSpPr>
                  <p:nvPr/>
                </p:nvSpPr>
                <p:spPr bwMode="auto">
                  <a:xfrm>
                    <a:off x="2588" y="3116"/>
                    <a:ext cx="17" cy="28"/>
                  </a:xfrm>
                  <a:custGeom>
                    <a:avLst/>
                    <a:gdLst>
                      <a:gd name="T0" fmla="*/ 4 w 119"/>
                      <a:gd name="T1" fmla="*/ 10 h 167"/>
                      <a:gd name="T2" fmla="*/ 3 w 119"/>
                      <a:gd name="T3" fmla="*/ 7 h 167"/>
                      <a:gd name="T4" fmla="*/ 5 w 119"/>
                      <a:gd name="T5" fmla="*/ 5 h 167"/>
                      <a:gd name="T6" fmla="*/ 8 w 119"/>
                      <a:gd name="T7" fmla="*/ 10 h 167"/>
                      <a:gd name="T8" fmla="*/ 8 w 119"/>
                      <a:gd name="T9" fmla="*/ 12 h 167"/>
                      <a:gd name="T10" fmla="*/ 5 w 119"/>
                      <a:gd name="T11" fmla="*/ 14 h 167"/>
                      <a:gd name="T12" fmla="*/ 5 w 119"/>
                      <a:gd name="T13" fmla="*/ 17 h 167"/>
                      <a:gd name="T14" fmla="*/ 10 w 119"/>
                      <a:gd name="T15" fmla="*/ 28 h 167"/>
                      <a:gd name="T16" fmla="*/ 17 w 119"/>
                      <a:gd name="T17" fmla="*/ 24 h 167"/>
                      <a:gd name="T18" fmla="*/ 15 w 119"/>
                      <a:gd name="T19" fmla="*/ 19 h 167"/>
                      <a:gd name="T20" fmla="*/ 10 w 119"/>
                      <a:gd name="T21" fmla="*/ 21 h 167"/>
                      <a:gd name="T22" fmla="*/ 8 w 119"/>
                      <a:gd name="T23" fmla="*/ 17 h 167"/>
                      <a:gd name="T24" fmla="*/ 11 w 119"/>
                      <a:gd name="T25" fmla="*/ 15 h 167"/>
                      <a:gd name="T26" fmla="*/ 11 w 119"/>
                      <a:gd name="T27" fmla="*/ 11 h 167"/>
                      <a:gd name="T28" fmla="*/ 7 w 119"/>
                      <a:gd name="T29" fmla="*/ 1 h 167"/>
                      <a:gd name="T30" fmla="*/ 4 w 119"/>
                      <a:gd name="T31" fmla="*/ 0 h 167"/>
                      <a:gd name="T32" fmla="*/ 0 w 119"/>
                      <a:gd name="T33" fmla="*/ 2 h 167"/>
                      <a:gd name="T34" fmla="*/ 0 w 119"/>
                      <a:gd name="T35" fmla="*/ 6 h 167"/>
                      <a:gd name="T36" fmla="*/ 2 w 119"/>
                      <a:gd name="T37" fmla="*/ 11 h 167"/>
                      <a:gd name="T38" fmla="*/ 4 w 119"/>
                      <a:gd name="T39" fmla="*/ 10 h 16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9"/>
                      <a:gd name="T61" fmla="*/ 0 h 167"/>
                      <a:gd name="T62" fmla="*/ 119 w 119"/>
                      <a:gd name="T63" fmla="*/ 167 h 16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9" h="167">
                        <a:moveTo>
                          <a:pt x="31" y="61"/>
                        </a:moveTo>
                        <a:lnTo>
                          <a:pt x="19" y="41"/>
                        </a:lnTo>
                        <a:lnTo>
                          <a:pt x="38" y="30"/>
                        </a:lnTo>
                        <a:lnTo>
                          <a:pt x="55" y="62"/>
                        </a:lnTo>
                        <a:lnTo>
                          <a:pt x="56" y="73"/>
                        </a:lnTo>
                        <a:lnTo>
                          <a:pt x="38" y="83"/>
                        </a:lnTo>
                        <a:lnTo>
                          <a:pt x="38" y="103"/>
                        </a:lnTo>
                        <a:lnTo>
                          <a:pt x="71" y="167"/>
                        </a:lnTo>
                        <a:lnTo>
                          <a:pt x="119" y="141"/>
                        </a:lnTo>
                        <a:lnTo>
                          <a:pt x="105" y="114"/>
                        </a:lnTo>
                        <a:lnTo>
                          <a:pt x="71" y="128"/>
                        </a:lnTo>
                        <a:lnTo>
                          <a:pt x="56" y="101"/>
                        </a:lnTo>
                        <a:lnTo>
                          <a:pt x="80" y="90"/>
                        </a:lnTo>
                        <a:lnTo>
                          <a:pt x="80" y="67"/>
                        </a:lnTo>
                        <a:lnTo>
                          <a:pt x="48" y="8"/>
                        </a:lnTo>
                        <a:lnTo>
                          <a:pt x="31" y="0"/>
                        </a:lnTo>
                        <a:lnTo>
                          <a:pt x="3" y="14"/>
                        </a:lnTo>
                        <a:lnTo>
                          <a:pt x="0" y="34"/>
                        </a:lnTo>
                        <a:lnTo>
                          <a:pt x="17" y="67"/>
                        </a:lnTo>
                        <a:lnTo>
                          <a:pt x="31" y="61"/>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76" name="Freeform 349"/>
                  <p:cNvSpPr>
                    <a:spLocks/>
                  </p:cNvSpPr>
                  <p:nvPr/>
                </p:nvSpPr>
                <p:spPr bwMode="auto">
                  <a:xfrm>
                    <a:off x="2464" y="3074"/>
                    <a:ext cx="81" cy="94"/>
                  </a:xfrm>
                  <a:custGeom>
                    <a:avLst/>
                    <a:gdLst>
                      <a:gd name="T0" fmla="*/ 70 w 570"/>
                      <a:gd name="T1" fmla="*/ 33 h 566"/>
                      <a:gd name="T2" fmla="*/ 70 w 570"/>
                      <a:gd name="T3" fmla="*/ 34 h 566"/>
                      <a:gd name="T4" fmla="*/ 72 w 570"/>
                      <a:gd name="T5" fmla="*/ 46 h 566"/>
                      <a:gd name="T6" fmla="*/ 70 w 570"/>
                      <a:gd name="T7" fmla="*/ 58 h 566"/>
                      <a:gd name="T8" fmla="*/ 66 w 570"/>
                      <a:gd name="T9" fmla="*/ 68 h 566"/>
                      <a:gd name="T10" fmla="*/ 58 w 570"/>
                      <a:gd name="T11" fmla="*/ 77 h 566"/>
                      <a:gd name="T12" fmla="*/ 49 w 570"/>
                      <a:gd name="T13" fmla="*/ 82 h 566"/>
                      <a:gd name="T14" fmla="*/ 39 w 570"/>
                      <a:gd name="T15" fmla="*/ 83 h 566"/>
                      <a:gd name="T16" fmla="*/ 28 w 570"/>
                      <a:gd name="T17" fmla="*/ 81 h 566"/>
                      <a:gd name="T18" fmla="*/ 20 w 570"/>
                      <a:gd name="T19" fmla="*/ 75 h 566"/>
                      <a:gd name="T20" fmla="*/ 13 w 570"/>
                      <a:gd name="T21" fmla="*/ 66 h 566"/>
                      <a:gd name="T22" fmla="*/ 9 w 570"/>
                      <a:gd name="T23" fmla="*/ 54 h 566"/>
                      <a:gd name="T24" fmla="*/ 9 w 570"/>
                      <a:gd name="T25" fmla="*/ 43 h 566"/>
                      <a:gd name="T26" fmla="*/ 12 w 570"/>
                      <a:gd name="T27" fmla="*/ 31 h 566"/>
                      <a:gd name="T28" fmla="*/ 18 w 570"/>
                      <a:gd name="T29" fmla="*/ 21 h 566"/>
                      <a:gd name="T30" fmla="*/ 26 w 570"/>
                      <a:gd name="T31" fmla="*/ 14 h 566"/>
                      <a:gd name="T32" fmla="*/ 36 w 570"/>
                      <a:gd name="T33" fmla="*/ 11 h 566"/>
                      <a:gd name="T34" fmla="*/ 46 w 570"/>
                      <a:gd name="T35" fmla="*/ 11 h 566"/>
                      <a:gd name="T36" fmla="*/ 56 w 570"/>
                      <a:gd name="T37" fmla="*/ 15 h 566"/>
                      <a:gd name="T38" fmla="*/ 64 w 570"/>
                      <a:gd name="T39" fmla="*/ 23 h 566"/>
                      <a:gd name="T40" fmla="*/ 70 w 570"/>
                      <a:gd name="T41" fmla="*/ 33 h 566"/>
                      <a:gd name="T42" fmla="*/ 78 w 570"/>
                      <a:gd name="T43" fmla="*/ 29 h 566"/>
                      <a:gd name="T44" fmla="*/ 72 w 570"/>
                      <a:gd name="T45" fmla="*/ 18 h 566"/>
                      <a:gd name="T46" fmla="*/ 63 w 570"/>
                      <a:gd name="T47" fmla="*/ 8 h 566"/>
                      <a:gd name="T48" fmla="*/ 53 w 570"/>
                      <a:gd name="T49" fmla="*/ 2 h 566"/>
                      <a:gd name="T50" fmla="*/ 41 w 570"/>
                      <a:gd name="T51" fmla="*/ 0 h 566"/>
                      <a:gd name="T52" fmla="*/ 29 w 570"/>
                      <a:gd name="T53" fmla="*/ 1 h 566"/>
                      <a:gd name="T54" fmla="*/ 18 w 570"/>
                      <a:gd name="T55" fmla="*/ 7 h 566"/>
                      <a:gd name="T56" fmla="*/ 10 w 570"/>
                      <a:gd name="T57" fmla="*/ 16 h 566"/>
                      <a:gd name="T58" fmla="*/ 3 w 570"/>
                      <a:gd name="T59" fmla="*/ 27 h 566"/>
                      <a:gd name="T60" fmla="*/ 0 w 570"/>
                      <a:gd name="T61" fmla="*/ 40 h 566"/>
                      <a:gd name="T62" fmla="*/ 0 w 570"/>
                      <a:gd name="T63" fmla="*/ 54 h 566"/>
                      <a:gd name="T64" fmla="*/ 3 w 570"/>
                      <a:gd name="T65" fmla="*/ 67 h 566"/>
                      <a:gd name="T66" fmla="*/ 10 w 570"/>
                      <a:gd name="T67" fmla="*/ 78 h 566"/>
                      <a:gd name="T68" fmla="*/ 19 w 570"/>
                      <a:gd name="T69" fmla="*/ 87 h 566"/>
                      <a:gd name="T70" fmla="*/ 30 w 570"/>
                      <a:gd name="T71" fmla="*/ 92 h 566"/>
                      <a:gd name="T72" fmla="*/ 41 w 570"/>
                      <a:gd name="T73" fmla="*/ 94 h 566"/>
                      <a:gd name="T74" fmla="*/ 53 w 570"/>
                      <a:gd name="T75" fmla="*/ 92 h 566"/>
                      <a:gd name="T76" fmla="*/ 64 w 570"/>
                      <a:gd name="T77" fmla="*/ 86 h 566"/>
                      <a:gd name="T78" fmla="*/ 72 w 570"/>
                      <a:gd name="T79" fmla="*/ 76 h 566"/>
                      <a:gd name="T80" fmla="*/ 78 w 570"/>
                      <a:gd name="T81" fmla="*/ 64 h 566"/>
                      <a:gd name="T82" fmla="*/ 81 w 570"/>
                      <a:gd name="T83" fmla="*/ 51 h 566"/>
                      <a:gd name="T84" fmla="*/ 80 w 570"/>
                      <a:gd name="T85" fmla="*/ 37 h 566"/>
                      <a:gd name="T86" fmla="*/ 78 w 570"/>
                      <a:gd name="T87" fmla="*/ 29 h 566"/>
                      <a:gd name="T88" fmla="*/ 70 w 570"/>
                      <a:gd name="T89" fmla="*/ 33 h 5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70"/>
                      <a:gd name="T136" fmla="*/ 0 h 566"/>
                      <a:gd name="T137" fmla="*/ 570 w 570"/>
                      <a:gd name="T138" fmla="*/ 566 h 5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70" h="566">
                        <a:moveTo>
                          <a:pt x="490" y="201"/>
                        </a:moveTo>
                        <a:lnTo>
                          <a:pt x="491" y="204"/>
                        </a:lnTo>
                        <a:lnTo>
                          <a:pt x="504" y="274"/>
                        </a:lnTo>
                        <a:lnTo>
                          <a:pt x="494" y="348"/>
                        </a:lnTo>
                        <a:lnTo>
                          <a:pt x="463" y="411"/>
                        </a:lnTo>
                        <a:lnTo>
                          <a:pt x="411" y="464"/>
                        </a:lnTo>
                        <a:lnTo>
                          <a:pt x="345" y="495"/>
                        </a:lnTo>
                        <a:lnTo>
                          <a:pt x="276" y="502"/>
                        </a:lnTo>
                        <a:lnTo>
                          <a:pt x="200" y="486"/>
                        </a:lnTo>
                        <a:lnTo>
                          <a:pt x="141" y="452"/>
                        </a:lnTo>
                        <a:lnTo>
                          <a:pt x="92" y="395"/>
                        </a:lnTo>
                        <a:lnTo>
                          <a:pt x="63" y="328"/>
                        </a:lnTo>
                        <a:lnTo>
                          <a:pt x="61" y="258"/>
                        </a:lnTo>
                        <a:lnTo>
                          <a:pt x="81" y="188"/>
                        </a:lnTo>
                        <a:lnTo>
                          <a:pt x="124" y="129"/>
                        </a:lnTo>
                        <a:lnTo>
                          <a:pt x="181" y="86"/>
                        </a:lnTo>
                        <a:lnTo>
                          <a:pt x="252" y="64"/>
                        </a:lnTo>
                        <a:lnTo>
                          <a:pt x="327" y="68"/>
                        </a:lnTo>
                        <a:lnTo>
                          <a:pt x="394" y="92"/>
                        </a:lnTo>
                        <a:lnTo>
                          <a:pt x="451" y="140"/>
                        </a:lnTo>
                        <a:lnTo>
                          <a:pt x="490" y="201"/>
                        </a:lnTo>
                        <a:lnTo>
                          <a:pt x="549" y="177"/>
                        </a:lnTo>
                        <a:lnTo>
                          <a:pt x="506" y="109"/>
                        </a:lnTo>
                        <a:lnTo>
                          <a:pt x="443" y="50"/>
                        </a:lnTo>
                        <a:lnTo>
                          <a:pt x="373" y="13"/>
                        </a:lnTo>
                        <a:lnTo>
                          <a:pt x="289" y="0"/>
                        </a:lnTo>
                        <a:lnTo>
                          <a:pt x="206" y="7"/>
                        </a:lnTo>
                        <a:lnTo>
                          <a:pt x="128" y="43"/>
                        </a:lnTo>
                        <a:lnTo>
                          <a:pt x="68" y="94"/>
                        </a:lnTo>
                        <a:lnTo>
                          <a:pt x="21" y="162"/>
                        </a:lnTo>
                        <a:lnTo>
                          <a:pt x="0" y="242"/>
                        </a:lnTo>
                        <a:lnTo>
                          <a:pt x="2" y="325"/>
                        </a:lnTo>
                        <a:lnTo>
                          <a:pt x="21" y="402"/>
                        </a:lnTo>
                        <a:lnTo>
                          <a:pt x="68" y="470"/>
                        </a:lnTo>
                        <a:lnTo>
                          <a:pt x="132" y="524"/>
                        </a:lnTo>
                        <a:lnTo>
                          <a:pt x="210" y="556"/>
                        </a:lnTo>
                        <a:lnTo>
                          <a:pt x="291" y="566"/>
                        </a:lnTo>
                        <a:lnTo>
                          <a:pt x="374" y="551"/>
                        </a:lnTo>
                        <a:lnTo>
                          <a:pt x="448" y="516"/>
                        </a:lnTo>
                        <a:lnTo>
                          <a:pt x="507" y="458"/>
                        </a:lnTo>
                        <a:lnTo>
                          <a:pt x="551" y="388"/>
                        </a:lnTo>
                        <a:lnTo>
                          <a:pt x="570" y="308"/>
                        </a:lnTo>
                        <a:lnTo>
                          <a:pt x="561" y="225"/>
                        </a:lnTo>
                        <a:lnTo>
                          <a:pt x="549" y="177"/>
                        </a:lnTo>
                        <a:lnTo>
                          <a:pt x="490" y="201"/>
                        </a:lnTo>
                        <a:close/>
                      </a:path>
                    </a:pathLst>
                  </a:custGeom>
                  <a:solidFill>
                    <a:srgbClr val="40C2FF"/>
                  </a:solidFill>
                  <a:ln w="9525">
                    <a:noFill/>
                    <a:round/>
                    <a:headEnd/>
                    <a:tailEnd/>
                  </a:ln>
                </p:spPr>
                <p:txBody>
                  <a:bodyPr/>
                  <a:lstStyle/>
                  <a:p>
                    <a:endParaRPr lang="de-DE">
                      <a:solidFill>
                        <a:prstClr val="black"/>
                      </a:solidFill>
                      <a:latin typeface="Calibri"/>
                    </a:endParaRPr>
                  </a:p>
                </p:txBody>
              </p:sp>
              <p:sp>
                <p:nvSpPr>
                  <p:cNvPr id="44177" name="Freeform 350"/>
                  <p:cNvSpPr>
                    <a:spLocks/>
                  </p:cNvSpPr>
                  <p:nvPr/>
                </p:nvSpPr>
                <p:spPr bwMode="auto">
                  <a:xfrm>
                    <a:off x="2464" y="3074"/>
                    <a:ext cx="81" cy="94"/>
                  </a:xfrm>
                  <a:custGeom>
                    <a:avLst/>
                    <a:gdLst>
                      <a:gd name="T0" fmla="*/ 70 w 570"/>
                      <a:gd name="T1" fmla="*/ 33 h 566"/>
                      <a:gd name="T2" fmla="*/ 70 w 570"/>
                      <a:gd name="T3" fmla="*/ 34 h 566"/>
                      <a:gd name="T4" fmla="*/ 72 w 570"/>
                      <a:gd name="T5" fmla="*/ 46 h 566"/>
                      <a:gd name="T6" fmla="*/ 70 w 570"/>
                      <a:gd name="T7" fmla="*/ 58 h 566"/>
                      <a:gd name="T8" fmla="*/ 66 w 570"/>
                      <a:gd name="T9" fmla="*/ 68 h 566"/>
                      <a:gd name="T10" fmla="*/ 58 w 570"/>
                      <a:gd name="T11" fmla="*/ 77 h 566"/>
                      <a:gd name="T12" fmla="*/ 49 w 570"/>
                      <a:gd name="T13" fmla="*/ 82 h 566"/>
                      <a:gd name="T14" fmla="*/ 39 w 570"/>
                      <a:gd name="T15" fmla="*/ 83 h 566"/>
                      <a:gd name="T16" fmla="*/ 28 w 570"/>
                      <a:gd name="T17" fmla="*/ 81 h 566"/>
                      <a:gd name="T18" fmla="*/ 20 w 570"/>
                      <a:gd name="T19" fmla="*/ 75 h 566"/>
                      <a:gd name="T20" fmla="*/ 13 w 570"/>
                      <a:gd name="T21" fmla="*/ 66 h 566"/>
                      <a:gd name="T22" fmla="*/ 9 w 570"/>
                      <a:gd name="T23" fmla="*/ 54 h 566"/>
                      <a:gd name="T24" fmla="*/ 9 w 570"/>
                      <a:gd name="T25" fmla="*/ 43 h 566"/>
                      <a:gd name="T26" fmla="*/ 12 w 570"/>
                      <a:gd name="T27" fmla="*/ 31 h 566"/>
                      <a:gd name="T28" fmla="*/ 18 w 570"/>
                      <a:gd name="T29" fmla="*/ 21 h 566"/>
                      <a:gd name="T30" fmla="*/ 26 w 570"/>
                      <a:gd name="T31" fmla="*/ 14 h 566"/>
                      <a:gd name="T32" fmla="*/ 36 w 570"/>
                      <a:gd name="T33" fmla="*/ 11 h 566"/>
                      <a:gd name="T34" fmla="*/ 46 w 570"/>
                      <a:gd name="T35" fmla="*/ 11 h 566"/>
                      <a:gd name="T36" fmla="*/ 56 w 570"/>
                      <a:gd name="T37" fmla="*/ 15 h 566"/>
                      <a:gd name="T38" fmla="*/ 64 w 570"/>
                      <a:gd name="T39" fmla="*/ 23 h 566"/>
                      <a:gd name="T40" fmla="*/ 70 w 570"/>
                      <a:gd name="T41" fmla="*/ 33 h 566"/>
                      <a:gd name="T42" fmla="*/ 78 w 570"/>
                      <a:gd name="T43" fmla="*/ 29 h 566"/>
                      <a:gd name="T44" fmla="*/ 72 w 570"/>
                      <a:gd name="T45" fmla="*/ 18 h 566"/>
                      <a:gd name="T46" fmla="*/ 63 w 570"/>
                      <a:gd name="T47" fmla="*/ 8 h 566"/>
                      <a:gd name="T48" fmla="*/ 53 w 570"/>
                      <a:gd name="T49" fmla="*/ 2 h 566"/>
                      <a:gd name="T50" fmla="*/ 41 w 570"/>
                      <a:gd name="T51" fmla="*/ 0 h 566"/>
                      <a:gd name="T52" fmla="*/ 29 w 570"/>
                      <a:gd name="T53" fmla="*/ 1 h 566"/>
                      <a:gd name="T54" fmla="*/ 18 w 570"/>
                      <a:gd name="T55" fmla="*/ 7 h 566"/>
                      <a:gd name="T56" fmla="*/ 10 w 570"/>
                      <a:gd name="T57" fmla="*/ 16 h 566"/>
                      <a:gd name="T58" fmla="*/ 3 w 570"/>
                      <a:gd name="T59" fmla="*/ 27 h 566"/>
                      <a:gd name="T60" fmla="*/ 0 w 570"/>
                      <a:gd name="T61" fmla="*/ 40 h 566"/>
                      <a:gd name="T62" fmla="*/ 0 w 570"/>
                      <a:gd name="T63" fmla="*/ 54 h 566"/>
                      <a:gd name="T64" fmla="*/ 3 w 570"/>
                      <a:gd name="T65" fmla="*/ 67 h 566"/>
                      <a:gd name="T66" fmla="*/ 10 w 570"/>
                      <a:gd name="T67" fmla="*/ 78 h 566"/>
                      <a:gd name="T68" fmla="*/ 19 w 570"/>
                      <a:gd name="T69" fmla="*/ 87 h 566"/>
                      <a:gd name="T70" fmla="*/ 30 w 570"/>
                      <a:gd name="T71" fmla="*/ 92 h 566"/>
                      <a:gd name="T72" fmla="*/ 41 w 570"/>
                      <a:gd name="T73" fmla="*/ 94 h 566"/>
                      <a:gd name="T74" fmla="*/ 53 w 570"/>
                      <a:gd name="T75" fmla="*/ 92 h 566"/>
                      <a:gd name="T76" fmla="*/ 64 w 570"/>
                      <a:gd name="T77" fmla="*/ 86 h 566"/>
                      <a:gd name="T78" fmla="*/ 72 w 570"/>
                      <a:gd name="T79" fmla="*/ 76 h 566"/>
                      <a:gd name="T80" fmla="*/ 78 w 570"/>
                      <a:gd name="T81" fmla="*/ 64 h 566"/>
                      <a:gd name="T82" fmla="*/ 81 w 570"/>
                      <a:gd name="T83" fmla="*/ 51 h 566"/>
                      <a:gd name="T84" fmla="*/ 80 w 570"/>
                      <a:gd name="T85" fmla="*/ 37 h 566"/>
                      <a:gd name="T86" fmla="*/ 78 w 570"/>
                      <a:gd name="T87" fmla="*/ 29 h 566"/>
                      <a:gd name="T88" fmla="*/ 70 w 570"/>
                      <a:gd name="T89" fmla="*/ 33 h 5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70"/>
                      <a:gd name="T136" fmla="*/ 0 h 566"/>
                      <a:gd name="T137" fmla="*/ 570 w 570"/>
                      <a:gd name="T138" fmla="*/ 566 h 5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70" h="566">
                        <a:moveTo>
                          <a:pt x="490" y="201"/>
                        </a:moveTo>
                        <a:lnTo>
                          <a:pt x="491" y="204"/>
                        </a:lnTo>
                        <a:lnTo>
                          <a:pt x="504" y="274"/>
                        </a:lnTo>
                        <a:lnTo>
                          <a:pt x="494" y="348"/>
                        </a:lnTo>
                        <a:lnTo>
                          <a:pt x="463" y="411"/>
                        </a:lnTo>
                        <a:lnTo>
                          <a:pt x="411" y="464"/>
                        </a:lnTo>
                        <a:lnTo>
                          <a:pt x="345" y="495"/>
                        </a:lnTo>
                        <a:lnTo>
                          <a:pt x="276" y="502"/>
                        </a:lnTo>
                        <a:lnTo>
                          <a:pt x="200" y="486"/>
                        </a:lnTo>
                        <a:lnTo>
                          <a:pt x="141" y="452"/>
                        </a:lnTo>
                        <a:lnTo>
                          <a:pt x="92" y="395"/>
                        </a:lnTo>
                        <a:lnTo>
                          <a:pt x="63" y="328"/>
                        </a:lnTo>
                        <a:lnTo>
                          <a:pt x="61" y="258"/>
                        </a:lnTo>
                        <a:lnTo>
                          <a:pt x="81" y="188"/>
                        </a:lnTo>
                        <a:lnTo>
                          <a:pt x="124" y="129"/>
                        </a:lnTo>
                        <a:lnTo>
                          <a:pt x="181" y="86"/>
                        </a:lnTo>
                        <a:lnTo>
                          <a:pt x="252" y="64"/>
                        </a:lnTo>
                        <a:lnTo>
                          <a:pt x="327" y="68"/>
                        </a:lnTo>
                        <a:lnTo>
                          <a:pt x="394" y="92"/>
                        </a:lnTo>
                        <a:lnTo>
                          <a:pt x="451" y="140"/>
                        </a:lnTo>
                        <a:lnTo>
                          <a:pt x="490" y="201"/>
                        </a:lnTo>
                        <a:lnTo>
                          <a:pt x="549" y="177"/>
                        </a:lnTo>
                        <a:lnTo>
                          <a:pt x="506" y="109"/>
                        </a:lnTo>
                        <a:lnTo>
                          <a:pt x="443" y="50"/>
                        </a:lnTo>
                        <a:lnTo>
                          <a:pt x="373" y="13"/>
                        </a:lnTo>
                        <a:lnTo>
                          <a:pt x="289" y="0"/>
                        </a:lnTo>
                        <a:lnTo>
                          <a:pt x="206" y="7"/>
                        </a:lnTo>
                        <a:lnTo>
                          <a:pt x="128" y="43"/>
                        </a:lnTo>
                        <a:lnTo>
                          <a:pt x="68" y="94"/>
                        </a:lnTo>
                        <a:lnTo>
                          <a:pt x="21" y="162"/>
                        </a:lnTo>
                        <a:lnTo>
                          <a:pt x="0" y="242"/>
                        </a:lnTo>
                        <a:lnTo>
                          <a:pt x="2" y="325"/>
                        </a:lnTo>
                        <a:lnTo>
                          <a:pt x="21" y="402"/>
                        </a:lnTo>
                        <a:lnTo>
                          <a:pt x="68" y="470"/>
                        </a:lnTo>
                        <a:lnTo>
                          <a:pt x="132" y="524"/>
                        </a:lnTo>
                        <a:lnTo>
                          <a:pt x="210" y="556"/>
                        </a:lnTo>
                        <a:lnTo>
                          <a:pt x="291" y="566"/>
                        </a:lnTo>
                        <a:lnTo>
                          <a:pt x="374" y="551"/>
                        </a:lnTo>
                        <a:lnTo>
                          <a:pt x="448" y="516"/>
                        </a:lnTo>
                        <a:lnTo>
                          <a:pt x="507" y="458"/>
                        </a:lnTo>
                        <a:lnTo>
                          <a:pt x="551" y="388"/>
                        </a:lnTo>
                        <a:lnTo>
                          <a:pt x="570" y="308"/>
                        </a:lnTo>
                        <a:lnTo>
                          <a:pt x="561" y="225"/>
                        </a:lnTo>
                        <a:lnTo>
                          <a:pt x="549" y="177"/>
                        </a:lnTo>
                        <a:lnTo>
                          <a:pt x="490" y="201"/>
                        </a:lnTo>
                      </a:path>
                    </a:pathLst>
                  </a:custGeom>
                  <a:noFill/>
                  <a:ln w="0">
                    <a:solidFill>
                      <a:srgbClr val="40C2FF"/>
                    </a:solidFill>
                    <a:round/>
                    <a:headEnd/>
                    <a:tailEnd/>
                  </a:ln>
                </p:spPr>
                <p:txBody>
                  <a:bodyPr/>
                  <a:lstStyle/>
                  <a:p>
                    <a:endParaRPr lang="de-DE">
                      <a:solidFill>
                        <a:prstClr val="black"/>
                      </a:solidFill>
                      <a:latin typeface="Calibri"/>
                    </a:endParaRPr>
                  </a:p>
                </p:txBody>
              </p:sp>
              <p:sp>
                <p:nvSpPr>
                  <p:cNvPr id="44178" name="Freeform 351"/>
                  <p:cNvSpPr>
                    <a:spLocks/>
                  </p:cNvSpPr>
                  <p:nvPr/>
                </p:nvSpPr>
                <p:spPr bwMode="auto">
                  <a:xfrm>
                    <a:off x="2473" y="3084"/>
                    <a:ext cx="63" cy="74"/>
                  </a:xfrm>
                  <a:custGeom>
                    <a:avLst/>
                    <a:gdLst>
                      <a:gd name="T0" fmla="*/ 61 w 443"/>
                      <a:gd name="T1" fmla="*/ 23 h 439"/>
                      <a:gd name="T2" fmla="*/ 61 w 443"/>
                      <a:gd name="T3" fmla="*/ 24 h 439"/>
                      <a:gd name="T4" fmla="*/ 63 w 443"/>
                      <a:gd name="T5" fmla="*/ 36 h 439"/>
                      <a:gd name="T6" fmla="*/ 62 w 443"/>
                      <a:gd name="T7" fmla="*/ 48 h 439"/>
                      <a:gd name="T8" fmla="*/ 57 w 443"/>
                      <a:gd name="T9" fmla="*/ 59 h 439"/>
                      <a:gd name="T10" fmla="*/ 50 w 443"/>
                      <a:gd name="T11" fmla="*/ 67 h 439"/>
                      <a:gd name="T12" fmla="*/ 40 w 443"/>
                      <a:gd name="T13" fmla="*/ 72 h 439"/>
                      <a:gd name="T14" fmla="*/ 30 w 443"/>
                      <a:gd name="T15" fmla="*/ 74 h 439"/>
                      <a:gd name="T16" fmla="*/ 20 w 443"/>
                      <a:gd name="T17" fmla="*/ 71 h 439"/>
                      <a:gd name="T18" fmla="*/ 11 w 443"/>
                      <a:gd name="T19" fmla="*/ 66 h 439"/>
                      <a:gd name="T20" fmla="*/ 5 w 443"/>
                      <a:gd name="T21" fmla="*/ 56 h 439"/>
                      <a:gd name="T22" fmla="*/ 1 w 443"/>
                      <a:gd name="T23" fmla="*/ 45 h 439"/>
                      <a:gd name="T24" fmla="*/ 0 w 443"/>
                      <a:gd name="T25" fmla="*/ 33 h 439"/>
                      <a:gd name="T26" fmla="*/ 3 w 443"/>
                      <a:gd name="T27" fmla="*/ 21 h 439"/>
                      <a:gd name="T28" fmla="*/ 9 w 443"/>
                      <a:gd name="T29" fmla="*/ 11 h 439"/>
                      <a:gd name="T30" fmla="*/ 17 w 443"/>
                      <a:gd name="T31" fmla="*/ 4 h 439"/>
                      <a:gd name="T32" fmla="*/ 27 w 443"/>
                      <a:gd name="T33" fmla="*/ 0 h 439"/>
                      <a:gd name="T34" fmla="*/ 38 w 443"/>
                      <a:gd name="T35" fmla="*/ 1 h 439"/>
                      <a:gd name="T36" fmla="*/ 47 w 443"/>
                      <a:gd name="T37" fmla="*/ 5 h 439"/>
                      <a:gd name="T38" fmla="*/ 55 w 443"/>
                      <a:gd name="T39" fmla="*/ 13 h 439"/>
                      <a:gd name="T40" fmla="*/ 61 w 443"/>
                      <a:gd name="T41" fmla="*/ 23 h 4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3"/>
                      <a:gd name="T64" fmla="*/ 0 h 439"/>
                      <a:gd name="T65" fmla="*/ 443 w 443"/>
                      <a:gd name="T66" fmla="*/ 439 h 4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3" h="439">
                        <a:moveTo>
                          <a:pt x="428" y="137"/>
                        </a:moveTo>
                        <a:lnTo>
                          <a:pt x="430" y="141"/>
                        </a:lnTo>
                        <a:lnTo>
                          <a:pt x="443" y="211"/>
                        </a:lnTo>
                        <a:lnTo>
                          <a:pt x="435" y="285"/>
                        </a:lnTo>
                        <a:lnTo>
                          <a:pt x="400" y="348"/>
                        </a:lnTo>
                        <a:lnTo>
                          <a:pt x="349" y="397"/>
                        </a:lnTo>
                        <a:lnTo>
                          <a:pt x="282" y="430"/>
                        </a:lnTo>
                        <a:lnTo>
                          <a:pt x="213" y="439"/>
                        </a:lnTo>
                        <a:lnTo>
                          <a:pt x="139" y="423"/>
                        </a:lnTo>
                        <a:lnTo>
                          <a:pt x="78" y="389"/>
                        </a:lnTo>
                        <a:lnTo>
                          <a:pt x="33" y="332"/>
                        </a:lnTo>
                        <a:lnTo>
                          <a:pt x="4" y="265"/>
                        </a:lnTo>
                        <a:lnTo>
                          <a:pt x="0" y="195"/>
                        </a:lnTo>
                        <a:lnTo>
                          <a:pt x="21" y="125"/>
                        </a:lnTo>
                        <a:lnTo>
                          <a:pt x="62" y="66"/>
                        </a:lnTo>
                        <a:lnTo>
                          <a:pt x="121" y="23"/>
                        </a:lnTo>
                        <a:lnTo>
                          <a:pt x="190" y="0"/>
                        </a:lnTo>
                        <a:lnTo>
                          <a:pt x="266" y="4"/>
                        </a:lnTo>
                        <a:lnTo>
                          <a:pt x="332" y="29"/>
                        </a:lnTo>
                        <a:lnTo>
                          <a:pt x="388" y="75"/>
                        </a:lnTo>
                        <a:lnTo>
                          <a:pt x="428" y="137"/>
                        </a:lnTo>
                      </a:path>
                    </a:pathLst>
                  </a:custGeom>
                  <a:noFill/>
                  <a:ln w="0">
                    <a:solidFill>
                      <a:srgbClr val="40C2FF"/>
                    </a:solidFill>
                    <a:round/>
                    <a:headEnd/>
                    <a:tailEnd/>
                  </a:ln>
                </p:spPr>
                <p:txBody>
                  <a:bodyPr/>
                  <a:lstStyle/>
                  <a:p>
                    <a:endParaRPr lang="de-DE">
                      <a:solidFill>
                        <a:prstClr val="black"/>
                      </a:solidFill>
                      <a:latin typeface="Calibri"/>
                    </a:endParaRPr>
                  </a:p>
                </p:txBody>
              </p:sp>
              <p:sp>
                <p:nvSpPr>
                  <p:cNvPr id="44179" name="Freeform 352"/>
                  <p:cNvSpPr>
                    <a:spLocks/>
                  </p:cNvSpPr>
                  <p:nvPr/>
                </p:nvSpPr>
                <p:spPr bwMode="auto">
                  <a:xfrm>
                    <a:off x="2473" y="3084"/>
                    <a:ext cx="63" cy="74"/>
                  </a:xfrm>
                  <a:custGeom>
                    <a:avLst/>
                    <a:gdLst>
                      <a:gd name="T0" fmla="*/ 61 w 443"/>
                      <a:gd name="T1" fmla="*/ 23 h 439"/>
                      <a:gd name="T2" fmla="*/ 61 w 443"/>
                      <a:gd name="T3" fmla="*/ 24 h 439"/>
                      <a:gd name="T4" fmla="*/ 63 w 443"/>
                      <a:gd name="T5" fmla="*/ 36 h 439"/>
                      <a:gd name="T6" fmla="*/ 62 w 443"/>
                      <a:gd name="T7" fmla="*/ 48 h 439"/>
                      <a:gd name="T8" fmla="*/ 57 w 443"/>
                      <a:gd name="T9" fmla="*/ 59 h 439"/>
                      <a:gd name="T10" fmla="*/ 50 w 443"/>
                      <a:gd name="T11" fmla="*/ 67 h 439"/>
                      <a:gd name="T12" fmla="*/ 40 w 443"/>
                      <a:gd name="T13" fmla="*/ 72 h 439"/>
                      <a:gd name="T14" fmla="*/ 30 w 443"/>
                      <a:gd name="T15" fmla="*/ 74 h 439"/>
                      <a:gd name="T16" fmla="*/ 20 w 443"/>
                      <a:gd name="T17" fmla="*/ 71 h 439"/>
                      <a:gd name="T18" fmla="*/ 11 w 443"/>
                      <a:gd name="T19" fmla="*/ 66 h 439"/>
                      <a:gd name="T20" fmla="*/ 5 w 443"/>
                      <a:gd name="T21" fmla="*/ 56 h 439"/>
                      <a:gd name="T22" fmla="*/ 1 w 443"/>
                      <a:gd name="T23" fmla="*/ 45 h 439"/>
                      <a:gd name="T24" fmla="*/ 0 w 443"/>
                      <a:gd name="T25" fmla="*/ 33 h 439"/>
                      <a:gd name="T26" fmla="*/ 3 w 443"/>
                      <a:gd name="T27" fmla="*/ 21 h 439"/>
                      <a:gd name="T28" fmla="*/ 9 w 443"/>
                      <a:gd name="T29" fmla="*/ 11 h 439"/>
                      <a:gd name="T30" fmla="*/ 17 w 443"/>
                      <a:gd name="T31" fmla="*/ 4 h 439"/>
                      <a:gd name="T32" fmla="*/ 27 w 443"/>
                      <a:gd name="T33" fmla="*/ 0 h 439"/>
                      <a:gd name="T34" fmla="*/ 38 w 443"/>
                      <a:gd name="T35" fmla="*/ 1 h 439"/>
                      <a:gd name="T36" fmla="*/ 47 w 443"/>
                      <a:gd name="T37" fmla="*/ 5 h 439"/>
                      <a:gd name="T38" fmla="*/ 55 w 443"/>
                      <a:gd name="T39" fmla="*/ 13 h 439"/>
                      <a:gd name="T40" fmla="*/ 61 w 443"/>
                      <a:gd name="T41" fmla="*/ 23 h 4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3"/>
                      <a:gd name="T64" fmla="*/ 0 h 439"/>
                      <a:gd name="T65" fmla="*/ 443 w 443"/>
                      <a:gd name="T66" fmla="*/ 439 h 4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3" h="439">
                        <a:moveTo>
                          <a:pt x="428" y="137"/>
                        </a:moveTo>
                        <a:lnTo>
                          <a:pt x="430" y="141"/>
                        </a:lnTo>
                        <a:lnTo>
                          <a:pt x="443" y="211"/>
                        </a:lnTo>
                        <a:lnTo>
                          <a:pt x="435" y="285"/>
                        </a:lnTo>
                        <a:lnTo>
                          <a:pt x="400" y="348"/>
                        </a:lnTo>
                        <a:lnTo>
                          <a:pt x="349" y="397"/>
                        </a:lnTo>
                        <a:lnTo>
                          <a:pt x="282" y="430"/>
                        </a:lnTo>
                        <a:lnTo>
                          <a:pt x="213" y="439"/>
                        </a:lnTo>
                        <a:lnTo>
                          <a:pt x="139" y="423"/>
                        </a:lnTo>
                        <a:lnTo>
                          <a:pt x="78" y="389"/>
                        </a:lnTo>
                        <a:lnTo>
                          <a:pt x="33" y="332"/>
                        </a:lnTo>
                        <a:lnTo>
                          <a:pt x="4" y="265"/>
                        </a:lnTo>
                        <a:lnTo>
                          <a:pt x="0" y="195"/>
                        </a:lnTo>
                        <a:lnTo>
                          <a:pt x="21" y="125"/>
                        </a:lnTo>
                        <a:lnTo>
                          <a:pt x="62" y="66"/>
                        </a:lnTo>
                        <a:lnTo>
                          <a:pt x="121" y="23"/>
                        </a:lnTo>
                        <a:lnTo>
                          <a:pt x="190" y="0"/>
                        </a:lnTo>
                        <a:lnTo>
                          <a:pt x="266" y="4"/>
                        </a:lnTo>
                        <a:lnTo>
                          <a:pt x="332" y="29"/>
                        </a:lnTo>
                        <a:lnTo>
                          <a:pt x="388" y="75"/>
                        </a:lnTo>
                        <a:lnTo>
                          <a:pt x="428" y="13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80" name="Freeform 353"/>
                  <p:cNvSpPr>
                    <a:spLocks/>
                  </p:cNvSpPr>
                  <p:nvPr/>
                </p:nvSpPr>
                <p:spPr bwMode="auto">
                  <a:xfrm>
                    <a:off x="2464" y="3074"/>
                    <a:ext cx="81" cy="94"/>
                  </a:xfrm>
                  <a:custGeom>
                    <a:avLst/>
                    <a:gdLst>
                      <a:gd name="T0" fmla="*/ 78 w 568"/>
                      <a:gd name="T1" fmla="*/ 29 h 566"/>
                      <a:gd name="T2" fmla="*/ 72 w 568"/>
                      <a:gd name="T3" fmla="*/ 18 h 566"/>
                      <a:gd name="T4" fmla="*/ 63 w 568"/>
                      <a:gd name="T5" fmla="*/ 8 h 566"/>
                      <a:gd name="T6" fmla="*/ 53 w 568"/>
                      <a:gd name="T7" fmla="*/ 2 h 566"/>
                      <a:gd name="T8" fmla="*/ 41 w 568"/>
                      <a:gd name="T9" fmla="*/ 0 h 566"/>
                      <a:gd name="T10" fmla="*/ 30 w 568"/>
                      <a:gd name="T11" fmla="*/ 1 h 566"/>
                      <a:gd name="T12" fmla="*/ 18 w 568"/>
                      <a:gd name="T13" fmla="*/ 7 h 566"/>
                      <a:gd name="T14" fmla="*/ 9 w 568"/>
                      <a:gd name="T15" fmla="*/ 15 h 566"/>
                      <a:gd name="T16" fmla="*/ 3 w 568"/>
                      <a:gd name="T17" fmla="*/ 27 h 566"/>
                      <a:gd name="T18" fmla="*/ 0 w 568"/>
                      <a:gd name="T19" fmla="*/ 40 h 566"/>
                      <a:gd name="T20" fmla="*/ 0 w 568"/>
                      <a:gd name="T21" fmla="*/ 54 h 566"/>
                      <a:gd name="T22" fmla="*/ 3 w 568"/>
                      <a:gd name="T23" fmla="*/ 67 h 566"/>
                      <a:gd name="T24" fmla="*/ 9 w 568"/>
                      <a:gd name="T25" fmla="*/ 78 h 566"/>
                      <a:gd name="T26" fmla="*/ 19 w 568"/>
                      <a:gd name="T27" fmla="*/ 87 h 566"/>
                      <a:gd name="T28" fmla="*/ 30 w 568"/>
                      <a:gd name="T29" fmla="*/ 92 h 566"/>
                      <a:gd name="T30" fmla="*/ 41 w 568"/>
                      <a:gd name="T31" fmla="*/ 94 h 566"/>
                      <a:gd name="T32" fmla="*/ 53 w 568"/>
                      <a:gd name="T33" fmla="*/ 92 h 566"/>
                      <a:gd name="T34" fmla="*/ 64 w 568"/>
                      <a:gd name="T35" fmla="*/ 85 h 566"/>
                      <a:gd name="T36" fmla="*/ 73 w 568"/>
                      <a:gd name="T37" fmla="*/ 76 h 566"/>
                      <a:gd name="T38" fmla="*/ 78 w 568"/>
                      <a:gd name="T39" fmla="*/ 64 h 566"/>
                      <a:gd name="T40" fmla="*/ 81 w 568"/>
                      <a:gd name="T41" fmla="*/ 51 h 566"/>
                      <a:gd name="T42" fmla="*/ 80 w 568"/>
                      <a:gd name="T43" fmla="*/ 37 h 566"/>
                      <a:gd name="T44" fmla="*/ 78 w 568"/>
                      <a:gd name="T45" fmla="*/ 29 h 5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8"/>
                      <a:gd name="T70" fmla="*/ 0 h 566"/>
                      <a:gd name="T71" fmla="*/ 568 w 568"/>
                      <a:gd name="T72" fmla="*/ 566 h 56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8" h="566">
                        <a:moveTo>
                          <a:pt x="549" y="177"/>
                        </a:moveTo>
                        <a:lnTo>
                          <a:pt x="505" y="109"/>
                        </a:lnTo>
                        <a:lnTo>
                          <a:pt x="445" y="50"/>
                        </a:lnTo>
                        <a:lnTo>
                          <a:pt x="371" y="13"/>
                        </a:lnTo>
                        <a:lnTo>
                          <a:pt x="289" y="0"/>
                        </a:lnTo>
                        <a:lnTo>
                          <a:pt x="207" y="7"/>
                        </a:lnTo>
                        <a:lnTo>
                          <a:pt x="129" y="42"/>
                        </a:lnTo>
                        <a:lnTo>
                          <a:pt x="66" y="92"/>
                        </a:lnTo>
                        <a:lnTo>
                          <a:pt x="22" y="161"/>
                        </a:lnTo>
                        <a:lnTo>
                          <a:pt x="0" y="242"/>
                        </a:lnTo>
                        <a:lnTo>
                          <a:pt x="0" y="325"/>
                        </a:lnTo>
                        <a:lnTo>
                          <a:pt x="22" y="402"/>
                        </a:lnTo>
                        <a:lnTo>
                          <a:pt x="66" y="470"/>
                        </a:lnTo>
                        <a:lnTo>
                          <a:pt x="132" y="523"/>
                        </a:lnTo>
                        <a:lnTo>
                          <a:pt x="210" y="556"/>
                        </a:lnTo>
                        <a:lnTo>
                          <a:pt x="291" y="566"/>
                        </a:lnTo>
                        <a:lnTo>
                          <a:pt x="374" y="551"/>
                        </a:lnTo>
                        <a:lnTo>
                          <a:pt x="448" y="513"/>
                        </a:lnTo>
                        <a:lnTo>
                          <a:pt x="509" y="458"/>
                        </a:lnTo>
                        <a:lnTo>
                          <a:pt x="550" y="388"/>
                        </a:lnTo>
                        <a:lnTo>
                          <a:pt x="568" y="305"/>
                        </a:lnTo>
                        <a:lnTo>
                          <a:pt x="560" y="225"/>
                        </a:lnTo>
                        <a:lnTo>
                          <a:pt x="549" y="17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81" name="Freeform 354"/>
                  <p:cNvSpPr>
                    <a:spLocks/>
                  </p:cNvSpPr>
                  <p:nvPr/>
                </p:nvSpPr>
                <p:spPr bwMode="auto">
                  <a:xfrm>
                    <a:off x="2464" y="3074"/>
                    <a:ext cx="81" cy="94"/>
                  </a:xfrm>
                  <a:custGeom>
                    <a:avLst/>
                    <a:gdLst>
                      <a:gd name="T0" fmla="*/ 78 w 568"/>
                      <a:gd name="T1" fmla="*/ 29 h 566"/>
                      <a:gd name="T2" fmla="*/ 72 w 568"/>
                      <a:gd name="T3" fmla="*/ 18 h 566"/>
                      <a:gd name="T4" fmla="*/ 63 w 568"/>
                      <a:gd name="T5" fmla="*/ 8 h 566"/>
                      <a:gd name="T6" fmla="*/ 53 w 568"/>
                      <a:gd name="T7" fmla="*/ 2 h 566"/>
                      <a:gd name="T8" fmla="*/ 41 w 568"/>
                      <a:gd name="T9" fmla="*/ 0 h 566"/>
                      <a:gd name="T10" fmla="*/ 30 w 568"/>
                      <a:gd name="T11" fmla="*/ 1 h 566"/>
                      <a:gd name="T12" fmla="*/ 18 w 568"/>
                      <a:gd name="T13" fmla="*/ 7 h 566"/>
                      <a:gd name="T14" fmla="*/ 9 w 568"/>
                      <a:gd name="T15" fmla="*/ 15 h 566"/>
                      <a:gd name="T16" fmla="*/ 3 w 568"/>
                      <a:gd name="T17" fmla="*/ 27 h 566"/>
                      <a:gd name="T18" fmla="*/ 0 w 568"/>
                      <a:gd name="T19" fmla="*/ 40 h 566"/>
                      <a:gd name="T20" fmla="*/ 0 w 568"/>
                      <a:gd name="T21" fmla="*/ 54 h 566"/>
                      <a:gd name="T22" fmla="*/ 3 w 568"/>
                      <a:gd name="T23" fmla="*/ 67 h 566"/>
                      <a:gd name="T24" fmla="*/ 9 w 568"/>
                      <a:gd name="T25" fmla="*/ 78 h 566"/>
                      <a:gd name="T26" fmla="*/ 19 w 568"/>
                      <a:gd name="T27" fmla="*/ 87 h 566"/>
                      <a:gd name="T28" fmla="*/ 30 w 568"/>
                      <a:gd name="T29" fmla="*/ 92 h 566"/>
                      <a:gd name="T30" fmla="*/ 41 w 568"/>
                      <a:gd name="T31" fmla="*/ 94 h 566"/>
                      <a:gd name="T32" fmla="*/ 53 w 568"/>
                      <a:gd name="T33" fmla="*/ 92 h 566"/>
                      <a:gd name="T34" fmla="*/ 64 w 568"/>
                      <a:gd name="T35" fmla="*/ 85 h 566"/>
                      <a:gd name="T36" fmla="*/ 73 w 568"/>
                      <a:gd name="T37" fmla="*/ 76 h 566"/>
                      <a:gd name="T38" fmla="*/ 78 w 568"/>
                      <a:gd name="T39" fmla="*/ 64 h 566"/>
                      <a:gd name="T40" fmla="*/ 81 w 568"/>
                      <a:gd name="T41" fmla="*/ 51 h 566"/>
                      <a:gd name="T42" fmla="*/ 80 w 568"/>
                      <a:gd name="T43" fmla="*/ 37 h 566"/>
                      <a:gd name="T44" fmla="*/ 78 w 568"/>
                      <a:gd name="T45" fmla="*/ 29 h 5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8"/>
                      <a:gd name="T70" fmla="*/ 0 h 566"/>
                      <a:gd name="T71" fmla="*/ 568 w 568"/>
                      <a:gd name="T72" fmla="*/ 566 h 56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8" h="566">
                        <a:moveTo>
                          <a:pt x="549" y="177"/>
                        </a:moveTo>
                        <a:lnTo>
                          <a:pt x="505" y="109"/>
                        </a:lnTo>
                        <a:lnTo>
                          <a:pt x="445" y="50"/>
                        </a:lnTo>
                        <a:lnTo>
                          <a:pt x="371" y="13"/>
                        </a:lnTo>
                        <a:lnTo>
                          <a:pt x="289" y="0"/>
                        </a:lnTo>
                        <a:lnTo>
                          <a:pt x="207" y="7"/>
                        </a:lnTo>
                        <a:lnTo>
                          <a:pt x="129" y="42"/>
                        </a:lnTo>
                        <a:lnTo>
                          <a:pt x="66" y="92"/>
                        </a:lnTo>
                        <a:lnTo>
                          <a:pt x="22" y="161"/>
                        </a:lnTo>
                        <a:lnTo>
                          <a:pt x="0" y="242"/>
                        </a:lnTo>
                        <a:lnTo>
                          <a:pt x="0" y="325"/>
                        </a:lnTo>
                        <a:lnTo>
                          <a:pt x="22" y="402"/>
                        </a:lnTo>
                        <a:lnTo>
                          <a:pt x="66" y="470"/>
                        </a:lnTo>
                        <a:lnTo>
                          <a:pt x="132" y="523"/>
                        </a:lnTo>
                        <a:lnTo>
                          <a:pt x="210" y="556"/>
                        </a:lnTo>
                        <a:lnTo>
                          <a:pt x="291" y="566"/>
                        </a:lnTo>
                        <a:lnTo>
                          <a:pt x="374" y="551"/>
                        </a:lnTo>
                        <a:lnTo>
                          <a:pt x="448" y="513"/>
                        </a:lnTo>
                        <a:lnTo>
                          <a:pt x="509" y="458"/>
                        </a:lnTo>
                        <a:lnTo>
                          <a:pt x="550" y="388"/>
                        </a:lnTo>
                        <a:lnTo>
                          <a:pt x="568" y="305"/>
                        </a:lnTo>
                        <a:lnTo>
                          <a:pt x="560" y="225"/>
                        </a:lnTo>
                        <a:lnTo>
                          <a:pt x="549" y="17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82" name="Freeform 355"/>
                  <p:cNvSpPr>
                    <a:spLocks/>
                  </p:cNvSpPr>
                  <p:nvPr/>
                </p:nvSpPr>
                <p:spPr bwMode="auto">
                  <a:xfrm>
                    <a:off x="2428" y="3050"/>
                    <a:ext cx="115" cy="105"/>
                  </a:xfrm>
                  <a:custGeom>
                    <a:avLst/>
                    <a:gdLst>
                      <a:gd name="T0" fmla="*/ 68 w 802"/>
                      <a:gd name="T1" fmla="*/ 67 h 627"/>
                      <a:gd name="T2" fmla="*/ 72 w 802"/>
                      <a:gd name="T3" fmla="*/ 37 h 627"/>
                      <a:gd name="T4" fmla="*/ 76 w 802"/>
                      <a:gd name="T5" fmla="*/ 31 h 627"/>
                      <a:gd name="T6" fmla="*/ 91 w 802"/>
                      <a:gd name="T7" fmla="*/ 12 h 627"/>
                      <a:gd name="T8" fmla="*/ 93 w 802"/>
                      <a:gd name="T9" fmla="*/ 14 h 627"/>
                      <a:gd name="T10" fmla="*/ 95 w 802"/>
                      <a:gd name="T11" fmla="*/ 15 h 627"/>
                      <a:gd name="T12" fmla="*/ 100 w 802"/>
                      <a:gd name="T13" fmla="*/ 11 h 627"/>
                      <a:gd name="T14" fmla="*/ 110 w 802"/>
                      <a:gd name="T15" fmla="*/ 3 h 627"/>
                      <a:gd name="T16" fmla="*/ 99 w 802"/>
                      <a:gd name="T17" fmla="*/ 24 h 627"/>
                      <a:gd name="T18" fmla="*/ 111 w 802"/>
                      <a:gd name="T19" fmla="*/ 15 h 627"/>
                      <a:gd name="T20" fmla="*/ 115 w 802"/>
                      <a:gd name="T21" fmla="*/ 16 h 627"/>
                      <a:gd name="T22" fmla="*/ 115 w 802"/>
                      <a:gd name="T23" fmla="*/ 23 h 627"/>
                      <a:gd name="T24" fmla="*/ 114 w 802"/>
                      <a:gd name="T25" fmla="*/ 28 h 627"/>
                      <a:gd name="T26" fmla="*/ 113 w 802"/>
                      <a:gd name="T27" fmla="*/ 33 h 627"/>
                      <a:gd name="T28" fmla="*/ 100 w 802"/>
                      <a:gd name="T29" fmla="*/ 50 h 627"/>
                      <a:gd name="T30" fmla="*/ 94 w 802"/>
                      <a:gd name="T31" fmla="*/ 73 h 627"/>
                      <a:gd name="T32" fmla="*/ 88 w 802"/>
                      <a:gd name="T33" fmla="*/ 81 h 627"/>
                      <a:gd name="T34" fmla="*/ 90 w 802"/>
                      <a:gd name="T35" fmla="*/ 83 h 627"/>
                      <a:gd name="T36" fmla="*/ 101 w 802"/>
                      <a:gd name="T37" fmla="*/ 79 h 627"/>
                      <a:gd name="T38" fmla="*/ 105 w 802"/>
                      <a:gd name="T39" fmla="*/ 82 h 627"/>
                      <a:gd name="T40" fmla="*/ 95 w 802"/>
                      <a:gd name="T41" fmla="*/ 89 h 627"/>
                      <a:gd name="T42" fmla="*/ 85 w 802"/>
                      <a:gd name="T43" fmla="*/ 92 h 627"/>
                      <a:gd name="T44" fmla="*/ 94 w 802"/>
                      <a:gd name="T45" fmla="*/ 101 h 627"/>
                      <a:gd name="T46" fmla="*/ 98 w 802"/>
                      <a:gd name="T47" fmla="*/ 102 h 627"/>
                      <a:gd name="T48" fmla="*/ 92 w 802"/>
                      <a:gd name="T49" fmla="*/ 102 h 627"/>
                      <a:gd name="T50" fmla="*/ 88 w 802"/>
                      <a:gd name="T51" fmla="*/ 102 h 627"/>
                      <a:gd name="T52" fmla="*/ 82 w 802"/>
                      <a:gd name="T53" fmla="*/ 100 h 627"/>
                      <a:gd name="T54" fmla="*/ 87 w 802"/>
                      <a:gd name="T55" fmla="*/ 105 h 627"/>
                      <a:gd name="T56" fmla="*/ 79 w 802"/>
                      <a:gd name="T57" fmla="*/ 102 h 627"/>
                      <a:gd name="T58" fmla="*/ 60 w 802"/>
                      <a:gd name="T59" fmla="*/ 98 h 627"/>
                      <a:gd name="T60" fmla="*/ 50 w 802"/>
                      <a:gd name="T61" fmla="*/ 97 h 627"/>
                      <a:gd name="T62" fmla="*/ 45 w 802"/>
                      <a:gd name="T63" fmla="*/ 98 h 627"/>
                      <a:gd name="T64" fmla="*/ 43 w 802"/>
                      <a:gd name="T65" fmla="*/ 100 h 627"/>
                      <a:gd name="T66" fmla="*/ 42 w 802"/>
                      <a:gd name="T67" fmla="*/ 100 h 627"/>
                      <a:gd name="T68" fmla="*/ 42 w 802"/>
                      <a:gd name="T69" fmla="*/ 97 h 627"/>
                      <a:gd name="T70" fmla="*/ 52 w 802"/>
                      <a:gd name="T71" fmla="*/ 88 h 627"/>
                      <a:gd name="T72" fmla="*/ 44 w 802"/>
                      <a:gd name="T73" fmla="*/ 81 h 627"/>
                      <a:gd name="T74" fmla="*/ 19 w 802"/>
                      <a:gd name="T75" fmla="*/ 82 h 627"/>
                      <a:gd name="T76" fmla="*/ 0 w 802"/>
                      <a:gd name="T77" fmla="*/ 87 h 627"/>
                      <a:gd name="T78" fmla="*/ 10 w 802"/>
                      <a:gd name="T79" fmla="*/ 83 h 627"/>
                      <a:gd name="T80" fmla="*/ 31 w 802"/>
                      <a:gd name="T81" fmla="*/ 75 h 627"/>
                      <a:gd name="T82" fmla="*/ 51 w 802"/>
                      <a:gd name="T83" fmla="*/ 72 h 627"/>
                      <a:gd name="T84" fmla="*/ 64 w 802"/>
                      <a:gd name="T85" fmla="*/ 76 h 6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02"/>
                      <a:gd name="T130" fmla="*/ 0 h 627"/>
                      <a:gd name="T131" fmla="*/ 802 w 802"/>
                      <a:gd name="T132" fmla="*/ 627 h 6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02" h="627">
                        <a:moveTo>
                          <a:pt x="446" y="455"/>
                        </a:moveTo>
                        <a:lnTo>
                          <a:pt x="472" y="399"/>
                        </a:lnTo>
                        <a:lnTo>
                          <a:pt x="488" y="303"/>
                        </a:lnTo>
                        <a:lnTo>
                          <a:pt x="499" y="223"/>
                        </a:lnTo>
                        <a:lnTo>
                          <a:pt x="536" y="142"/>
                        </a:lnTo>
                        <a:lnTo>
                          <a:pt x="528" y="188"/>
                        </a:lnTo>
                        <a:lnTo>
                          <a:pt x="591" y="140"/>
                        </a:lnTo>
                        <a:lnTo>
                          <a:pt x="637" y="74"/>
                        </a:lnTo>
                        <a:lnTo>
                          <a:pt x="673" y="0"/>
                        </a:lnTo>
                        <a:lnTo>
                          <a:pt x="649" y="82"/>
                        </a:lnTo>
                        <a:lnTo>
                          <a:pt x="610" y="168"/>
                        </a:lnTo>
                        <a:lnTo>
                          <a:pt x="666" y="89"/>
                        </a:lnTo>
                        <a:lnTo>
                          <a:pt x="706" y="6"/>
                        </a:lnTo>
                        <a:lnTo>
                          <a:pt x="698" y="63"/>
                        </a:lnTo>
                        <a:lnTo>
                          <a:pt x="677" y="127"/>
                        </a:lnTo>
                        <a:lnTo>
                          <a:pt x="764" y="18"/>
                        </a:lnTo>
                        <a:lnTo>
                          <a:pt x="750" y="60"/>
                        </a:lnTo>
                        <a:lnTo>
                          <a:pt x="688" y="146"/>
                        </a:lnTo>
                        <a:lnTo>
                          <a:pt x="791" y="46"/>
                        </a:lnTo>
                        <a:lnTo>
                          <a:pt x="774" y="88"/>
                        </a:lnTo>
                        <a:lnTo>
                          <a:pt x="716" y="154"/>
                        </a:lnTo>
                        <a:lnTo>
                          <a:pt x="800" y="94"/>
                        </a:lnTo>
                        <a:lnTo>
                          <a:pt x="734" y="163"/>
                        </a:lnTo>
                        <a:lnTo>
                          <a:pt x="802" y="135"/>
                        </a:lnTo>
                        <a:lnTo>
                          <a:pt x="741" y="183"/>
                        </a:lnTo>
                        <a:lnTo>
                          <a:pt x="794" y="169"/>
                        </a:lnTo>
                        <a:lnTo>
                          <a:pt x="741" y="197"/>
                        </a:lnTo>
                        <a:lnTo>
                          <a:pt x="791" y="200"/>
                        </a:lnTo>
                        <a:lnTo>
                          <a:pt x="741" y="235"/>
                        </a:lnTo>
                        <a:lnTo>
                          <a:pt x="700" y="300"/>
                        </a:lnTo>
                        <a:lnTo>
                          <a:pt x="674" y="391"/>
                        </a:lnTo>
                        <a:lnTo>
                          <a:pt x="656" y="436"/>
                        </a:lnTo>
                        <a:lnTo>
                          <a:pt x="632" y="466"/>
                        </a:lnTo>
                        <a:lnTo>
                          <a:pt x="611" y="482"/>
                        </a:lnTo>
                        <a:lnTo>
                          <a:pt x="586" y="495"/>
                        </a:lnTo>
                        <a:lnTo>
                          <a:pt x="630" y="498"/>
                        </a:lnTo>
                        <a:lnTo>
                          <a:pt x="666" y="492"/>
                        </a:lnTo>
                        <a:lnTo>
                          <a:pt x="704" y="474"/>
                        </a:lnTo>
                        <a:lnTo>
                          <a:pt x="758" y="449"/>
                        </a:lnTo>
                        <a:lnTo>
                          <a:pt x="731" y="490"/>
                        </a:lnTo>
                        <a:lnTo>
                          <a:pt x="703" y="515"/>
                        </a:lnTo>
                        <a:lnTo>
                          <a:pt x="666" y="531"/>
                        </a:lnTo>
                        <a:lnTo>
                          <a:pt x="627" y="543"/>
                        </a:lnTo>
                        <a:lnTo>
                          <a:pt x="595" y="548"/>
                        </a:lnTo>
                        <a:lnTo>
                          <a:pt x="638" y="582"/>
                        </a:lnTo>
                        <a:lnTo>
                          <a:pt x="653" y="606"/>
                        </a:lnTo>
                        <a:lnTo>
                          <a:pt x="664" y="610"/>
                        </a:lnTo>
                        <a:lnTo>
                          <a:pt x="684" y="610"/>
                        </a:lnTo>
                        <a:lnTo>
                          <a:pt x="664" y="616"/>
                        </a:lnTo>
                        <a:lnTo>
                          <a:pt x="642" y="612"/>
                        </a:lnTo>
                        <a:lnTo>
                          <a:pt x="630" y="611"/>
                        </a:lnTo>
                        <a:lnTo>
                          <a:pt x="612" y="611"/>
                        </a:lnTo>
                        <a:lnTo>
                          <a:pt x="584" y="596"/>
                        </a:lnTo>
                        <a:lnTo>
                          <a:pt x="574" y="596"/>
                        </a:lnTo>
                        <a:lnTo>
                          <a:pt x="584" y="613"/>
                        </a:lnTo>
                        <a:lnTo>
                          <a:pt x="607" y="627"/>
                        </a:lnTo>
                        <a:lnTo>
                          <a:pt x="586" y="623"/>
                        </a:lnTo>
                        <a:lnTo>
                          <a:pt x="550" y="611"/>
                        </a:lnTo>
                        <a:lnTo>
                          <a:pt x="482" y="578"/>
                        </a:lnTo>
                        <a:lnTo>
                          <a:pt x="419" y="584"/>
                        </a:lnTo>
                        <a:lnTo>
                          <a:pt x="360" y="582"/>
                        </a:lnTo>
                        <a:lnTo>
                          <a:pt x="347" y="582"/>
                        </a:lnTo>
                        <a:lnTo>
                          <a:pt x="328" y="587"/>
                        </a:lnTo>
                        <a:lnTo>
                          <a:pt x="315" y="585"/>
                        </a:lnTo>
                        <a:lnTo>
                          <a:pt x="303" y="592"/>
                        </a:lnTo>
                        <a:lnTo>
                          <a:pt x="303" y="596"/>
                        </a:lnTo>
                        <a:lnTo>
                          <a:pt x="305" y="601"/>
                        </a:lnTo>
                        <a:lnTo>
                          <a:pt x="296" y="599"/>
                        </a:lnTo>
                        <a:lnTo>
                          <a:pt x="289" y="590"/>
                        </a:lnTo>
                        <a:lnTo>
                          <a:pt x="292" y="578"/>
                        </a:lnTo>
                        <a:lnTo>
                          <a:pt x="314" y="552"/>
                        </a:lnTo>
                        <a:lnTo>
                          <a:pt x="360" y="526"/>
                        </a:lnTo>
                        <a:lnTo>
                          <a:pt x="385" y="509"/>
                        </a:lnTo>
                        <a:lnTo>
                          <a:pt x="305" y="482"/>
                        </a:lnTo>
                        <a:lnTo>
                          <a:pt x="205" y="474"/>
                        </a:lnTo>
                        <a:lnTo>
                          <a:pt x="130" y="490"/>
                        </a:lnTo>
                        <a:lnTo>
                          <a:pt x="76" y="509"/>
                        </a:lnTo>
                        <a:lnTo>
                          <a:pt x="0" y="519"/>
                        </a:lnTo>
                        <a:lnTo>
                          <a:pt x="80" y="501"/>
                        </a:lnTo>
                        <a:lnTo>
                          <a:pt x="72" y="493"/>
                        </a:lnTo>
                        <a:lnTo>
                          <a:pt x="141" y="476"/>
                        </a:lnTo>
                        <a:lnTo>
                          <a:pt x="215" y="450"/>
                        </a:lnTo>
                        <a:lnTo>
                          <a:pt x="318" y="430"/>
                        </a:lnTo>
                        <a:lnTo>
                          <a:pt x="357" y="429"/>
                        </a:lnTo>
                        <a:lnTo>
                          <a:pt x="398" y="437"/>
                        </a:lnTo>
                        <a:lnTo>
                          <a:pt x="446" y="455"/>
                        </a:lnTo>
                        <a:close/>
                      </a:path>
                    </a:pathLst>
                  </a:custGeom>
                  <a:solidFill>
                    <a:srgbClr val="050585"/>
                  </a:solidFill>
                  <a:ln w="9525">
                    <a:noFill/>
                    <a:round/>
                    <a:headEnd/>
                    <a:tailEnd/>
                  </a:ln>
                </p:spPr>
                <p:txBody>
                  <a:bodyPr/>
                  <a:lstStyle/>
                  <a:p>
                    <a:endParaRPr lang="de-DE">
                      <a:solidFill>
                        <a:prstClr val="black"/>
                      </a:solidFill>
                      <a:latin typeface="Calibri"/>
                    </a:endParaRPr>
                  </a:p>
                </p:txBody>
              </p:sp>
              <p:sp>
                <p:nvSpPr>
                  <p:cNvPr id="44183" name="Freeform 356"/>
                  <p:cNvSpPr>
                    <a:spLocks/>
                  </p:cNvSpPr>
                  <p:nvPr/>
                </p:nvSpPr>
                <p:spPr bwMode="auto">
                  <a:xfrm>
                    <a:off x="2428" y="3050"/>
                    <a:ext cx="115" cy="105"/>
                  </a:xfrm>
                  <a:custGeom>
                    <a:avLst/>
                    <a:gdLst>
                      <a:gd name="T0" fmla="*/ 68 w 802"/>
                      <a:gd name="T1" fmla="*/ 67 h 627"/>
                      <a:gd name="T2" fmla="*/ 72 w 802"/>
                      <a:gd name="T3" fmla="*/ 37 h 627"/>
                      <a:gd name="T4" fmla="*/ 76 w 802"/>
                      <a:gd name="T5" fmla="*/ 31 h 627"/>
                      <a:gd name="T6" fmla="*/ 91 w 802"/>
                      <a:gd name="T7" fmla="*/ 12 h 627"/>
                      <a:gd name="T8" fmla="*/ 93 w 802"/>
                      <a:gd name="T9" fmla="*/ 14 h 627"/>
                      <a:gd name="T10" fmla="*/ 95 w 802"/>
                      <a:gd name="T11" fmla="*/ 15 h 627"/>
                      <a:gd name="T12" fmla="*/ 100 w 802"/>
                      <a:gd name="T13" fmla="*/ 11 h 627"/>
                      <a:gd name="T14" fmla="*/ 110 w 802"/>
                      <a:gd name="T15" fmla="*/ 3 h 627"/>
                      <a:gd name="T16" fmla="*/ 99 w 802"/>
                      <a:gd name="T17" fmla="*/ 24 h 627"/>
                      <a:gd name="T18" fmla="*/ 111 w 802"/>
                      <a:gd name="T19" fmla="*/ 15 h 627"/>
                      <a:gd name="T20" fmla="*/ 115 w 802"/>
                      <a:gd name="T21" fmla="*/ 16 h 627"/>
                      <a:gd name="T22" fmla="*/ 115 w 802"/>
                      <a:gd name="T23" fmla="*/ 23 h 627"/>
                      <a:gd name="T24" fmla="*/ 114 w 802"/>
                      <a:gd name="T25" fmla="*/ 28 h 627"/>
                      <a:gd name="T26" fmla="*/ 113 w 802"/>
                      <a:gd name="T27" fmla="*/ 33 h 627"/>
                      <a:gd name="T28" fmla="*/ 100 w 802"/>
                      <a:gd name="T29" fmla="*/ 50 h 627"/>
                      <a:gd name="T30" fmla="*/ 94 w 802"/>
                      <a:gd name="T31" fmla="*/ 73 h 627"/>
                      <a:gd name="T32" fmla="*/ 88 w 802"/>
                      <a:gd name="T33" fmla="*/ 81 h 627"/>
                      <a:gd name="T34" fmla="*/ 90 w 802"/>
                      <a:gd name="T35" fmla="*/ 83 h 627"/>
                      <a:gd name="T36" fmla="*/ 101 w 802"/>
                      <a:gd name="T37" fmla="*/ 79 h 627"/>
                      <a:gd name="T38" fmla="*/ 105 w 802"/>
                      <a:gd name="T39" fmla="*/ 82 h 627"/>
                      <a:gd name="T40" fmla="*/ 95 w 802"/>
                      <a:gd name="T41" fmla="*/ 89 h 627"/>
                      <a:gd name="T42" fmla="*/ 85 w 802"/>
                      <a:gd name="T43" fmla="*/ 92 h 627"/>
                      <a:gd name="T44" fmla="*/ 94 w 802"/>
                      <a:gd name="T45" fmla="*/ 101 h 627"/>
                      <a:gd name="T46" fmla="*/ 98 w 802"/>
                      <a:gd name="T47" fmla="*/ 102 h 627"/>
                      <a:gd name="T48" fmla="*/ 92 w 802"/>
                      <a:gd name="T49" fmla="*/ 102 h 627"/>
                      <a:gd name="T50" fmla="*/ 88 w 802"/>
                      <a:gd name="T51" fmla="*/ 102 h 627"/>
                      <a:gd name="T52" fmla="*/ 82 w 802"/>
                      <a:gd name="T53" fmla="*/ 100 h 627"/>
                      <a:gd name="T54" fmla="*/ 87 w 802"/>
                      <a:gd name="T55" fmla="*/ 105 h 627"/>
                      <a:gd name="T56" fmla="*/ 79 w 802"/>
                      <a:gd name="T57" fmla="*/ 102 h 627"/>
                      <a:gd name="T58" fmla="*/ 60 w 802"/>
                      <a:gd name="T59" fmla="*/ 98 h 627"/>
                      <a:gd name="T60" fmla="*/ 50 w 802"/>
                      <a:gd name="T61" fmla="*/ 97 h 627"/>
                      <a:gd name="T62" fmla="*/ 45 w 802"/>
                      <a:gd name="T63" fmla="*/ 98 h 627"/>
                      <a:gd name="T64" fmla="*/ 43 w 802"/>
                      <a:gd name="T65" fmla="*/ 100 h 627"/>
                      <a:gd name="T66" fmla="*/ 42 w 802"/>
                      <a:gd name="T67" fmla="*/ 100 h 627"/>
                      <a:gd name="T68" fmla="*/ 42 w 802"/>
                      <a:gd name="T69" fmla="*/ 97 h 627"/>
                      <a:gd name="T70" fmla="*/ 52 w 802"/>
                      <a:gd name="T71" fmla="*/ 88 h 627"/>
                      <a:gd name="T72" fmla="*/ 44 w 802"/>
                      <a:gd name="T73" fmla="*/ 81 h 627"/>
                      <a:gd name="T74" fmla="*/ 19 w 802"/>
                      <a:gd name="T75" fmla="*/ 82 h 627"/>
                      <a:gd name="T76" fmla="*/ 0 w 802"/>
                      <a:gd name="T77" fmla="*/ 87 h 627"/>
                      <a:gd name="T78" fmla="*/ 10 w 802"/>
                      <a:gd name="T79" fmla="*/ 83 h 627"/>
                      <a:gd name="T80" fmla="*/ 31 w 802"/>
                      <a:gd name="T81" fmla="*/ 75 h 627"/>
                      <a:gd name="T82" fmla="*/ 51 w 802"/>
                      <a:gd name="T83" fmla="*/ 72 h 627"/>
                      <a:gd name="T84" fmla="*/ 64 w 802"/>
                      <a:gd name="T85" fmla="*/ 76 h 6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02"/>
                      <a:gd name="T130" fmla="*/ 0 h 627"/>
                      <a:gd name="T131" fmla="*/ 802 w 802"/>
                      <a:gd name="T132" fmla="*/ 627 h 6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02" h="627">
                        <a:moveTo>
                          <a:pt x="446" y="455"/>
                        </a:moveTo>
                        <a:lnTo>
                          <a:pt x="472" y="399"/>
                        </a:lnTo>
                        <a:lnTo>
                          <a:pt x="488" y="303"/>
                        </a:lnTo>
                        <a:lnTo>
                          <a:pt x="499" y="223"/>
                        </a:lnTo>
                        <a:lnTo>
                          <a:pt x="536" y="142"/>
                        </a:lnTo>
                        <a:lnTo>
                          <a:pt x="528" y="188"/>
                        </a:lnTo>
                        <a:lnTo>
                          <a:pt x="591" y="140"/>
                        </a:lnTo>
                        <a:lnTo>
                          <a:pt x="637" y="74"/>
                        </a:lnTo>
                        <a:lnTo>
                          <a:pt x="673" y="0"/>
                        </a:lnTo>
                        <a:lnTo>
                          <a:pt x="649" y="82"/>
                        </a:lnTo>
                        <a:lnTo>
                          <a:pt x="610" y="168"/>
                        </a:lnTo>
                        <a:lnTo>
                          <a:pt x="666" y="89"/>
                        </a:lnTo>
                        <a:lnTo>
                          <a:pt x="706" y="6"/>
                        </a:lnTo>
                        <a:lnTo>
                          <a:pt x="698" y="63"/>
                        </a:lnTo>
                        <a:lnTo>
                          <a:pt x="677" y="127"/>
                        </a:lnTo>
                        <a:lnTo>
                          <a:pt x="764" y="18"/>
                        </a:lnTo>
                        <a:lnTo>
                          <a:pt x="750" y="60"/>
                        </a:lnTo>
                        <a:lnTo>
                          <a:pt x="688" y="146"/>
                        </a:lnTo>
                        <a:lnTo>
                          <a:pt x="791" y="46"/>
                        </a:lnTo>
                        <a:lnTo>
                          <a:pt x="774" y="88"/>
                        </a:lnTo>
                        <a:lnTo>
                          <a:pt x="716" y="154"/>
                        </a:lnTo>
                        <a:lnTo>
                          <a:pt x="800" y="94"/>
                        </a:lnTo>
                        <a:lnTo>
                          <a:pt x="734" y="163"/>
                        </a:lnTo>
                        <a:lnTo>
                          <a:pt x="802" y="135"/>
                        </a:lnTo>
                        <a:lnTo>
                          <a:pt x="741" y="183"/>
                        </a:lnTo>
                        <a:lnTo>
                          <a:pt x="794" y="169"/>
                        </a:lnTo>
                        <a:lnTo>
                          <a:pt x="741" y="197"/>
                        </a:lnTo>
                        <a:lnTo>
                          <a:pt x="791" y="200"/>
                        </a:lnTo>
                        <a:lnTo>
                          <a:pt x="741" y="235"/>
                        </a:lnTo>
                        <a:lnTo>
                          <a:pt x="700" y="300"/>
                        </a:lnTo>
                        <a:lnTo>
                          <a:pt x="674" y="391"/>
                        </a:lnTo>
                        <a:lnTo>
                          <a:pt x="656" y="436"/>
                        </a:lnTo>
                        <a:lnTo>
                          <a:pt x="632" y="466"/>
                        </a:lnTo>
                        <a:lnTo>
                          <a:pt x="611" y="482"/>
                        </a:lnTo>
                        <a:lnTo>
                          <a:pt x="586" y="495"/>
                        </a:lnTo>
                        <a:lnTo>
                          <a:pt x="630" y="498"/>
                        </a:lnTo>
                        <a:lnTo>
                          <a:pt x="666" y="492"/>
                        </a:lnTo>
                        <a:lnTo>
                          <a:pt x="704" y="474"/>
                        </a:lnTo>
                        <a:lnTo>
                          <a:pt x="758" y="449"/>
                        </a:lnTo>
                        <a:lnTo>
                          <a:pt x="731" y="490"/>
                        </a:lnTo>
                        <a:lnTo>
                          <a:pt x="703" y="515"/>
                        </a:lnTo>
                        <a:lnTo>
                          <a:pt x="666" y="531"/>
                        </a:lnTo>
                        <a:lnTo>
                          <a:pt x="627" y="543"/>
                        </a:lnTo>
                        <a:lnTo>
                          <a:pt x="595" y="548"/>
                        </a:lnTo>
                        <a:lnTo>
                          <a:pt x="638" y="582"/>
                        </a:lnTo>
                        <a:lnTo>
                          <a:pt x="653" y="606"/>
                        </a:lnTo>
                        <a:lnTo>
                          <a:pt x="664" y="610"/>
                        </a:lnTo>
                        <a:lnTo>
                          <a:pt x="684" y="610"/>
                        </a:lnTo>
                        <a:lnTo>
                          <a:pt x="664" y="616"/>
                        </a:lnTo>
                        <a:lnTo>
                          <a:pt x="642" y="612"/>
                        </a:lnTo>
                        <a:lnTo>
                          <a:pt x="630" y="611"/>
                        </a:lnTo>
                        <a:lnTo>
                          <a:pt x="612" y="611"/>
                        </a:lnTo>
                        <a:lnTo>
                          <a:pt x="584" y="596"/>
                        </a:lnTo>
                        <a:lnTo>
                          <a:pt x="574" y="596"/>
                        </a:lnTo>
                        <a:lnTo>
                          <a:pt x="584" y="613"/>
                        </a:lnTo>
                        <a:lnTo>
                          <a:pt x="607" y="627"/>
                        </a:lnTo>
                        <a:lnTo>
                          <a:pt x="586" y="623"/>
                        </a:lnTo>
                        <a:lnTo>
                          <a:pt x="550" y="611"/>
                        </a:lnTo>
                        <a:lnTo>
                          <a:pt x="482" y="578"/>
                        </a:lnTo>
                        <a:lnTo>
                          <a:pt x="419" y="584"/>
                        </a:lnTo>
                        <a:lnTo>
                          <a:pt x="360" y="582"/>
                        </a:lnTo>
                        <a:lnTo>
                          <a:pt x="347" y="582"/>
                        </a:lnTo>
                        <a:lnTo>
                          <a:pt x="328" y="587"/>
                        </a:lnTo>
                        <a:lnTo>
                          <a:pt x="315" y="585"/>
                        </a:lnTo>
                        <a:lnTo>
                          <a:pt x="303" y="592"/>
                        </a:lnTo>
                        <a:lnTo>
                          <a:pt x="303" y="596"/>
                        </a:lnTo>
                        <a:lnTo>
                          <a:pt x="305" y="601"/>
                        </a:lnTo>
                        <a:lnTo>
                          <a:pt x="296" y="599"/>
                        </a:lnTo>
                        <a:lnTo>
                          <a:pt x="289" y="590"/>
                        </a:lnTo>
                        <a:lnTo>
                          <a:pt x="292" y="578"/>
                        </a:lnTo>
                        <a:lnTo>
                          <a:pt x="314" y="552"/>
                        </a:lnTo>
                        <a:lnTo>
                          <a:pt x="360" y="526"/>
                        </a:lnTo>
                        <a:lnTo>
                          <a:pt x="385" y="509"/>
                        </a:lnTo>
                        <a:lnTo>
                          <a:pt x="305" y="482"/>
                        </a:lnTo>
                        <a:lnTo>
                          <a:pt x="205" y="474"/>
                        </a:lnTo>
                        <a:lnTo>
                          <a:pt x="130" y="490"/>
                        </a:lnTo>
                        <a:lnTo>
                          <a:pt x="76" y="509"/>
                        </a:lnTo>
                        <a:lnTo>
                          <a:pt x="0" y="519"/>
                        </a:lnTo>
                        <a:lnTo>
                          <a:pt x="80" y="501"/>
                        </a:lnTo>
                        <a:lnTo>
                          <a:pt x="72" y="493"/>
                        </a:lnTo>
                        <a:lnTo>
                          <a:pt x="141" y="476"/>
                        </a:lnTo>
                        <a:lnTo>
                          <a:pt x="215" y="450"/>
                        </a:lnTo>
                        <a:lnTo>
                          <a:pt x="318" y="430"/>
                        </a:lnTo>
                        <a:lnTo>
                          <a:pt x="357" y="429"/>
                        </a:lnTo>
                        <a:lnTo>
                          <a:pt x="398" y="437"/>
                        </a:lnTo>
                        <a:lnTo>
                          <a:pt x="446" y="45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84" name="Freeform 357"/>
                  <p:cNvSpPr>
                    <a:spLocks/>
                  </p:cNvSpPr>
                  <p:nvPr/>
                </p:nvSpPr>
                <p:spPr bwMode="auto">
                  <a:xfrm>
                    <a:off x="2475" y="3131"/>
                    <a:ext cx="13" cy="12"/>
                  </a:xfrm>
                  <a:custGeom>
                    <a:avLst/>
                    <a:gdLst>
                      <a:gd name="T0" fmla="*/ 1 w 89"/>
                      <a:gd name="T1" fmla="*/ 11 h 67"/>
                      <a:gd name="T2" fmla="*/ 5 w 89"/>
                      <a:gd name="T3" fmla="*/ 9 h 67"/>
                      <a:gd name="T4" fmla="*/ 7 w 89"/>
                      <a:gd name="T5" fmla="*/ 11 h 67"/>
                      <a:gd name="T6" fmla="*/ 7 w 89"/>
                      <a:gd name="T7" fmla="*/ 12 h 67"/>
                      <a:gd name="T8" fmla="*/ 10 w 89"/>
                      <a:gd name="T9" fmla="*/ 12 h 67"/>
                      <a:gd name="T10" fmla="*/ 13 w 89"/>
                      <a:gd name="T11" fmla="*/ 8 h 67"/>
                      <a:gd name="T12" fmla="*/ 12 w 89"/>
                      <a:gd name="T13" fmla="*/ 4 h 67"/>
                      <a:gd name="T14" fmla="*/ 10 w 89"/>
                      <a:gd name="T15" fmla="*/ 1 h 67"/>
                      <a:gd name="T16" fmla="*/ 7 w 89"/>
                      <a:gd name="T17" fmla="*/ 0 h 67"/>
                      <a:gd name="T18" fmla="*/ 3 w 89"/>
                      <a:gd name="T19" fmla="*/ 1 h 67"/>
                      <a:gd name="T20" fmla="*/ 1 w 89"/>
                      <a:gd name="T21" fmla="*/ 4 h 67"/>
                      <a:gd name="T22" fmla="*/ 0 w 89"/>
                      <a:gd name="T23" fmla="*/ 8 h 67"/>
                      <a:gd name="T24" fmla="*/ 0 w 89"/>
                      <a:gd name="T25" fmla="*/ 10 h 67"/>
                      <a:gd name="T26" fmla="*/ 1 w 89"/>
                      <a:gd name="T27" fmla="*/ 11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9"/>
                      <a:gd name="T43" fmla="*/ 0 h 67"/>
                      <a:gd name="T44" fmla="*/ 89 w 89"/>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9" h="67">
                        <a:moveTo>
                          <a:pt x="7" y="59"/>
                        </a:moveTo>
                        <a:lnTo>
                          <a:pt x="34" y="51"/>
                        </a:lnTo>
                        <a:lnTo>
                          <a:pt x="46" y="59"/>
                        </a:lnTo>
                        <a:lnTo>
                          <a:pt x="48" y="67"/>
                        </a:lnTo>
                        <a:lnTo>
                          <a:pt x="71" y="67"/>
                        </a:lnTo>
                        <a:lnTo>
                          <a:pt x="89" y="46"/>
                        </a:lnTo>
                        <a:lnTo>
                          <a:pt x="84" y="24"/>
                        </a:lnTo>
                        <a:lnTo>
                          <a:pt x="68" y="7"/>
                        </a:lnTo>
                        <a:lnTo>
                          <a:pt x="45" y="0"/>
                        </a:lnTo>
                        <a:lnTo>
                          <a:pt x="23" y="5"/>
                        </a:lnTo>
                        <a:lnTo>
                          <a:pt x="5" y="21"/>
                        </a:lnTo>
                        <a:lnTo>
                          <a:pt x="0" y="42"/>
                        </a:lnTo>
                        <a:lnTo>
                          <a:pt x="2" y="57"/>
                        </a:lnTo>
                        <a:lnTo>
                          <a:pt x="7" y="59"/>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185" name="Freeform 358"/>
                  <p:cNvSpPr>
                    <a:spLocks/>
                  </p:cNvSpPr>
                  <p:nvPr/>
                </p:nvSpPr>
                <p:spPr bwMode="auto">
                  <a:xfrm>
                    <a:off x="2475" y="3131"/>
                    <a:ext cx="13" cy="12"/>
                  </a:xfrm>
                  <a:custGeom>
                    <a:avLst/>
                    <a:gdLst>
                      <a:gd name="T0" fmla="*/ 1 w 89"/>
                      <a:gd name="T1" fmla="*/ 11 h 67"/>
                      <a:gd name="T2" fmla="*/ 5 w 89"/>
                      <a:gd name="T3" fmla="*/ 9 h 67"/>
                      <a:gd name="T4" fmla="*/ 7 w 89"/>
                      <a:gd name="T5" fmla="*/ 11 h 67"/>
                      <a:gd name="T6" fmla="*/ 7 w 89"/>
                      <a:gd name="T7" fmla="*/ 12 h 67"/>
                      <a:gd name="T8" fmla="*/ 10 w 89"/>
                      <a:gd name="T9" fmla="*/ 12 h 67"/>
                      <a:gd name="T10" fmla="*/ 13 w 89"/>
                      <a:gd name="T11" fmla="*/ 8 h 67"/>
                      <a:gd name="T12" fmla="*/ 12 w 89"/>
                      <a:gd name="T13" fmla="*/ 4 h 67"/>
                      <a:gd name="T14" fmla="*/ 10 w 89"/>
                      <a:gd name="T15" fmla="*/ 1 h 67"/>
                      <a:gd name="T16" fmla="*/ 7 w 89"/>
                      <a:gd name="T17" fmla="*/ 0 h 67"/>
                      <a:gd name="T18" fmla="*/ 3 w 89"/>
                      <a:gd name="T19" fmla="*/ 1 h 67"/>
                      <a:gd name="T20" fmla="*/ 1 w 89"/>
                      <a:gd name="T21" fmla="*/ 4 h 67"/>
                      <a:gd name="T22" fmla="*/ 0 w 89"/>
                      <a:gd name="T23" fmla="*/ 8 h 67"/>
                      <a:gd name="T24" fmla="*/ 0 w 89"/>
                      <a:gd name="T25" fmla="*/ 10 h 67"/>
                      <a:gd name="T26" fmla="*/ 1 w 89"/>
                      <a:gd name="T27" fmla="*/ 11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9"/>
                      <a:gd name="T43" fmla="*/ 0 h 67"/>
                      <a:gd name="T44" fmla="*/ 89 w 89"/>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9" h="67">
                        <a:moveTo>
                          <a:pt x="7" y="59"/>
                        </a:moveTo>
                        <a:lnTo>
                          <a:pt x="34" y="51"/>
                        </a:lnTo>
                        <a:lnTo>
                          <a:pt x="46" y="59"/>
                        </a:lnTo>
                        <a:lnTo>
                          <a:pt x="48" y="67"/>
                        </a:lnTo>
                        <a:lnTo>
                          <a:pt x="71" y="67"/>
                        </a:lnTo>
                        <a:lnTo>
                          <a:pt x="89" y="46"/>
                        </a:lnTo>
                        <a:lnTo>
                          <a:pt x="84" y="24"/>
                        </a:lnTo>
                        <a:lnTo>
                          <a:pt x="68" y="7"/>
                        </a:lnTo>
                        <a:lnTo>
                          <a:pt x="45" y="0"/>
                        </a:lnTo>
                        <a:lnTo>
                          <a:pt x="23" y="5"/>
                        </a:lnTo>
                        <a:lnTo>
                          <a:pt x="5" y="21"/>
                        </a:lnTo>
                        <a:lnTo>
                          <a:pt x="0" y="42"/>
                        </a:lnTo>
                        <a:lnTo>
                          <a:pt x="2" y="57"/>
                        </a:lnTo>
                        <a:lnTo>
                          <a:pt x="7" y="59"/>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86" name="Freeform 359"/>
                  <p:cNvSpPr>
                    <a:spLocks/>
                  </p:cNvSpPr>
                  <p:nvPr/>
                </p:nvSpPr>
                <p:spPr bwMode="auto">
                  <a:xfrm>
                    <a:off x="2433" y="3278"/>
                    <a:ext cx="34" cy="24"/>
                  </a:xfrm>
                  <a:custGeom>
                    <a:avLst/>
                    <a:gdLst>
                      <a:gd name="T0" fmla="*/ 34 w 239"/>
                      <a:gd name="T1" fmla="*/ 1 h 149"/>
                      <a:gd name="T2" fmla="*/ 26 w 239"/>
                      <a:gd name="T3" fmla="*/ 12 h 149"/>
                      <a:gd name="T4" fmla="*/ 23 w 239"/>
                      <a:gd name="T5" fmla="*/ 15 h 149"/>
                      <a:gd name="T6" fmla="*/ 19 w 239"/>
                      <a:gd name="T7" fmla="*/ 18 h 149"/>
                      <a:gd name="T8" fmla="*/ 13 w 239"/>
                      <a:gd name="T9" fmla="*/ 21 h 149"/>
                      <a:gd name="T10" fmla="*/ 11 w 239"/>
                      <a:gd name="T11" fmla="*/ 22 h 149"/>
                      <a:gd name="T12" fmla="*/ 7 w 239"/>
                      <a:gd name="T13" fmla="*/ 18 h 149"/>
                      <a:gd name="T14" fmla="*/ 3 w 239"/>
                      <a:gd name="T15" fmla="*/ 20 h 149"/>
                      <a:gd name="T16" fmla="*/ 1 w 239"/>
                      <a:gd name="T17" fmla="*/ 24 h 149"/>
                      <a:gd name="T18" fmla="*/ 0 w 239"/>
                      <a:gd name="T19" fmla="*/ 22 h 149"/>
                      <a:gd name="T20" fmla="*/ 0 w 239"/>
                      <a:gd name="T21" fmla="*/ 18 h 149"/>
                      <a:gd name="T22" fmla="*/ 2 w 239"/>
                      <a:gd name="T23" fmla="*/ 15 h 149"/>
                      <a:gd name="T24" fmla="*/ 6 w 239"/>
                      <a:gd name="T25" fmla="*/ 15 h 149"/>
                      <a:gd name="T26" fmla="*/ 9 w 239"/>
                      <a:gd name="T27" fmla="*/ 15 h 149"/>
                      <a:gd name="T28" fmla="*/ 11 w 239"/>
                      <a:gd name="T29" fmla="*/ 17 h 149"/>
                      <a:gd name="T30" fmla="*/ 12 w 239"/>
                      <a:gd name="T31" fmla="*/ 16 h 149"/>
                      <a:gd name="T32" fmla="*/ 16 w 239"/>
                      <a:gd name="T33" fmla="*/ 15 h 149"/>
                      <a:gd name="T34" fmla="*/ 22 w 239"/>
                      <a:gd name="T35" fmla="*/ 11 h 149"/>
                      <a:gd name="T36" fmla="*/ 25 w 239"/>
                      <a:gd name="T37" fmla="*/ 7 h 149"/>
                      <a:gd name="T38" fmla="*/ 29 w 239"/>
                      <a:gd name="T39" fmla="*/ 2 h 149"/>
                      <a:gd name="T40" fmla="*/ 32 w 239"/>
                      <a:gd name="T41" fmla="*/ 0 h 149"/>
                      <a:gd name="T42" fmla="*/ 34 w 239"/>
                      <a:gd name="T43" fmla="*/ 1 h 14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9"/>
                      <a:gd name="T67" fmla="*/ 0 h 149"/>
                      <a:gd name="T68" fmla="*/ 239 w 239"/>
                      <a:gd name="T69" fmla="*/ 149 h 14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9" h="149">
                        <a:moveTo>
                          <a:pt x="239" y="5"/>
                        </a:moveTo>
                        <a:lnTo>
                          <a:pt x="181" y="72"/>
                        </a:lnTo>
                        <a:lnTo>
                          <a:pt x="160" y="91"/>
                        </a:lnTo>
                        <a:lnTo>
                          <a:pt x="133" y="114"/>
                        </a:lnTo>
                        <a:lnTo>
                          <a:pt x="93" y="128"/>
                        </a:lnTo>
                        <a:lnTo>
                          <a:pt x="76" y="135"/>
                        </a:lnTo>
                        <a:lnTo>
                          <a:pt x="50" y="112"/>
                        </a:lnTo>
                        <a:lnTo>
                          <a:pt x="18" y="123"/>
                        </a:lnTo>
                        <a:lnTo>
                          <a:pt x="8" y="149"/>
                        </a:lnTo>
                        <a:lnTo>
                          <a:pt x="0" y="136"/>
                        </a:lnTo>
                        <a:lnTo>
                          <a:pt x="1" y="112"/>
                        </a:lnTo>
                        <a:lnTo>
                          <a:pt x="14" y="96"/>
                        </a:lnTo>
                        <a:lnTo>
                          <a:pt x="44" y="91"/>
                        </a:lnTo>
                        <a:lnTo>
                          <a:pt x="61" y="96"/>
                        </a:lnTo>
                        <a:lnTo>
                          <a:pt x="76" y="108"/>
                        </a:lnTo>
                        <a:lnTo>
                          <a:pt x="86" y="102"/>
                        </a:lnTo>
                        <a:lnTo>
                          <a:pt x="109" y="96"/>
                        </a:lnTo>
                        <a:lnTo>
                          <a:pt x="156" y="67"/>
                        </a:lnTo>
                        <a:lnTo>
                          <a:pt x="176" y="46"/>
                        </a:lnTo>
                        <a:lnTo>
                          <a:pt x="204" y="13"/>
                        </a:lnTo>
                        <a:lnTo>
                          <a:pt x="225" y="0"/>
                        </a:lnTo>
                        <a:lnTo>
                          <a:pt x="239" y="5"/>
                        </a:lnTo>
                        <a:close/>
                      </a:path>
                    </a:pathLst>
                  </a:custGeom>
                  <a:solidFill>
                    <a:srgbClr val="FFFFFF"/>
                  </a:solidFill>
                  <a:ln w="9525">
                    <a:noFill/>
                    <a:round/>
                    <a:headEnd/>
                    <a:tailEnd/>
                  </a:ln>
                </p:spPr>
                <p:txBody>
                  <a:bodyPr/>
                  <a:lstStyle/>
                  <a:p>
                    <a:endParaRPr lang="de-DE">
                      <a:solidFill>
                        <a:prstClr val="black"/>
                      </a:solidFill>
                      <a:latin typeface="Calibri"/>
                    </a:endParaRPr>
                  </a:p>
                </p:txBody>
              </p:sp>
              <p:sp>
                <p:nvSpPr>
                  <p:cNvPr id="44187" name="Freeform 360"/>
                  <p:cNvSpPr>
                    <a:spLocks/>
                  </p:cNvSpPr>
                  <p:nvPr/>
                </p:nvSpPr>
                <p:spPr bwMode="auto">
                  <a:xfrm>
                    <a:off x="2433" y="3278"/>
                    <a:ext cx="34" cy="24"/>
                  </a:xfrm>
                  <a:custGeom>
                    <a:avLst/>
                    <a:gdLst>
                      <a:gd name="T0" fmla="*/ 34 w 239"/>
                      <a:gd name="T1" fmla="*/ 1 h 149"/>
                      <a:gd name="T2" fmla="*/ 26 w 239"/>
                      <a:gd name="T3" fmla="*/ 12 h 149"/>
                      <a:gd name="T4" fmla="*/ 23 w 239"/>
                      <a:gd name="T5" fmla="*/ 15 h 149"/>
                      <a:gd name="T6" fmla="*/ 19 w 239"/>
                      <a:gd name="T7" fmla="*/ 18 h 149"/>
                      <a:gd name="T8" fmla="*/ 13 w 239"/>
                      <a:gd name="T9" fmla="*/ 21 h 149"/>
                      <a:gd name="T10" fmla="*/ 11 w 239"/>
                      <a:gd name="T11" fmla="*/ 22 h 149"/>
                      <a:gd name="T12" fmla="*/ 7 w 239"/>
                      <a:gd name="T13" fmla="*/ 18 h 149"/>
                      <a:gd name="T14" fmla="*/ 3 w 239"/>
                      <a:gd name="T15" fmla="*/ 20 h 149"/>
                      <a:gd name="T16" fmla="*/ 1 w 239"/>
                      <a:gd name="T17" fmla="*/ 24 h 149"/>
                      <a:gd name="T18" fmla="*/ 0 w 239"/>
                      <a:gd name="T19" fmla="*/ 22 h 149"/>
                      <a:gd name="T20" fmla="*/ 0 w 239"/>
                      <a:gd name="T21" fmla="*/ 18 h 149"/>
                      <a:gd name="T22" fmla="*/ 2 w 239"/>
                      <a:gd name="T23" fmla="*/ 15 h 149"/>
                      <a:gd name="T24" fmla="*/ 6 w 239"/>
                      <a:gd name="T25" fmla="*/ 15 h 149"/>
                      <a:gd name="T26" fmla="*/ 9 w 239"/>
                      <a:gd name="T27" fmla="*/ 15 h 149"/>
                      <a:gd name="T28" fmla="*/ 11 w 239"/>
                      <a:gd name="T29" fmla="*/ 17 h 149"/>
                      <a:gd name="T30" fmla="*/ 12 w 239"/>
                      <a:gd name="T31" fmla="*/ 16 h 149"/>
                      <a:gd name="T32" fmla="*/ 16 w 239"/>
                      <a:gd name="T33" fmla="*/ 15 h 149"/>
                      <a:gd name="T34" fmla="*/ 22 w 239"/>
                      <a:gd name="T35" fmla="*/ 11 h 149"/>
                      <a:gd name="T36" fmla="*/ 25 w 239"/>
                      <a:gd name="T37" fmla="*/ 7 h 149"/>
                      <a:gd name="T38" fmla="*/ 29 w 239"/>
                      <a:gd name="T39" fmla="*/ 2 h 149"/>
                      <a:gd name="T40" fmla="*/ 32 w 239"/>
                      <a:gd name="T41" fmla="*/ 0 h 149"/>
                      <a:gd name="T42" fmla="*/ 34 w 239"/>
                      <a:gd name="T43" fmla="*/ 1 h 14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9"/>
                      <a:gd name="T67" fmla="*/ 0 h 149"/>
                      <a:gd name="T68" fmla="*/ 239 w 239"/>
                      <a:gd name="T69" fmla="*/ 149 h 14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9" h="149">
                        <a:moveTo>
                          <a:pt x="239" y="5"/>
                        </a:moveTo>
                        <a:lnTo>
                          <a:pt x="181" y="72"/>
                        </a:lnTo>
                        <a:lnTo>
                          <a:pt x="160" y="91"/>
                        </a:lnTo>
                        <a:lnTo>
                          <a:pt x="133" y="114"/>
                        </a:lnTo>
                        <a:lnTo>
                          <a:pt x="93" y="128"/>
                        </a:lnTo>
                        <a:lnTo>
                          <a:pt x="76" y="135"/>
                        </a:lnTo>
                        <a:lnTo>
                          <a:pt x="50" y="112"/>
                        </a:lnTo>
                        <a:lnTo>
                          <a:pt x="18" y="123"/>
                        </a:lnTo>
                        <a:lnTo>
                          <a:pt x="8" y="149"/>
                        </a:lnTo>
                        <a:lnTo>
                          <a:pt x="0" y="136"/>
                        </a:lnTo>
                        <a:lnTo>
                          <a:pt x="1" y="112"/>
                        </a:lnTo>
                        <a:lnTo>
                          <a:pt x="14" y="96"/>
                        </a:lnTo>
                        <a:lnTo>
                          <a:pt x="44" y="91"/>
                        </a:lnTo>
                        <a:lnTo>
                          <a:pt x="61" y="96"/>
                        </a:lnTo>
                        <a:lnTo>
                          <a:pt x="76" y="108"/>
                        </a:lnTo>
                        <a:lnTo>
                          <a:pt x="86" y="102"/>
                        </a:lnTo>
                        <a:lnTo>
                          <a:pt x="109" y="96"/>
                        </a:lnTo>
                        <a:lnTo>
                          <a:pt x="156" y="67"/>
                        </a:lnTo>
                        <a:lnTo>
                          <a:pt x="176" y="46"/>
                        </a:lnTo>
                        <a:lnTo>
                          <a:pt x="204" y="13"/>
                        </a:lnTo>
                        <a:lnTo>
                          <a:pt x="225" y="0"/>
                        </a:lnTo>
                        <a:lnTo>
                          <a:pt x="239" y="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88" name="Freeform 361"/>
                  <p:cNvSpPr>
                    <a:spLocks/>
                  </p:cNvSpPr>
                  <p:nvPr/>
                </p:nvSpPr>
                <p:spPr bwMode="auto">
                  <a:xfrm>
                    <a:off x="2537" y="3151"/>
                    <a:ext cx="35" cy="50"/>
                  </a:xfrm>
                  <a:custGeom>
                    <a:avLst/>
                    <a:gdLst>
                      <a:gd name="T0" fmla="*/ 5 w 250"/>
                      <a:gd name="T1" fmla="*/ 36 h 299"/>
                      <a:gd name="T2" fmla="*/ 1 w 250"/>
                      <a:gd name="T3" fmla="*/ 27 h 299"/>
                      <a:gd name="T4" fmla="*/ 0 w 250"/>
                      <a:gd name="T5" fmla="*/ 18 h 299"/>
                      <a:gd name="T6" fmla="*/ 2 w 250"/>
                      <a:gd name="T7" fmla="*/ 10 h 299"/>
                      <a:gd name="T8" fmla="*/ 5 w 250"/>
                      <a:gd name="T9" fmla="*/ 7 h 299"/>
                      <a:gd name="T10" fmla="*/ 16 w 250"/>
                      <a:gd name="T11" fmla="*/ 0 h 299"/>
                      <a:gd name="T12" fmla="*/ 22 w 250"/>
                      <a:gd name="T13" fmla="*/ 1 h 299"/>
                      <a:gd name="T14" fmla="*/ 26 w 250"/>
                      <a:gd name="T15" fmla="*/ 3 h 299"/>
                      <a:gd name="T16" fmla="*/ 30 w 250"/>
                      <a:gd name="T17" fmla="*/ 9 h 299"/>
                      <a:gd name="T18" fmla="*/ 33 w 250"/>
                      <a:gd name="T19" fmla="*/ 18 h 299"/>
                      <a:gd name="T20" fmla="*/ 35 w 250"/>
                      <a:gd name="T21" fmla="*/ 25 h 299"/>
                      <a:gd name="T22" fmla="*/ 35 w 250"/>
                      <a:gd name="T23" fmla="*/ 29 h 299"/>
                      <a:gd name="T24" fmla="*/ 34 w 250"/>
                      <a:gd name="T25" fmla="*/ 36 h 299"/>
                      <a:gd name="T26" fmla="*/ 32 w 250"/>
                      <a:gd name="T27" fmla="*/ 42 h 299"/>
                      <a:gd name="T28" fmla="*/ 27 w 250"/>
                      <a:gd name="T29" fmla="*/ 48 h 299"/>
                      <a:gd name="T30" fmla="*/ 22 w 250"/>
                      <a:gd name="T31" fmla="*/ 50 h 299"/>
                      <a:gd name="T32" fmla="*/ 14 w 250"/>
                      <a:gd name="T33" fmla="*/ 49 h 299"/>
                      <a:gd name="T34" fmla="*/ 10 w 250"/>
                      <a:gd name="T35" fmla="*/ 43 h 299"/>
                      <a:gd name="T36" fmla="*/ 7 w 250"/>
                      <a:gd name="T37" fmla="*/ 39 h 299"/>
                      <a:gd name="T38" fmla="*/ 5 w 250"/>
                      <a:gd name="T39" fmla="*/ 36 h 29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0"/>
                      <a:gd name="T61" fmla="*/ 0 h 299"/>
                      <a:gd name="T62" fmla="*/ 250 w 250"/>
                      <a:gd name="T63" fmla="*/ 299 h 29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0" h="299">
                        <a:moveTo>
                          <a:pt x="33" y="215"/>
                        </a:moveTo>
                        <a:lnTo>
                          <a:pt x="6" y="162"/>
                        </a:lnTo>
                        <a:lnTo>
                          <a:pt x="0" y="106"/>
                        </a:lnTo>
                        <a:lnTo>
                          <a:pt x="11" y="60"/>
                        </a:lnTo>
                        <a:lnTo>
                          <a:pt x="33" y="39"/>
                        </a:lnTo>
                        <a:lnTo>
                          <a:pt x="111" y="0"/>
                        </a:lnTo>
                        <a:lnTo>
                          <a:pt x="154" y="4"/>
                        </a:lnTo>
                        <a:lnTo>
                          <a:pt x="185" y="17"/>
                        </a:lnTo>
                        <a:lnTo>
                          <a:pt x="217" y="56"/>
                        </a:lnTo>
                        <a:lnTo>
                          <a:pt x="238" y="106"/>
                        </a:lnTo>
                        <a:lnTo>
                          <a:pt x="250" y="148"/>
                        </a:lnTo>
                        <a:lnTo>
                          <a:pt x="250" y="172"/>
                        </a:lnTo>
                        <a:lnTo>
                          <a:pt x="244" y="215"/>
                        </a:lnTo>
                        <a:lnTo>
                          <a:pt x="231" y="253"/>
                        </a:lnTo>
                        <a:lnTo>
                          <a:pt x="193" y="286"/>
                        </a:lnTo>
                        <a:lnTo>
                          <a:pt x="154" y="299"/>
                        </a:lnTo>
                        <a:lnTo>
                          <a:pt x="103" y="292"/>
                        </a:lnTo>
                        <a:lnTo>
                          <a:pt x="73" y="259"/>
                        </a:lnTo>
                        <a:lnTo>
                          <a:pt x="48" y="235"/>
                        </a:lnTo>
                        <a:lnTo>
                          <a:pt x="33" y="215"/>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189" name="Freeform 362"/>
                  <p:cNvSpPr>
                    <a:spLocks/>
                  </p:cNvSpPr>
                  <p:nvPr/>
                </p:nvSpPr>
                <p:spPr bwMode="auto">
                  <a:xfrm>
                    <a:off x="2537" y="3151"/>
                    <a:ext cx="35" cy="50"/>
                  </a:xfrm>
                  <a:custGeom>
                    <a:avLst/>
                    <a:gdLst>
                      <a:gd name="T0" fmla="*/ 5 w 250"/>
                      <a:gd name="T1" fmla="*/ 36 h 299"/>
                      <a:gd name="T2" fmla="*/ 1 w 250"/>
                      <a:gd name="T3" fmla="*/ 27 h 299"/>
                      <a:gd name="T4" fmla="*/ 0 w 250"/>
                      <a:gd name="T5" fmla="*/ 18 h 299"/>
                      <a:gd name="T6" fmla="*/ 2 w 250"/>
                      <a:gd name="T7" fmla="*/ 10 h 299"/>
                      <a:gd name="T8" fmla="*/ 5 w 250"/>
                      <a:gd name="T9" fmla="*/ 7 h 299"/>
                      <a:gd name="T10" fmla="*/ 16 w 250"/>
                      <a:gd name="T11" fmla="*/ 0 h 299"/>
                      <a:gd name="T12" fmla="*/ 22 w 250"/>
                      <a:gd name="T13" fmla="*/ 1 h 299"/>
                      <a:gd name="T14" fmla="*/ 26 w 250"/>
                      <a:gd name="T15" fmla="*/ 3 h 299"/>
                      <a:gd name="T16" fmla="*/ 30 w 250"/>
                      <a:gd name="T17" fmla="*/ 9 h 299"/>
                      <a:gd name="T18" fmla="*/ 33 w 250"/>
                      <a:gd name="T19" fmla="*/ 18 h 299"/>
                      <a:gd name="T20" fmla="*/ 35 w 250"/>
                      <a:gd name="T21" fmla="*/ 25 h 299"/>
                      <a:gd name="T22" fmla="*/ 35 w 250"/>
                      <a:gd name="T23" fmla="*/ 29 h 299"/>
                      <a:gd name="T24" fmla="*/ 34 w 250"/>
                      <a:gd name="T25" fmla="*/ 36 h 299"/>
                      <a:gd name="T26" fmla="*/ 32 w 250"/>
                      <a:gd name="T27" fmla="*/ 42 h 299"/>
                      <a:gd name="T28" fmla="*/ 27 w 250"/>
                      <a:gd name="T29" fmla="*/ 48 h 299"/>
                      <a:gd name="T30" fmla="*/ 22 w 250"/>
                      <a:gd name="T31" fmla="*/ 50 h 299"/>
                      <a:gd name="T32" fmla="*/ 14 w 250"/>
                      <a:gd name="T33" fmla="*/ 49 h 299"/>
                      <a:gd name="T34" fmla="*/ 10 w 250"/>
                      <a:gd name="T35" fmla="*/ 43 h 299"/>
                      <a:gd name="T36" fmla="*/ 7 w 250"/>
                      <a:gd name="T37" fmla="*/ 39 h 299"/>
                      <a:gd name="T38" fmla="*/ 5 w 250"/>
                      <a:gd name="T39" fmla="*/ 36 h 29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0"/>
                      <a:gd name="T61" fmla="*/ 0 h 299"/>
                      <a:gd name="T62" fmla="*/ 250 w 250"/>
                      <a:gd name="T63" fmla="*/ 299 h 29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0" h="299">
                        <a:moveTo>
                          <a:pt x="33" y="215"/>
                        </a:moveTo>
                        <a:lnTo>
                          <a:pt x="6" y="162"/>
                        </a:lnTo>
                        <a:lnTo>
                          <a:pt x="0" y="106"/>
                        </a:lnTo>
                        <a:lnTo>
                          <a:pt x="11" y="60"/>
                        </a:lnTo>
                        <a:lnTo>
                          <a:pt x="33" y="39"/>
                        </a:lnTo>
                        <a:lnTo>
                          <a:pt x="111" y="0"/>
                        </a:lnTo>
                        <a:lnTo>
                          <a:pt x="154" y="4"/>
                        </a:lnTo>
                        <a:lnTo>
                          <a:pt x="185" y="17"/>
                        </a:lnTo>
                        <a:lnTo>
                          <a:pt x="217" y="56"/>
                        </a:lnTo>
                        <a:lnTo>
                          <a:pt x="238" y="106"/>
                        </a:lnTo>
                        <a:lnTo>
                          <a:pt x="250" y="148"/>
                        </a:lnTo>
                        <a:lnTo>
                          <a:pt x="250" y="172"/>
                        </a:lnTo>
                        <a:lnTo>
                          <a:pt x="244" y="215"/>
                        </a:lnTo>
                        <a:lnTo>
                          <a:pt x="231" y="253"/>
                        </a:lnTo>
                        <a:lnTo>
                          <a:pt x="193" y="286"/>
                        </a:lnTo>
                        <a:lnTo>
                          <a:pt x="154" y="299"/>
                        </a:lnTo>
                        <a:lnTo>
                          <a:pt x="103" y="292"/>
                        </a:lnTo>
                        <a:lnTo>
                          <a:pt x="73" y="259"/>
                        </a:lnTo>
                        <a:lnTo>
                          <a:pt x="48" y="235"/>
                        </a:lnTo>
                        <a:lnTo>
                          <a:pt x="33" y="21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90" name="Freeform 363"/>
                  <p:cNvSpPr>
                    <a:spLocks/>
                  </p:cNvSpPr>
                  <p:nvPr/>
                </p:nvSpPr>
                <p:spPr bwMode="auto">
                  <a:xfrm>
                    <a:off x="2405" y="3165"/>
                    <a:ext cx="160" cy="153"/>
                  </a:xfrm>
                  <a:custGeom>
                    <a:avLst/>
                    <a:gdLst>
                      <a:gd name="T0" fmla="*/ 6 w 1120"/>
                      <a:gd name="T1" fmla="*/ 111 h 917"/>
                      <a:gd name="T2" fmla="*/ 18 w 1120"/>
                      <a:gd name="T3" fmla="*/ 109 h 917"/>
                      <a:gd name="T4" fmla="*/ 47 w 1120"/>
                      <a:gd name="T5" fmla="*/ 98 h 917"/>
                      <a:gd name="T6" fmla="*/ 79 w 1120"/>
                      <a:gd name="T7" fmla="*/ 78 h 917"/>
                      <a:gd name="T8" fmla="*/ 105 w 1120"/>
                      <a:gd name="T9" fmla="*/ 56 h 917"/>
                      <a:gd name="T10" fmla="*/ 132 w 1120"/>
                      <a:gd name="T11" fmla="*/ 26 h 917"/>
                      <a:gd name="T12" fmla="*/ 143 w 1120"/>
                      <a:gd name="T13" fmla="*/ 14 h 917"/>
                      <a:gd name="T14" fmla="*/ 143 w 1120"/>
                      <a:gd name="T15" fmla="*/ 4 h 917"/>
                      <a:gd name="T16" fmla="*/ 153 w 1120"/>
                      <a:gd name="T17" fmla="*/ 0 h 917"/>
                      <a:gd name="T18" fmla="*/ 160 w 1120"/>
                      <a:gd name="T19" fmla="*/ 14 h 917"/>
                      <a:gd name="T20" fmla="*/ 159 w 1120"/>
                      <a:gd name="T21" fmla="*/ 22 h 917"/>
                      <a:gd name="T22" fmla="*/ 154 w 1120"/>
                      <a:gd name="T23" fmla="*/ 26 h 917"/>
                      <a:gd name="T24" fmla="*/ 149 w 1120"/>
                      <a:gd name="T25" fmla="*/ 21 h 917"/>
                      <a:gd name="T26" fmla="*/ 121 w 1120"/>
                      <a:gd name="T27" fmla="*/ 73 h 917"/>
                      <a:gd name="T28" fmla="*/ 98 w 1120"/>
                      <a:gd name="T29" fmla="*/ 107 h 917"/>
                      <a:gd name="T30" fmla="*/ 74 w 1120"/>
                      <a:gd name="T31" fmla="*/ 133 h 917"/>
                      <a:gd name="T32" fmla="*/ 53 w 1120"/>
                      <a:gd name="T33" fmla="*/ 150 h 917"/>
                      <a:gd name="T34" fmla="*/ 37 w 1120"/>
                      <a:gd name="T35" fmla="*/ 153 h 917"/>
                      <a:gd name="T36" fmla="*/ 37 w 1120"/>
                      <a:gd name="T37" fmla="*/ 146 h 917"/>
                      <a:gd name="T38" fmla="*/ 39 w 1120"/>
                      <a:gd name="T39" fmla="*/ 143 h 917"/>
                      <a:gd name="T40" fmla="*/ 47 w 1120"/>
                      <a:gd name="T41" fmla="*/ 140 h 917"/>
                      <a:gd name="T42" fmla="*/ 61 w 1120"/>
                      <a:gd name="T43" fmla="*/ 131 h 917"/>
                      <a:gd name="T44" fmla="*/ 79 w 1120"/>
                      <a:gd name="T45" fmla="*/ 114 h 917"/>
                      <a:gd name="T46" fmla="*/ 101 w 1120"/>
                      <a:gd name="T47" fmla="*/ 87 h 917"/>
                      <a:gd name="T48" fmla="*/ 113 w 1120"/>
                      <a:gd name="T49" fmla="*/ 67 h 917"/>
                      <a:gd name="T50" fmla="*/ 114 w 1120"/>
                      <a:gd name="T51" fmla="*/ 59 h 917"/>
                      <a:gd name="T52" fmla="*/ 79 w 1120"/>
                      <a:gd name="T53" fmla="*/ 92 h 917"/>
                      <a:gd name="T54" fmla="*/ 58 w 1120"/>
                      <a:gd name="T55" fmla="*/ 107 h 917"/>
                      <a:gd name="T56" fmla="*/ 31 w 1120"/>
                      <a:gd name="T57" fmla="*/ 119 h 917"/>
                      <a:gd name="T58" fmla="*/ 12 w 1120"/>
                      <a:gd name="T59" fmla="*/ 122 h 917"/>
                      <a:gd name="T60" fmla="*/ 2 w 1120"/>
                      <a:gd name="T61" fmla="*/ 118 h 917"/>
                      <a:gd name="T62" fmla="*/ 3 w 1120"/>
                      <a:gd name="T63" fmla="*/ 113 h 9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20"/>
                      <a:gd name="T97" fmla="*/ 0 h 917"/>
                      <a:gd name="T98" fmla="*/ 1120 w 1120"/>
                      <a:gd name="T99" fmla="*/ 917 h 9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20" h="917">
                        <a:moveTo>
                          <a:pt x="18" y="676"/>
                        </a:moveTo>
                        <a:lnTo>
                          <a:pt x="39" y="664"/>
                        </a:lnTo>
                        <a:lnTo>
                          <a:pt x="81" y="657"/>
                        </a:lnTo>
                        <a:lnTo>
                          <a:pt x="128" y="654"/>
                        </a:lnTo>
                        <a:lnTo>
                          <a:pt x="238" y="629"/>
                        </a:lnTo>
                        <a:lnTo>
                          <a:pt x="327" y="590"/>
                        </a:lnTo>
                        <a:lnTo>
                          <a:pt x="441" y="535"/>
                        </a:lnTo>
                        <a:lnTo>
                          <a:pt x="551" y="469"/>
                        </a:lnTo>
                        <a:lnTo>
                          <a:pt x="639" y="404"/>
                        </a:lnTo>
                        <a:lnTo>
                          <a:pt x="735" y="333"/>
                        </a:lnTo>
                        <a:lnTo>
                          <a:pt x="836" y="242"/>
                        </a:lnTo>
                        <a:lnTo>
                          <a:pt x="923" y="154"/>
                        </a:lnTo>
                        <a:lnTo>
                          <a:pt x="971" y="115"/>
                        </a:lnTo>
                        <a:lnTo>
                          <a:pt x="1002" y="81"/>
                        </a:lnTo>
                        <a:lnTo>
                          <a:pt x="998" y="46"/>
                        </a:lnTo>
                        <a:lnTo>
                          <a:pt x="1002" y="21"/>
                        </a:lnTo>
                        <a:lnTo>
                          <a:pt x="1041" y="0"/>
                        </a:lnTo>
                        <a:lnTo>
                          <a:pt x="1073" y="0"/>
                        </a:lnTo>
                        <a:lnTo>
                          <a:pt x="1094" y="21"/>
                        </a:lnTo>
                        <a:lnTo>
                          <a:pt x="1120" y="81"/>
                        </a:lnTo>
                        <a:lnTo>
                          <a:pt x="1120" y="108"/>
                        </a:lnTo>
                        <a:lnTo>
                          <a:pt x="1116" y="129"/>
                        </a:lnTo>
                        <a:lnTo>
                          <a:pt x="1099" y="144"/>
                        </a:lnTo>
                        <a:lnTo>
                          <a:pt x="1077" y="153"/>
                        </a:lnTo>
                        <a:lnTo>
                          <a:pt x="1056" y="138"/>
                        </a:lnTo>
                        <a:lnTo>
                          <a:pt x="1041" y="126"/>
                        </a:lnTo>
                        <a:lnTo>
                          <a:pt x="952" y="266"/>
                        </a:lnTo>
                        <a:lnTo>
                          <a:pt x="846" y="436"/>
                        </a:lnTo>
                        <a:lnTo>
                          <a:pt x="760" y="549"/>
                        </a:lnTo>
                        <a:lnTo>
                          <a:pt x="685" y="640"/>
                        </a:lnTo>
                        <a:lnTo>
                          <a:pt x="596" y="731"/>
                        </a:lnTo>
                        <a:lnTo>
                          <a:pt x="518" y="799"/>
                        </a:lnTo>
                        <a:lnTo>
                          <a:pt x="459" y="845"/>
                        </a:lnTo>
                        <a:lnTo>
                          <a:pt x="370" y="897"/>
                        </a:lnTo>
                        <a:lnTo>
                          <a:pt x="313" y="917"/>
                        </a:lnTo>
                        <a:lnTo>
                          <a:pt x="262" y="917"/>
                        </a:lnTo>
                        <a:lnTo>
                          <a:pt x="255" y="897"/>
                        </a:lnTo>
                        <a:lnTo>
                          <a:pt x="262" y="877"/>
                        </a:lnTo>
                        <a:lnTo>
                          <a:pt x="270" y="860"/>
                        </a:lnTo>
                        <a:lnTo>
                          <a:pt x="275" y="857"/>
                        </a:lnTo>
                        <a:lnTo>
                          <a:pt x="291" y="845"/>
                        </a:lnTo>
                        <a:lnTo>
                          <a:pt x="327" y="841"/>
                        </a:lnTo>
                        <a:lnTo>
                          <a:pt x="370" y="818"/>
                        </a:lnTo>
                        <a:lnTo>
                          <a:pt x="424" y="788"/>
                        </a:lnTo>
                        <a:lnTo>
                          <a:pt x="480" y="748"/>
                        </a:lnTo>
                        <a:lnTo>
                          <a:pt x="551" y="685"/>
                        </a:lnTo>
                        <a:lnTo>
                          <a:pt x="639" y="590"/>
                        </a:lnTo>
                        <a:lnTo>
                          <a:pt x="710" y="519"/>
                        </a:lnTo>
                        <a:lnTo>
                          <a:pt x="756" y="456"/>
                        </a:lnTo>
                        <a:lnTo>
                          <a:pt x="792" y="404"/>
                        </a:lnTo>
                        <a:lnTo>
                          <a:pt x="817" y="373"/>
                        </a:lnTo>
                        <a:lnTo>
                          <a:pt x="798" y="354"/>
                        </a:lnTo>
                        <a:lnTo>
                          <a:pt x="639" y="494"/>
                        </a:lnTo>
                        <a:lnTo>
                          <a:pt x="556" y="549"/>
                        </a:lnTo>
                        <a:lnTo>
                          <a:pt x="480" y="597"/>
                        </a:lnTo>
                        <a:lnTo>
                          <a:pt x="406" y="640"/>
                        </a:lnTo>
                        <a:lnTo>
                          <a:pt x="280" y="697"/>
                        </a:lnTo>
                        <a:lnTo>
                          <a:pt x="216" y="714"/>
                        </a:lnTo>
                        <a:lnTo>
                          <a:pt x="128" y="731"/>
                        </a:lnTo>
                        <a:lnTo>
                          <a:pt x="81" y="731"/>
                        </a:lnTo>
                        <a:lnTo>
                          <a:pt x="33" y="728"/>
                        </a:lnTo>
                        <a:lnTo>
                          <a:pt x="12" y="710"/>
                        </a:lnTo>
                        <a:lnTo>
                          <a:pt x="0" y="689"/>
                        </a:lnTo>
                        <a:lnTo>
                          <a:pt x="18" y="676"/>
                        </a:lnTo>
                        <a:close/>
                      </a:path>
                    </a:pathLst>
                  </a:custGeom>
                  <a:solidFill>
                    <a:srgbClr val="C2C2C2"/>
                  </a:solidFill>
                  <a:ln w="9525">
                    <a:noFill/>
                    <a:round/>
                    <a:headEnd/>
                    <a:tailEnd/>
                  </a:ln>
                </p:spPr>
                <p:txBody>
                  <a:bodyPr/>
                  <a:lstStyle/>
                  <a:p>
                    <a:endParaRPr lang="de-DE">
                      <a:solidFill>
                        <a:prstClr val="black"/>
                      </a:solidFill>
                      <a:latin typeface="Calibri"/>
                    </a:endParaRPr>
                  </a:p>
                </p:txBody>
              </p:sp>
              <p:sp>
                <p:nvSpPr>
                  <p:cNvPr id="44191" name="Freeform 364"/>
                  <p:cNvSpPr>
                    <a:spLocks/>
                  </p:cNvSpPr>
                  <p:nvPr/>
                </p:nvSpPr>
                <p:spPr bwMode="auto">
                  <a:xfrm>
                    <a:off x="2405" y="3165"/>
                    <a:ext cx="160" cy="153"/>
                  </a:xfrm>
                  <a:custGeom>
                    <a:avLst/>
                    <a:gdLst>
                      <a:gd name="T0" fmla="*/ 6 w 1120"/>
                      <a:gd name="T1" fmla="*/ 111 h 917"/>
                      <a:gd name="T2" fmla="*/ 18 w 1120"/>
                      <a:gd name="T3" fmla="*/ 109 h 917"/>
                      <a:gd name="T4" fmla="*/ 47 w 1120"/>
                      <a:gd name="T5" fmla="*/ 98 h 917"/>
                      <a:gd name="T6" fmla="*/ 79 w 1120"/>
                      <a:gd name="T7" fmla="*/ 78 h 917"/>
                      <a:gd name="T8" fmla="*/ 105 w 1120"/>
                      <a:gd name="T9" fmla="*/ 56 h 917"/>
                      <a:gd name="T10" fmla="*/ 132 w 1120"/>
                      <a:gd name="T11" fmla="*/ 26 h 917"/>
                      <a:gd name="T12" fmla="*/ 143 w 1120"/>
                      <a:gd name="T13" fmla="*/ 14 h 917"/>
                      <a:gd name="T14" fmla="*/ 143 w 1120"/>
                      <a:gd name="T15" fmla="*/ 4 h 917"/>
                      <a:gd name="T16" fmla="*/ 153 w 1120"/>
                      <a:gd name="T17" fmla="*/ 0 h 917"/>
                      <a:gd name="T18" fmla="*/ 160 w 1120"/>
                      <a:gd name="T19" fmla="*/ 14 h 917"/>
                      <a:gd name="T20" fmla="*/ 159 w 1120"/>
                      <a:gd name="T21" fmla="*/ 22 h 917"/>
                      <a:gd name="T22" fmla="*/ 154 w 1120"/>
                      <a:gd name="T23" fmla="*/ 26 h 917"/>
                      <a:gd name="T24" fmla="*/ 149 w 1120"/>
                      <a:gd name="T25" fmla="*/ 21 h 917"/>
                      <a:gd name="T26" fmla="*/ 121 w 1120"/>
                      <a:gd name="T27" fmla="*/ 73 h 917"/>
                      <a:gd name="T28" fmla="*/ 98 w 1120"/>
                      <a:gd name="T29" fmla="*/ 107 h 917"/>
                      <a:gd name="T30" fmla="*/ 74 w 1120"/>
                      <a:gd name="T31" fmla="*/ 133 h 917"/>
                      <a:gd name="T32" fmla="*/ 53 w 1120"/>
                      <a:gd name="T33" fmla="*/ 150 h 917"/>
                      <a:gd name="T34" fmla="*/ 37 w 1120"/>
                      <a:gd name="T35" fmla="*/ 153 h 917"/>
                      <a:gd name="T36" fmla="*/ 37 w 1120"/>
                      <a:gd name="T37" fmla="*/ 146 h 917"/>
                      <a:gd name="T38" fmla="*/ 39 w 1120"/>
                      <a:gd name="T39" fmla="*/ 143 h 917"/>
                      <a:gd name="T40" fmla="*/ 47 w 1120"/>
                      <a:gd name="T41" fmla="*/ 140 h 917"/>
                      <a:gd name="T42" fmla="*/ 61 w 1120"/>
                      <a:gd name="T43" fmla="*/ 131 h 917"/>
                      <a:gd name="T44" fmla="*/ 79 w 1120"/>
                      <a:gd name="T45" fmla="*/ 114 h 917"/>
                      <a:gd name="T46" fmla="*/ 101 w 1120"/>
                      <a:gd name="T47" fmla="*/ 87 h 917"/>
                      <a:gd name="T48" fmla="*/ 113 w 1120"/>
                      <a:gd name="T49" fmla="*/ 67 h 917"/>
                      <a:gd name="T50" fmla="*/ 114 w 1120"/>
                      <a:gd name="T51" fmla="*/ 59 h 917"/>
                      <a:gd name="T52" fmla="*/ 79 w 1120"/>
                      <a:gd name="T53" fmla="*/ 92 h 917"/>
                      <a:gd name="T54" fmla="*/ 58 w 1120"/>
                      <a:gd name="T55" fmla="*/ 107 h 917"/>
                      <a:gd name="T56" fmla="*/ 31 w 1120"/>
                      <a:gd name="T57" fmla="*/ 119 h 917"/>
                      <a:gd name="T58" fmla="*/ 12 w 1120"/>
                      <a:gd name="T59" fmla="*/ 122 h 917"/>
                      <a:gd name="T60" fmla="*/ 2 w 1120"/>
                      <a:gd name="T61" fmla="*/ 118 h 917"/>
                      <a:gd name="T62" fmla="*/ 3 w 1120"/>
                      <a:gd name="T63" fmla="*/ 113 h 9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20"/>
                      <a:gd name="T97" fmla="*/ 0 h 917"/>
                      <a:gd name="T98" fmla="*/ 1120 w 1120"/>
                      <a:gd name="T99" fmla="*/ 917 h 9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20" h="917">
                        <a:moveTo>
                          <a:pt x="18" y="676"/>
                        </a:moveTo>
                        <a:lnTo>
                          <a:pt x="39" y="664"/>
                        </a:lnTo>
                        <a:lnTo>
                          <a:pt x="81" y="657"/>
                        </a:lnTo>
                        <a:lnTo>
                          <a:pt x="128" y="654"/>
                        </a:lnTo>
                        <a:lnTo>
                          <a:pt x="238" y="629"/>
                        </a:lnTo>
                        <a:lnTo>
                          <a:pt x="327" y="590"/>
                        </a:lnTo>
                        <a:lnTo>
                          <a:pt x="441" y="535"/>
                        </a:lnTo>
                        <a:lnTo>
                          <a:pt x="551" y="469"/>
                        </a:lnTo>
                        <a:lnTo>
                          <a:pt x="639" y="404"/>
                        </a:lnTo>
                        <a:lnTo>
                          <a:pt x="735" y="333"/>
                        </a:lnTo>
                        <a:lnTo>
                          <a:pt x="836" y="242"/>
                        </a:lnTo>
                        <a:lnTo>
                          <a:pt x="923" y="154"/>
                        </a:lnTo>
                        <a:lnTo>
                          <a:pt x="971" y="115"/>
                        </a:lnTo>
                        <a:lnTo>
                          <a:pt x="1002" y="81"/>
                        </a:lnTo>
                        <a:lnTo>
                          <a:pt x="998" y="46"/>
                        </a:lnTo>
                        <a:lnTo>
                          <a:pt x="1002" y="21"/>
                        </a:lnTo>
                        <a:lnTo>
                          <a:pt x="1041" y="0"/>
                        </a:lnTo>
                        <a:lnTo>
                          <a:pt x="1073" y="0"/>
                        </a:lnTo>
                        <a:lnTo>
                          <a:pt x="1094" y="21"/>
                        </a:lnTo>
                        <a:lnTo>
                          <a:pt x="1120" y="81"/>
                        </a:lnTo>
                        <a:lnTo>
                          <a:pt x="1120" y="108"/>
                        </a:lnTo>
                        <a:lnTo>
                          <a:pt x="1116" y="129"/>
                        </a:lnTo>
                        <a:lnTo>
                          <a:pt x="1099" y="144"/>
                        </a:lnTo>
                        <a:lnTo>
                          <a:pt x="1077" y="153"/>
                        </a:lnTo>
                        <a:lnTo>
                          <a:pt x="1056" y="138"/>
                        </a:lnTo>
                        <a:lnTo>
                          <a:pt x="1041" y="126"/>
                        </a:lnTo>
                        <a:lnTo>
                          <a:pt x="952" y="266"/>
                        </a:lnTo>
                        <a:lnTo>
                          <a:pt x="846" y="436"/>
                        </a:lnTo>
                        <a:lnTo>
                          <a:pt x="760" y="549"/>
                        </a:lnTo>
                        <a:lnTo>
                          <a:pt x="685" y="640"/>
                        </a:lnTo>
                        <a:lnTo>
                          <a:pt x="596" y="731"/>
                        </a:lnTo>
                        <a:lnTo>
                          <a:pt x="518" y="799"/>
                        </a:lnTo>
                        <a:lnTo>
                          <a:pt x="459" y="845"/>
                        </a:lnTo>
                        <a:lnTo>
                          <a:pt x="370" y="897"/>
                        </a:lnTo>
                        <a:lnTo>
                          <a:pt x="313" y="917"/>
                        </a:lnTo>
                        <a:lnTo>
                          <a:pt x="262" y="917"/>
                        </a:lnTo>
                        <a:lnTo>
                          <a:pt x="255" y="897"/>
                        </a:lnTo>
                        <a:lnTo>
                          <a:pt x="262" y="877"/>
                        </a:lnTo>
                        <a:lnTo>
                          <a:pt x="270" y="860"/>
                        </a:lnTo>
                        <a:lnTo>
                          <a:pt x="275" y="857"/>
                        </a:lnTo>
                        <a:lnTo>
                          <a:pt x="291" y="845"/>
                        </a:lnTo>
                        <a:lnTo>
                          <a:pt x="327" y="841"/>
                        </a:lnTo>
                        <a:lnTo>
                          <a:pt x="370" y="818"/>
                        </a:lnTo>
                        <a:lnTo>
                          <a:pt x="424" y="788"/>
                        </a:lnTo>
                        <a:lnTo>
                          <a:pt x="480" y="748"/>
                        </a:lnTo>
                        <a:lnTo>
                          <a:pt x="551" y="685"/>
                        </a:lnTo>
                        <a:lnTo>
                          <a:pt x="639" y="590"/>
                        </a:lnTo>
                        <a:lnTo>
                          <a:pt x="710" y="519"/>
                        </a:lnTo>
                        <a:lnTo>
                          <a:pt x="756" y="456"/>
                        </a:lnTo>
                        <a:lnTo>
                          <a:pt x="792" y="404"/>
                        </a:lnTo>
                        <a:lnTo>
                          <a:pt x="817" y="373"/>
                        </a:lnTo>
                        <a:lnTo>
                          <a:pt x="798" y="354"/>
                        </a:lnTo>
                        <a:lnTo>
                          <a:pt x="639" y="494"/>
                        </a:lnTo>
                        <a:lnTo>
                          <a:pt x="556" y="549"/>
                        </a:lnTo>
                        <a:lnTo>
                          <a:pt x="480" y="597"/>
                        </a:lnTo>
                        <a:lnTo>
                          <a:pt x="406" y="640"/>
                        </a:lnTo>
                        <a:lnTo>
                          <a:pt x="280" y="697"/>
                        </a:lnTo>
                        <a:lnTo>
                          <a:pt x="216" y="714"/>
                        </a:lnTo>
                        <a:lnTo>
                          <a:pt x="128" y="731"/>
                        </a:lnTo>
                        <a:lnTo>
                          <a:pt x="81" y="731"/>
                        </a:lnTo>
                        <a:lnTo>
                          <a:pt x="33" y="728"/>
                        </a:lnTo>
                        <a:lnTo>
                          <a:pt x="12" y="710"/>
                        </a:lnTo>
                        <a:lnTo>
                          <a:pt x="0" y="689"/>
                        </a:lnTo>
                        <a:lnTo>
                          <a:pt x="18" y="676"/>
                        </a:lnTo>
                      </a:path>
                    </a:pathLst>
                  </a:custGeom>
                  <a:noFill/>
                  <a:ln w="0">
                    <a:solidFill>
                      <a:srgbClr val="C2C2C2"/>
                    </a:solidFill>
                    <a:round/>
                    <a:headEnd/>
                    <a:tailEnd/>
                  </a:ln>
                </p:spPr>
                <p:txBody>
                  <a:bodyPr/>
                  <a:lstStyle/>
                  <a:p>
                    <a:endParaRPr lang="de-DE">
                      <a:solidFill>
                        <a:prstClr val="black"/>
                      </a:solidFill>
                      <a:latin typeface="Calibri"/>
                    </a:endParaRPr>
                  </a:p>
                </p:txBody>
              </p:sp>
              <p:sp>
                <p:nvSpPr>
                  <p:cNvPr id="44192" name="Freeform 365"/>
                  <p:cNvSpPr>
                    <a:spLocks/>
                  </p:cNvSpPr>
                  <p:nvPr/>
                </p:nvSpPr>
                <p:spPr bwMode="auto">
                  <a:xfrm>
                    <a:off x="2416" y="3165"/>
                    <a:ext cx="149" cy="153"/>
                  </a:xfrm>
                  <a:custGeom>
                    <a:avLst/>
                    <a:gdLst>
                      <a:gd name="T0" fmla="*/ 0 w 1039"/>
                      <a:gd name="T1" fmla="*/ 110 h 917"/>
                      <a:gd name="T2" fmla="*/ 7 w 1039"/>
                      <a:gd name="T3" fmla="*/ 109 h 917"/>
                      <a:gd name="T4" fmla="*/ 23 w 1039"/>
                      <a:gd name="T5" fmla="*/ 105 h 917"/>
                      <a:gd name="T6" fmla="*/ 35 w 1039"/>
                      <a:gd name="T7" fmla="*/ 98 h 917"/>
                      <a:gd name="T8" fmla="*/ 52 w 1039"/>
                      <a:gd name="T9" fmla="*/ 89 h 917"/>
                      <a:gd name="T10" fmla="*/ 67 w 1039"/>
                      <a:gd name="T11" fmla="*/ 78 h 917"/>
                      <a:gd name="T12" fmla="*/ 80 w 1039"/>
                      <a:gd name="T13" fmla="*/ 67 h 917"/>
                      <a:gd name="T14" fmla="*/ 94 w 1039"/>
                      <a:gd name="T15" fmla="*/ 56 h 917"/>
                      <a:gd name="T16" fmla="*/ 108 w 1039"/>
                      <a:gd name="T17" fmla="*/ 40 h 917"/>
                      <a:gd name="T18" fmla="*/ 121 w 1039"/>
                      <a:gd name="T19" fmla="*/ 26 h 917"/>
                      <a:gd name="T20" fmla="*/ 128 w 1039"/>
                      <a:gd name="T21" fmla="*/ 19 h 917"/>
                      <a:gd name="T22" fmla="*/ 132 w 1039"/>
                      <a:gd name="T23" fmla="*/ 14 h 917"/>
                      <a:gd name="T24" fmla="*/ 132 w 1039"/>
                      <a:gd name="T25" fmla="*/ 8 h 917"/>
                      <a:gd name="T26" fmla="*/ 132 w 1039"/>
                      <a:gd name="T27" fmla="*/ 4 h 917"/>
                      <a:gd name="T28" fmla="*/ 138 w 1039"/>
                      <a:gd name="T29" fmla="*/ 0 h 917"/>
                      <a:gd name="T30" fmla="*/ 142 w 1039"/>
                      <a:gd name="T31" fmla="*/ 0 h 917"/>
                      <a:gd name="T32" fmla="*/ 145 w 1039"/>
                      <a:gd name="T33" fmla="*/ 4 h 917"/>
                      <a:gd name="T34" fmla="*/ 149 w 1039"/>
                      <a:gd name="T35" fmla="*/ 14 h 917"/>
                      <a:gd name="T36" fmla="*/ 149 w 1039"/>
                      <a:gd name="T37" fmla="*/ 18 h 917"/>
                      <a:gd name="T38" fmla="*/ 148 w 1039"/>
                      <a:gd name="T39" fmla="*/ 22 h 917"/>
                      <a:gd name="T40" fmla="*/ 146 w 1039"/>
                      <a:gd name="T41" fmla="*/ 24 h 917"/>
                      <a:gd name="T42" fmla="*/ 143 w 1039"/>
                      <a:gd name="T43" fmla="*/ 26 h 917"/>
                      <a:gd name="T44" fmla="*/ 140 w 1039"/>
                      <a:gd name="T45" fmla="*/ 23 h 917"/>
                      <a:gd name="T46" fmla="*/ 138 w 1039"/>
                      <a:gd name="T47" fmla="*/ 21 h 917"/>
                      <a:gd name="T48" fmla="*/ 125 w 1039"/>
                      <a:gd name="T49" fmla="*/ 44 h 917"/>
                      <a:gd name="T50" fmla="*/ 110 w 1039"/>
                      <a:gd name="T51" fmla="*/ 73 h 917"/>
                      <a:gd name="T52" fmla="*/ 97 w 1039"/>
                      <a:gd name="T53" fmla="*/ 92 h 917"/>
                      <a:gd name="T54" fmla="*/ 87 w 1039"/>
                      <a:gd name="T55" fmla="*/ 107 h 917"/>
                      <a:gd name="T56" fmla="*/ 74 w 1039"/>
                      <a:gd name="T57" fmla="*/ 122 h 917"/>
                      <a:gd name="T58" fmla="*/ 63 w 1039"/>
                      <a:gd name="T59" fmla="*/ 133 h 917"/>
                      <a:gd name="T60" fmla="*/ 54 w 1039"/>
                      <a:gd name="T61" fmla="*/ 141 h 917"/>
                      <a:gd name="T62" fmla="*/ 41 w 1039"/>
                      <a:gd name="T63" fmla="*/ 150 h 917"/>
                      <a:gd name="T64" fmla="*/ 33 w 1039"/>
                      <a:gd name="T65" fmla="*/ 153 h 9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9"/>
                      <a:gd name="T100" fmla="*/ 0 h 917"/>
                      <a:gd name="T101" fmla="*/ 1039 w 1039"/>
                      <a:gd name="T102" fmla="*/ 917 h 9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9" h="917">
                        <a:moveTo>
                          <a:pt x="0" y="657"/>
                        </a:moveTo>
                        <a:lnTo>
                          <a:pt x="47" y="654"/>
                        </a:lnTo>
                        <a:lnTo>
                          <a:pt x="157" y="629"/>
                        </a:lnTo>
                        <a:lnTo>
                          <a:pt x="246" y="590"/>
                        </a:lnTo>
                        <a:lnTo>
                          <a:pt x="360" y="535"/>
                        </a:lnTo>
                        <a:lnTo>
                          <a:pt x="470" y="469"/>
                        </a:lnTo>
                        <a:lnTo>
                          <a:pt x="558" y="404"/>
                        </a:lnTo>
                        <a:lnTo>
                          <a:pt x="654" y="333"/>
                        </a:lnTo>
                        <a:lnTo>
                          <a:pt x="755" y="242"/>
                        </a:lnTo>
                        <a:lnTo>
                          <a:pt x="842" y="154"/>
                        </a:lnTo>
                        <a:lnTo>
                          <a:pt x="890" y="115"/>
                        </a:lnTo>
                        <a:lnTo>
                          <a:pt x="921" y="81"/>
                        </a:lnTo>
                        <a:lnTo>
                          <a:pt x="917" y="46"/>
                        </a:lnTo>
                        <a:lnTo>
                          <a:pt x="921" y="21"/>
                        </a:lnTo>
                        <a:lnTo>
                          <a:pt x="960" y="0"/>
                        </a:lnTo>
                        <a:lnTo>
                          <a:pt x="992" y="0"/>
                        </a:lnTo>
                        <a:lnTo>
                          <a:pt x="1013" y="21"/>
                        </a:lnTo>
                        <a:lnTo>
                          <a:pt x="1039" y="81"/>
                        </a:lnTo>
                        <a:lnTo>
                          <a:pt x="1039" y="108"/>
                        </a:lnTo>
                        <a:lnTo>
                          <a:pt x="1035" y="129"/>
                        </a:lnTo>
                        <a:lnTo>
                          <a:pt x="1018" y="144"/>
                        </a:lnTo>
                        <a:lnTo>
                          <a:pt x="996" y="153"/>
                        </a:lnTo>
                        <a:lnTo>
                          <a:pt x="975" y="138"/>
                        </a:lnTo>
                        <a:lnTo>
                          <a:pt x="960" y="126"/>
                        </a:lnTo>
                        <a:lnTo>
                          <a:pt x="871" y="266"/>
                        </a:lnTo>
                        <a:lnTo>
                          <a:pt x="765" y="436"/>
                        </a:lnTo>
                        <a:lnTo>
                          <a:pt x="679" y="549"/>
                        </a:lnTo>
                        <a:lnTo>
                          <a:pt x="604" y="640"/>
                        </a:lnTo>
                        <a:lnTo>
                          <a:pt x="515" y="731"/>
                        </a:lnTo>
                        <a:lnTo>
                          <a:pt x="437" y="799"/>
                        </a:lnTo>
                        <a:lnTo>
                          <a:pt x="378" y="845"/>
                        </a:lnTo>
                        <a:lnTo>
                          <a:pt x="289" y="897"/>
                        </a:lnTo>
                        <a:lnTo>
                          <a:pt x="232" y="917"/>
                        </a:lnTo>
                      </a:path>
                    </a:pathLst>
                  </a:custGeom>
                  <a:noFill/>
                  <a:ln w="0">
                    <a:solidFill>
                      <a:srgbClr val="C2C2C2"/>
                    </a:solidFill>
                    <a:round/>
                    <a:headEnd/>
                    <a:tailEnd/>
                  </a:ln>
                </p:spPr>
                <p:txBody>
                  <a:bodyPr/>
                  <a:lstStyle/>
                  <a:p>
                    <a:endParaRPr lang="de-DE">
                      <a:solidFill>
                        <a:prstClr val="black"/>
                      </a:solidFill>
                      <a:latin typeface="Calibri"/>
                    </a:endParaRPr>
                  </a:p>
                </p:txBody>
              </p:sp>
              <p:sp>
                <p:nvSpPr>
                  <p:cNvPr id="44193" name="Freeform 366"/>
                  <p:cNvSpPr>
                    <a:spLocks/>
                  </p:cNvSpPr>
                  <p:nvPr/>
                </p:nvSpPr>
                <p:spPr bwMode="auto">
                  <a:xfrm>
                    <a:off x="2416" y="3165"/>
                    <a:ext cx="149" cy="153"/>
                  </a:xfrm>
                  <a:custGeom>
                    <a:avLst/>
                    <a:gdLst>
                      <a:gd name="T0" fmla="*/ 0 w 1039"/>
                      <a:gd name="T1" fmla="*/ 110 h 917"/>
                      <a:gd name="T2" fmla="*/ 7 w 1039"/>
                      <a:gd name="T3" fmla="*/ 109 h 917"/>
                      <a:gd name="T4" fmla="*/ 23 w 1039"/>
                      <a:gd name="T5" fmla="*/ 105 h 917"/>
                      <a:gd name="T6" fmla="*/ 35 w 1039"/>
                      <a:gd name="T7" fmla="*/ 98 h 917"/>
                      <a:gd name="T8" fmla="*/ 52 w 1039"/>
                      <a:gd name="T9" fmla="*/ 89 h 917"/>
                      <a:gd name="T10" fmla="*/ 67 w 1039"/>
                      <a:gd name="T11" fmla="*/ 78 h 917"/>
                      <a:gd name="T12" fmla="*/ 80 w 1039"/>
                      <a:gd name="T13" fmla="*/ 67 h 917"/>
                      <a:gd name="T14" fmla="*/ 94 w 1039"/>
                      <a:gd name="T15" fmla="*/ 56 h 917"/>
                      <a:gd name="T16" fmla="*/ 108 w 1039"/>
                      <a:gd name="T17" fmla="*/ 40 h 917"/>
                      <a:gd name="T18" fmla="*/ 121 w 1039"/>
                      <a:gd name="T19" fmla="*/ 26 h 917"/>
                      <a:gd name="T20" fmla="*/ 128 w 1039"/>
                      <a:gd name="T21" fmla="*/ 19 h 917"/>
                      <a:gd name="T22" fmla="*/ 132 w 1039"/>
                      <a:gd name="T23" fmla="*/ 14 h 917"/>
                      <a:gd name="T24" fmla="*/ 132 w 1039"/>
                      <a:gd name="T25" fmla="*/ 8 h 917"/>
                      <a:gd name="T26" fmla="*/ 132 w 1039"/>
                      <a:gd name="T27" fmla="*/ 4 h 917"/>
                      <a:gd name="T28" fmla="*/ 138 w 1039"/>
                      <a:gd name="T29" fmla="*/ 0 h 917"/>
                      <a:gd name="T30" fmla="*/ 142 w 1039"/>
                      <a:gd name="T31" fmla="*/ 0 h 917"/>
                      <a:gd name="T32" fmla="*/ 145 w 1039"/>
                      <a:gd name="T33" fmla="*/ 4 h 917"/>
                      <a:gd name="T34" fmla="*/ 149 w 1039"/>
                      <a:gd name="T35" fmla="*/ 14 h 917"/>
                      <a:gd name="T36" fmla="*/ 149 w 1039"/>
                      <a:gd name="T37" fmla="*/ 18 h 917"/>
                      <a:gd name="T38" fmla="*/ 148 w 1039"/>
                      <a:gd name="T39" fmla="*/ 22 h 917"/>
                      <a:gd name="T40" fmla="*/ 146 w 1039"/>
                      <a:gd name="T41" fmla="*/ 24 h 917"/>
                      <a:gd name="T42" fmla="*/ 143 w 1039"/>
                      <a:gd name="T43" fmla="*/ 26 h 917"/>
                      <a:gd name="T44" fmla="*/ 140 w 1039"/>
                      <a:gd name="T45" fmla="*/ 23 h 917"/>
                      <a:gd name="T46" fmla="*/ 138 w 1039"/>
                      <a:gd name="T47" fmla="*/ 21 h 917"/>
                      <a:gd name="T48" fmla="*/ 125 w 1039"/>
                      <a:gd name="T49" fmla="*/ 44 h 917"/>
                      <a:gd name="T50" fmla="*/ 110 w 1039"/>
                      <a:gd name="T51" fmla="*/ 73 h 917"/>
                      <a:gd name="T52" fmla="*/ 97 w 1039"/>
                      <a:gd name="T53" fmla="*/ 92 h 917"/>
                      <a:gd name="T54" fmla="*/ 87 w 1039"/>
                      <a:gd name="T55" fmla="*/ 107 h 917"/>
                      <a:gd name="T56" fmla="*/ 74 w 1039"/>
                      <a:gd name="T57" fmla="*/ 122 h 917"/>
                      <a:gd name="T58" fmla="*/ 63 w 1039"/>
                      <a:gd name="T59" fmla="*/ 133 h 917"/>
                      <a:gd name="T60" fmla="*/ 54 w 1039"/>
                      <a:gd name="T61" fmla="*/ 141 h 917"/>
                      <a:gd name="T62" fmla="*/ 41 w 1039"/>
                      <a:gd name="T63" fmla="*/ 150 h 917"/>
                      <a:gd name="T64" fmla="*/ 33 w 1039"/>
                      <a:gd name="T65" fmla="*/ 153 h 9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9"/>
                      <a:gd name="T100" fmla="*/ 0 h 917"/>
                      <a:gd name="T101" fmla="*/ 1039 w 1039"/>
                      <a:gd name="T102" fmla="*/ 917 h 9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9" h="917">
                        <a:moveTo>
                          <a:pt x="0" y="657"/>
                        </a:moveTo>
                        <a:lnTo>
                          <a:pt x="47" y="654"/>
                        </a:lnTo>
                        <a:lnTo>
                          <a:pt x="157" y="629"/>
                        </a:lnTo>
                        <a:lnTo>
                          <a:pt x="246" y="590"/>
                        </a:lnTo>
                        <a:lnTo>
                          <a:pt x="360" y="535"/>
                        </a:lnTo>
                        <a:lnTo>
                          <a:pt x="470" y="469"/>
                        </a:lnTo>
                        <a:lnTo>
                          <a:pt x="558" y="404"/>
                        </a:lnTo>
                        <a:lnTo>
                          <a:pt x="654" y="333"/>
                        </a:lnTo>
                        <a:lnTo>
                          <a:pt x="755" y="242"/>
                        </a:lnTo>
                        <a:lnTo>
                          <a:pt x="842" y="154"/>
                        </a:lnTo>
                        <a:lnTo>
                          <a:pt x="890" y="115"/>
                        </a:lnTo>
                        <a:lnTo>
                          <a:pt x="921" y="81"/>
                        </a:lnTo>
                        <a:lnTo>
                          <a:pt x="917" y="46"/>
                        </a:lnTo>
                        <a:lnTo>
                          <a:pt x="921" y="21"/>
                        </a:lnTo>
                        <a:lnTo>
                          <a:pt x="960" y="0"/>
                        </a:lnTo>
                        <a:lnTo>
                          <a:pt x="992" y="0"/>
                        </a:lnTo>
                        <a:lnTo>
                          <a:pt x="1013" y="21"/>
                        </a:lnTo>
                        <a:lnTo>
                          <a:pt x="1039" y="81"/>
                        </a:lnTo>
                        <a:lnTo>
                          <a:pt x="1039" y="108"/>
                        </a:lnTo>
                        <a:lnTo>
                          <a:pt x="1035" y="129"/>
                        </a:lnTo>
                        <a:lnTo>
                          <a:pt x="1018" y="144"/>
                        </a:lnTo>
                        <a:lnTo>
                          <a:pt x="996" y="153"/>
                        </a:lnTo>
                        <a:lnTo>
                          <a:pt x="975" y="138"/>
                        </a:lnTo>
                        <a:lnTo>
                          <a:pt x="960" y="126"/>
                        </a:lnTo>
                        <a:lnTo>
                          <a:pt x="871" y="266"/>
                        </a:lnTo>
                        <a:lnTo>
                          <a:pt x="765" y="436"/>
                        </a:lnTo>
                        <a:lnTo>
                          <a:pt x="679" y="549"/>
                        </a:lnTo>
                        <a:lnTo>
                          <a:pt x="604" y="640"/>
                        </a:lnTo>
                        <a:lnTo>
                          <a:pt x="515" y="731"/>
                        </a:lnTo>
                        <a:lnTo>
                          <a:pt x="437" y="799"/>
                        </a:lnTo>
                        <a:lnTo>
                          <a:pt x="378" y="845"/>
                        </a:lnTo>
                        <a:lnTo>
                          <a:pt x="289" y="897"/>
                        </a:lnTo>
                        <a:lnTo>
                          <a:pt x="232" y="917"/>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94" name="Freeform 367"/>
                  <p:cNvSpPr>
                    <a:spLocks/>
                  </p:cNvSpPr>
                  <p:nvPr/>
                </p:nvSpPr>
                <p:spPr bwMode="auto">
                  <a:xfrm>
                    <a:off x="2405" y="3224"/>
                    <a:ext cx="117" cy="77"/>
                  </a:xfrm>
                  <a:custGeom>
                    <a:avLst/>
                    <a:gdLst>
                      <a:gd name="T0" fmla="*/ 53 w 817"/>
                      <a:gd name="T1" fmla="*/ 77 h 464"/>
                      <a:gd name="T2" fmla="*/ 61 w 817"/>
                      <a:gd name="T3" fmla="*/ 72 h 464"/>
                      <a:gd name="T4" fmla="*/ 69 w 817"/>
                      <a:gd name="T5" fmla="*/ 65 h 464"/>
                      <a:gd name="T6" fmla="*/ 79 w 817"/>
                      <a:gd name="T7" fmla="*/ 55 h 464"/>
                      <a:gd name="T8" fmla="*/ 92 w 817"/>
                      <a:gd name="T9" fmla="*/ 39 h 464"/>
                      <a:gd name="T10" fmla="*/ 102 w 817"/>
                      <a:gd name="T11" fmla="*/ 27 h 464"/>
                      <a:gd name="T12" fmla="*/ 108 w 817"/>
                      <a:gd name="T13" fmla="*/ 17 h 464"/>
                      <a:gd name="T14" fmla="*/ 113 w 817"/>
                      <a:gd name="T15" fmla="*/ 8 h 464"/>
                      <a:gd name="T16" fmla="*/ 117 w 817"/>
                      <a:gd name="T17" fmla="*/ 3 h 464"/>
                      <a:gd name="T18" fmla="*/ 114 w 817"/>
                      <a:gd name="T19" fmla="*/ 0 h 464"/>
                      <a:gd name="T20" fmla="*/ 92 w 817"/>
                      <a:gd name="T21" fmla="*/ 23 h 464"/>
                      <a:gd name="T22" fmla="*/ 80 w 817"/>
                      <a:gd name="T23" fmla="*/ 32 h 464"/>
                      <a:gd name="T24" fmla="*/ 69 w 817"/>
                      <a:gd name="T25" fmla="*/ 40 h 464"/>
                      <a:gd name="T26" fmla="*/ 58 w 817"/>
                      <a:gd name="T27" fmla="*/ 47 h 464"/>
                      <a:gd name="T28" fmla="*/ 40 w 817"/>
                      <a:gd name="T29" fmla="*/ 57 h 464"/>
                      <a:gd name="T30" fmla="*/ 31 w 817"/>
                      <a:gd name="T31" fmla="*/ 60 h 464"/>
                      <a:gd name="T32" fmla="*/ 18 w 817"/>
                      <a:gd name="T33" fmla="*/ 63 h 464"/>
                      <a:gd name="T34" fmla="*/ 12 w 817"/>
                      <a:gd name="T35" fmla="*/ 63 h 464"/>
                      <a:gd name="T36" fmla="*/ 5 w 817"/>
                      <a:gd name="T37" fmla="*/ 62 h 464"/>
                      <a:gd name="T38" fmla="*/ 2 w 817"/>
                      <a:gd name="T39" fmla="*/ 59 h 464"/>
                      <a:gd name="T40" fmla="*/ 0 w 817"/>
                      <a:gd name="T41" fmla="*/ 56 h 4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17"/>
                      <a:gd name="T64" fmla="*/ 0 h 464"/>
                      <a:gd name="T65" fmla="*/ 817 w 817"/>
                      <a:gd name="T66" fmla="*/ 464 h 4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17" h="464">
                        <a:moveTo>
                          <a:pt x="370" y="464"/>
                        </a:moveTo>
                        <a:lnTo>
                          <a:pt x="424" y="434"/>
                        </a:lnTo>
                        <a:lnTo>
                          <a:pt x="480" y="394"/>
                        </a:lnTo>
                        <a:lnTo>
                          <a:pt x="551" y="331"/>
                        </a:lnTo>
                        <a:lnTo>
                          <a:pt x="639" y="236"/>
                        </a:lnTo>
                        <a:lnTo>
                          <a:pt x="710" y="165"/>
                        </a:lnTo>
                        <a:lnTo>
                          <a:pt x="756" y="102"/>
                        </a:lnTo>
                        <a:lnTo>
                          <a:pt x="792" y="50"/>
                        </a:lnTo>
                        <a:lnTo>
                          <a:pt x="817" y="19"/>
                        </a:lnTo>
                        <a:lnTo>
                          <a:pt x="798" y="0"/>
                        </a:lnTo>
                        <a:lnTo>
                          <a:pt x="639" y="140"/>
                        </a:lnTo>
                        <a:lnTo>
                          <a:pt x="556" y="195"/>
                        </a:lnTo>
                        <a:lnTo>
                          <a:pt x="480" y="243"/>
                        </a:lnTo>
                        <a:lnTo>
                          <a:pt x="406" y="286"/>
                        </a:lnTo>
                        <a:lnTo>
                          <a:pt x="280" y="343"/>
                        </a:lnTo>
                        <a:lnTo>
                          <a:pt x="216" y="360"/>
                        </a:lnTo>
                        <a:lnTo>
                          <a:pt x="128" y="377"/>
                        </a:lnTo>
                        <a:lnTo>
                          <a:pt x="81" y="377"/>
                        </a:lnTo>
                        <a:lnTo>
                          <a:pt x="33" y="374"/>
                        </a:lnTo>
                        <a:lnTo>
                          <a:pt x="12" y="356"/>
                        </a:lnTo>
                        <a:lnTo>
                          <a:pt x="0" y="335"/>
                        </a:lnTo>
                      </a:path>
                    </a:pathLst>
                  </a:custGeom>
                  <a:noFill/>
                  <a:ln w="0">
                    <a:solidFill>
                      <a:srgbClr val="000000"/>
                    </a:solidFill>
                    <a:round/>
                    <a:headEnd/>
                    <a:tailEnd/>
                  </a:ln>
                </p:spPr>
                <p:txBody>
                  <a:bodyPr/>
                  <a:lstStyle/>
                  <a:p>
                    <a:endParaRPr lang="de-DE">
                      <a:solidFill>
                        <a:prstClr val="black"/>
                      </a:solidFill>
                      <a:latin typeface="Calibri"/>
                    </a:endParaRPr>
                  </a:p>
                </p:txBody>
              </p:sp>
              <p:sp>
                <p:nvSpPr>
                  <p:cNvPr id="44195" name="Freeform 368"/>
                  <p:cNvSpPr>
                    <a:spLocks/>
                  </p:cNvSpPr>
                  <p:nvPr/>
                </p:nvSpPr>
                <p:spPr bwMode="auto">
                  <a:xfrm>
                    <a:off x="2405" y="3224"/>
                    <a:ext cx="117" cy="77"/>
                  </a:xfrm>
                  <a:custGeom>
                    <a:avLst/>
                    <a:gdLst>
                      <a:gd name="T0" fmla="*/ 53 w 817"/>
                      <a:gd name="T1" fmla="*/ 77 h 464"/>
                      <a:gd name="T2" fmla="*/ 61 w 817"/>
                      <a:gd name="T3" fmla="*/ 72 h 464"/>
                      <a:gd name="T4" fmla="*/ 69 w 817"/>
                      <a:gd name="T5" fmla="*/ 65 h 464"/>
                      <a:gd name="T6" fmla="*/ 79 w 817"/>
                      <a:gd name="T7" fmla="*/ 55 h 464"/>
                      <a:gd name="T8" fmla="*/ 92 w 817"/>
                      <a:gd name="T9" fmla="*/ 39 h 464"/>
                      <a:gd name="T10" fmla="*/ 102 w 817"/>
                      <a:gd name="T11" fmla="*/ 27 h 464"/>
                      <a:gd name="T12" fmla="*/ 108 w 817"/>
                      <a:gd name="T13" fmla="*/ 17 h 464"/>
                      <a:gd name="T14" fmla="*/ 113 w 817"/>
                      <a:gd name="T15" fmla="*/ 8 h 464"/>
                      <a:gd name="T16" fmla="*/ 117 w 817"/>
                      <a:gd name="T17" fmla="*/ 3 h 464"/>
                      <a:gd name="T18" fmla="*/ 114 w 817"/>
                      <a:gd name="T19" fmla="*/ 0 h 464"/>
                      <a:gd name="T20" fmla="*/ 92 w 817"/>
                      <a:gd name="T21" fmla="*/ 23 h 464"/>
                      <a:gd name="T22" fmla="*/ 80 w 817"/>
                      <a:gd name="T23" fmla="*/ 32 h 464"/>
                      <a:gd name="T24" fmla="*/ 69 w 817"/>
                      <a:gd name="T25" fmla="*/ 40 h 464"/>
                      <a:gd name="T26" fmla="*/ 58 w 817"/>
                      <a:gd name="T27" fmla="*/ 47 h 464"/>
                      <a:gd name="T28" fmla="*/ 40 w 817"/>
                      <a:gd name="T29" fmla="*/ 57 h 464"/>
                      <a:gd name="T30" fmla="*/ 31 w 817"/>
                      <a:gd name="T31" fmla="*/ 60 h 464"/>
                      <a:gd name="T32" fmla="*/ 18 w 817"/>
                      <a:gd name="T33" fmla="*/ 63 h 464"/>
                      <a:gd name="T34" fmla="*/ 12 w 817"/>
                      <a:gd name="T35" fmla="*/ 63 h 464"/>
                      <a:gd name="T36" fmla="*/ 5 w 817"/>
                      <a:gd name="T37" fmla="*/ 62 h 464"/>
                      <a:gd name="T38" fmla="*/ 2 w 817"/>
                      <a:gd name="T39" fmla="*/ 59 h 464"/>
                      <a:gd name="T40" fmla="*/ 0 w 817"/>
                      <a:gd name="T41" fmla="*/ 56 h 4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17"/>
                      <a:gd name="T64" fmla="*/ 0 h 464"/>
                      <a:gd name="T65" fmla="*/ 817 w 817"/>
                      <a:gd name="T66" fmla="*/ 464 h 4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17" h="464">
                        <a:moveTo>
                          <a:pt x="370" y="464"/>
                        </a:moveTo>
                        <a:lnTo>
                          <a:pt x="424" y="434"/>
                        </a:lnTo>
                        <a:lnTo>
                          <a:pt x="480" y="394"/>
                        </a:lnTo>
                        <a:lnTo>
                          <a:pt x="551" y="331"/>
                        </a:lnTo>
                        <a:lnTo>
                          <a:pt x="639" y="236"/>
                        </a:lnTo>
                        <a:lnTo>
                          <a:pt x="710" y="165"/>
                        </a:lnTo>
                        <a:lnTo>
                          <a:pt x="756" y="102"/>
                        </a:lnTo>
                        <a:lnTo>
                          <a:pt x="792" y="50"/>
                        </a:lnTo>
                        <a:lnTo>
                          <a:pt x="817" y="19"/>
                        </a:lnTo>
                        <a:lnTo>
                          <a:pt x="798" y="0"/>
                        </a:lnTo>
                        <a:lnTo>
                          <a:pt x="639" y="140"/>
                        </a:lnTo>
                        <a:lnTo>
                          <a:pt x="556" y="195"/>
                        </a:lnTo>
                        <a:lnTo>
                          <a:pt x="480" y="243"/>
                        </a:lnTo>
                        <a:lnTo>
                          <a:pt x="406" y="286"/>
                        </a:lnTo>
                        <a:lnTo>
                          <a:pt x="280" y="343"/>
                        </a:lnTo>
                        <a:lnTo>
                          <a:pt x="216" y="360"/>
                        </a:lnTo>
                        <a:lnTo>
                          <a:pt x="128" y="377"/>
                        </a:lnTo>
                        <a:lnTo>
                          <a:pt x="81" y="377"/>
                        </a:lnTo>
                        <a:lnTo>
                          <a:pt x="33" y="374"/>
                        </a:lnTo>
                        <a:lnTo>
                          <a:pt x="12" y="356"/>
                        </a:lnTo>
                        <a:lnTo>
                          <a:pt x="0" y="335"/>
                        </a:lnTo>
                      </a:path>
                    </a:pathLst>
                  </a:custGeom>
                  <a:noFill/>
                  <a:ln w="0">
                    <a:solidFill>
                      <a:srgbClr val="000000"/>
                    </a:solidFill>
                    <a:round/>
                    <a:headEnd/>
                    <a:tailEnd/>
                  </a:ln>
                </p:spPr>
                <p:txBody>
                  <a:bodyPr/>
                  <a:lstStyle/>
                  <a:p>
                    <a:endParaRPr lang="de-DE">
                      <a:solidFill>
                        <a:prstClr val="black"/>
                      </a:solidFill>
                      <a:latin typeface="Calibri"/>
                    </a:endParaRPr>
                  </a:p>
                </p:txBody>
              </p:sp>
            </p:grpSp>
            <p:sp>
              <p:nvSpPr>
                <p:cNvPr id="44066" name="Text Box 369"/>
                <p:cNvSpPr txBox="1">
                  <a:spLocks noChangeArrowheads="1"/>
                </p:cNvSpPr>
                <p:nvPr/>
              </p:nvSpPr>
              <p:spPr bwMode="auto">
                <a:xfrm>
                  <a:off x="1953" y="4061"/>
                  <a:ext cx="932" cy="404"/>
                </a:xfrm>
                <a:prstGeom prst="rect">
                  <a:avLst/>
                </a:prstGeom>
                <a:noFill/>
                <a:ln w="6350">
                  <a:noFill/>
                  <a:miter lim="800000"/>
                  <a:headEnd/>
                  <a:tailEnd/>
                </a:ln>
              </p:spPr>
              <p:txBody>
                <a:bodyPr wrap="none" lIns="75749" tIns="37874" rIns="75749" bIns="37874" anchor="ctr" anchorCtr="1">
                  <a:spAutoFit/>
                </a:bodyPr>
                <a:lstStyle/>
                <a:p>
                  <a:pPr defTabSz="631825"/>
                  <a:r>
                    <a:rPr lang="en-US" sz="1500" dirty="0">
                      <a:solidFill>
                        <a:prstClr val="black"/>
                      </a:solidFill>
                      <a:latin typeface="Calibri"/>
                    </a:rPr>
                    <a:t>Daily SCRUM</a:t>
                  </a:r>
                </a:p>
                <a:p>
                  <a:pPr defTabSz="631825"/>
                  <a:r>
                    <a:rPr lang="en-US" sz="1500" dirty="0">
                      <a:solidFill>
                        <a:prstClr val="black"/>
                      </a:solidFill>
                      <a:latin typeface="Calibri"/>
                    </a:rPr>
                    <a:t>+ SPRINT</a:t>
                  </a:r>
                </a:p>
              </p:txBody>
            </p:sp>
          </p:grpSp>
          <p:sp>
            <p:nvSpPr>
              <p:cNvPr id="44063" name="AutoShape 370"/>
              <p:cNvSpPr>
                <a:spLocks noChangeArrowheads="1"/>
              </p:cNvSpPr>
              <p:nvPr/>
            </p:nvSpPr>
            <p:spPr bwMode="auto">
              <a:xfrm>
                <a:off x="3168" y="2496"/>
                <a:ext cx="192" cy="192"/>
              </a:xfrm>
              <a:prstGeom prst="hexagon">
                <a:avLst>
                  <a:gd name="adj" fmla="val 25000"/>
                  <a:gd name="vf" fmla="val 115470"/>
                </a:avLst>
              </a:prstGeom>
              <a:solidFill>
                <a:srgbClr val="F1FA9C"/>
              </a:solidFill>
              <a:ln w="57150">
                <a:solidFill>
                  <a:srgbClr val="2358A7"/>
                </a:solidFill>
                <a:miter lim="800000"/>
                <a:headEnd/>
                <a:tailEnd/>
              </a:ln>
            </p:spPr>
            <p:txBody>
              <a:bodyPr wrap="none" anchor="ctr"/>
              <a:lstStyle/>
              <a:p>
                <a:endParaRPr lang="de-DE">
                  <a:solidFill>
                    <a:prstClr val="black"/>
                  </a:solidFill>
                  <a:latin typeface="Calibri"/>
                </a:endParaRPr>
              </a:p>
            </p:txBody>
          </p:sp>
        </p:grpSp>
        <p:sp>
          <p:nvSpPr>
            <p:cNvPr id="44060" name="Line 371"/>
            <p:cNvSpPr>
              <a:spLocks noChangeShapeType="1"/>
            </p:cNvSpPr>
            <p:nvPr/>
          </p:nvSpPr>
          <p:spPr bwMode="auto">
            <a:xfrm>
              <a:off x="2902" y="1840"/>
              <a:ext cx="362" cy="704"/>
            </a:xfrm>
            <a:prstGeom prst="line">
              <a:avLst/>
            </a:prstGeom>
            <a:noFill/>
            <a:ln w="6350">
              <a:solidFill>
                <a:srgbClr val="2358A7"/>
              </a:solidFill>
              <a:round/>
              <a:headEnd/>
              <a:tailEnd/>
            </a:ln>
          </p:spPr>
          <p:txBody>
            <a:bodyPr wrap="none" anchor="ctr"/>
            <a:lstStyle/>
            <a:p>
              <a:endParaRPr lang="de-DE">
                <a:solidFill>
                  <a:prstClr val="black"/>
                </a:solidFill>
                <a:latin typeface="Calibri"/>
              </a:endParaRPr>
            </a:p>
          </p:txBody>
        </p:sp>
      </p:grpSp>
      <p:sp>
        <p:nvSpPr>
          <p:cNvPr id="373" name="Rectangle 2"/>
          <p:cNvSpPr>
            <a:spLocks noGrp="1" noChangeArrowheads="1"/>
          </p:cNvSpPr>
          <p:nvPr>
            <p:ph type="title"/>
          </p:nvPr>
        </p:nvSpPr>
        <p:spPr>
          <a:xfrm>
            <a:off x="457200" y="24304"/>
            <a:ext cx="8229600" cy="706090"/>
          </a:xfrm>
        </p:spPr>
        <p:txBody>
          <a:bodyPr/>
          <a:lstStyle/>
          <a:p>
            <a:r>
              <a:rPr lang="en-US" dirty="0" smtClean="0"/>
              <a:t>Just enough planning</a:t>
            </a:r>
            <a:br>
              <a:rPr lang="en-US" dirty="0" smtClean="0"/>
            </a:br>
            <a:r>
              <a:rPr lang="en-US" sz="1800" dirty="0" smtClean="0"/>
              <a:t>Inspired by</a:t>
            </a:r>
            <a:r>
              <a:rPr lang="en-US" sz="1800" dirty="0" smtClean="0">
                <a:solidFill>
                  <a:schemeClr val="tx1"/>
                </a:solidFill>
              </a:rPr>
              <a:t> Barry Boehm</a:t>
            </a:r>
            <a:endParaRPr lang="en-US" dirty="0" smtClean="0">
              <a:solidFill>
                <a:schemeClr val="tx1"/>
              </a:solidFill>
            </a:endParaRPr>
          </a:p>
        </p:txBody>
      </p:sp>
      <p:sp>
        <p:nvSpPr>
          <p:cNvPr id="11" name="Footer Placeholder 10"/>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2" name="Slide Number Placeholder 11"/>
          <p:cNvSpPr>
            <a:spLocks noGrp="1"/>
          </p:cNvSpPr>
          <p:nvPr>
            <p:ph type="sldNum" sz="quarter" idx="12"/>
          </p:nvPr>
        </p:nvSpPr>
        <p:spPr/>
        <p:txBody>
          <a:bodyPr/>
          <a:lstStyle/>
          <a:p>
            <a:fld id="{91974DF9-AD47-4691-BA21-BBFCE3637A9A}"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2048316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orlag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653</Words>
  <Application>Microsoft Macintosh PowerPoint</Application>
  <PresentationFormat>On-screen Show (4:3)</PresentationFormat>
  <Paragraphs>109</Paragraphs>
  <Slides>8</Slides>
  <Notes>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1" baseType="lpstr">
      <vt:lpstr>Office Theme</vt:lpstr>
      <vt:lpstr>Vorlage</vt:lpstr>
      <vt:lpstr>Paint Shop Pro Image</vt:lpstr>
      <vt:lpstr>Agile vs. Plan-driven</vt:lpstr>
      <vt:lpstr>PowerPoint Presentation</vt:lpstr>
      <vt:lpstr>How much planning does a project need? Inspired by Barry Boehm</vt:lpstr>
      <vt:lpstr>How much planning does a project need? Inspired by Barry Boehm</vt:lpstr>
      <vt:lpstr>How much planning does a project need? Inspired by Barry Boehm</vt:lpstr>
      <vt:lpstr>How much planning does a project need? Inspired by Barry Boehm</vt:lpstr>
      <vt:lpstr>How much planning does a project need? Inspired by Barry Boehm</vt:lpstr>
      <vt:lpstr>Just enough planning Inspired by Barry Boehm</vt:lpstr>
    </vt:vector>
  </TitlesOfParts>
  <Company>Chalmers | University of Gothenburg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vs. Plan-driven</dc:title>
  <dc:creator>Eric Knauss</dc:creator>
  <cp:lastModifiedBy>Eric Knauss</cp:lastModifiedBy>
  <cp:revision>1</cp:revision>
  <dcterms:created xsi:type="dcterms:W3CDTF">2014-03-24T14:38:01Z</dcterms:created>
  <dcterms:modified xsi:type="dcterms:W3CDTF">2014-03-24T14:39:00Z</dcterms:modified>
</cp:coreProperties>
</file>