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20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1E7-7064-EF4F-93F0-966D653C7150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5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1E7-7064-EF4F-93F0-966D653C7150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6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1E7-7064-EF4F-93F0-966D653C7150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0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1E7-7064-EF4F-93F0-966D653C7150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0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1E7-7064-EF4F-93F0-966D653C7150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2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1E7-7064-EF4F-93F0-966D653C7150}" type="datetimeFigureOut">
              <a:rPr lang="en-US" smtClean="0"/>
              <a:t>3/30/14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4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1E7-7064-EF4F-93F0-966D653C7150}" type="datetimeFigureOut">
              <a:rPr lang="en-US" smtClean="0"/>
              <a:t>3/30/14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1E7-7064-EF4F-93F0-966D653C7150}" type="datetimeFigureOut">
              <a:rPr lang="en-US" smtClean="0"/>
              <a:t>3/30/14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6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1E7-7064-EF4F-93F0-966D653C7150}" type="datetimeFigureOut">
              <a:rPr lang="en-US" smtClean="0"/>
              <a:t>3/30/14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8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1E7-7064-EF4F-93F0-966D653C7150}" type="datetimeFigureOut">
              <a:rPr lang="en-US" smtClean="0"/>
              <a:t>3/30/14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2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1E7-7064-EF4F-93F0-966D653C7150}" type="datetimeFigureOut">
              <a:rPr lang="en-US" smtClean="0"/>
              <a:t>3/30/14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D31E7-7064-EF4F-93F0-966D653C7150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7E6F0-40BF-4E49-8032-45DA9A9F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2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Principles and Practices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83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Lean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Seeing waste</a:t>
            </a:r>
          </a:p>
          <a:p>
            <a:r>
              <a:rPr lang="en-US" dirty="0" smtClean="0"/>
              <a:t>Value stream mapping</a:t>
            </a:r>
          </a:p>
          <a:p>
            <a:r>
              <a:rPr lang="en-US" dirty="0" smtClean="0"/>
              <a:t>Set-based development</a:t>
            </a:r>
          </a:p>
          <a:p>
            <a:r>
              <a:rPr lang="en-US" dirty="0" smtClean="0"/>
              <a:t>Pull systems</a:t>
            </a:r>
          </a:p>
          <a:p>
            <a:r>
              <a:rPr lang="en-US" dirty="0" smtClean="0"/>
              <a:t>Queuing theory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Measurements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1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Early and continuous delivery of valuable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Welcome changing requirements, even late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Deliver working software </a:t>
            </a:r>
            <a:r>
              <a:rPr lang="en-US" sz="2000" dirty="0" smtClean="0"/>
              <a:t>frequently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Business people and developers must work </a:t>
            </a:r>
            <a:r>
              <a:rPr lang="en-US" sz="2000" dirty="0" smtClean="0"/>
              <a:t>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Build projects around motivated </a:t>
            </a:r>
            <a:r>
              <a:rPr lang="en-US" sz="2000" dirty="0" smtClean="0"/>
              <a:t>individuals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Face-to-face communication is most effective and efficient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Working software is the primary measure of </a:t>
            </a:r>
            <a:r>
              <a:rPr lang="en-US" sz="2000" dirty="0" smtClean="0"/>
              <a:t>progress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Sustainable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Continuous attention to technical excellence a</a:t>
            </a:r>
            <a:r>
              <a:rPr lang="en-US" sz="2000" dirty="0" smtClean="0"/>
              <a:t>nd </a:t>
            </a:r>
            <a:r>
              <a:rPr lang="en-US" sz="2000" dirty="0"/>
              <a:t>good </a:t>
            </a:r>
            <a:r>
              <a:rPr lang="en-US" sz="2000" dirty="0" smtClean="0"/>
              <a:t>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Simplicity is essential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Self</a:t>
            </a:r>
            <a:r>
              <a:rPr lang="en-US" sz="2000" dirty="0"/>
              <a:t>-organizing </a:t>
            </a:r>
            <a:r>
              <a:rPr lang="en-US" sz="2000" dirty="0" smtClean="0"/>
              <a:t>teams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Regular reflection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00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7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8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9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Kanban</a:t>
            </a:r>
            <a:r>
              <a:rPr lang="en-US" dirty="0" smtClean="0"/>
              <a:t>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what you do now</a:t>
            </a:r>
          </a:p>
          <a:p>
            <a:r>
              <a:rPr lang="en-US" dirty="0" smtClean="0"/>
              <a:t>Agree to pursue incremental, evolutionary change</a:t>
            </a:r>
          </a:p>
          <a:p>
            <a:r>
              <a:rPr lang="en-US" dirty="0" smtClean="0"/>
              <a:t>Respect the current process, roles, responsibilities and titles</a:t>
            </a:r>
          </a:p>
          <a:p>
            <a:r>
              <a:rPr lang="en-US" dirty="0" smtClean="0"/>
              <a:t>Leadership at all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4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Kanban</a:t>
            </a:r>
            <a:r>
              <a:rPr lang="en-US" dirty="0" smtClean="0"/>
              <a:t> core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Visualize</a:t>
            </a:r>
          </a:p>
          <a:p>
            <a:pPr lvl="1"/>
            <a:r>
              <a:rPr lang="en-US" dirty="0" smtClean="0"/>
              <a:t>Visualization of workflow allows to understand and improve it</a:t>
            </a:r>
          </a:p>
          <a:p>
            <a:r>
              <a:rPr lang="en-US" dirty="0" smtClean="0"/>
              <a:t>Limit Work-in-Progress</a:t>
            </a:r>
          </a:p>
          <a:p>
            <a:pPr lvl="1"/>
            <a:r>
              <a:rPr lang="en-US" dirty="0" smtClean="0"/>
              <a:t>Limit the amount of </a:t>
            </a:r>
            <a:r>
              <a:rPr lang="en-US" dirty="0" err="1" smtClean="0"/>
              <a:t>workitems</a:t>
            </a:r>
            <a:r>
              <a:rPr lang="en-US" dirty="0" smtClean="0"/>
              <a:t> for each step</a:t>
            </a:r>
          </a:p>
          <a:p>
            <a:pPr lvl="1"/>
            <a:r>
              <a:rPr lang="en-US" dirty="0" smtClean="0"/>
              <a:t>Introduce a pull-system</a:t>
            </a:r>
          </a:p>
          <a:p>
            <a:r>
              <a:rPr lang="en-US" dirty="0" smtClean="0"/>
              <a:t>Manage flow</a:t>
            </a:r>
          </a:p>
          <a:p>
            <a:pPr lvl="1"/>
            <a:r>
              <a:rPr lang="en-US" dirty="0" smtClean="0"/>
              <a:t>Measure how </a:t>
            </a:r>
            <a:r>
              <a:rPr lang="en-US" dirty="0" err="1" smtClean="0"/>
              <a:t>workitems</a:t>
            </a:r>
            <a:r>
              <a:rPr lang="en-US" dirty="0" smtClean="0"/>
              <a:t> flow through the process and understand, if a change improves the situation</a:t>
            </a:r>
          </a:p>
          <a:p>
            <a:r>
              <a:rPr lang="en-US" dirty="0" smtClean="0"/>
              <a:t>Make policies explicit</a:t>
            </a:r>
          </a:p>
          <a:p>
            <a:r>
              <a:rPr lang="en-US" dirty="0" smtClean="0"/>
              <a:t>Implement feedback loops</a:t>
            </a:r>
          </a:p>
          <a:p>
            <a:pPr lvl="1"/>
            <a:r>
              <a:rPr lang="en-US" dirty="0" smtClean="0"/>
              <a:t>Understand (as a team) how good the process is working</a:t>
            </a:r>
          </a:p>
          <a:p>
            <a:r>
              <a:rPr lang="en-US" dirty="0" smtClean="0"/>
              <a:t>Improve collaboratively, evolve experimentally</a:t>
            </a:r>
          </a:p>
          <a:p>
            <a:pPr lvl="1"/>
            <a:r>
              <a:rPr lang="en-US" dirty="0" smtClean="0"/>
              <a:t>Whole team needs to share a theory on why  (small) change helps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3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Eliminate </a:t>
            </a:r>
            <a:r>
              <a:rPr lang="en-US" dirty="0" smtClean="0"/>
              <a:t>waste</a:t>
            </a:r>
          </a:p>
          <a:p>
            <a:pPr marL="914400" lvl="1" indent="-514350"/>
            <a:r>
              <a:rPr lang="en-US" dirty="0" smtClean="0"/>
              <a:t>Unnecessary code, delays, unclear requirements, bureaucracy, 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Amplify </a:t>
            </a:r>
            <a:r>
              <a:rPr lang="en-US" dirty="0" smtClean="0"/>
              <a:t>learning</a:t>
            </a:r>
          </a:p>
          <a:p>
            <a:pPr marL="914400" lvl="1" indent="-514350"/>
            <a:r>
              <a:rPr lang="en-US" dirty="0" smtClean="0"/>
              <a:t>Introduce feedback cycles</a:t>
            </a:r>
          </a:p>
          <a:p>
            <a:pPr marL="914400" lvl="1" indent="-514350"/>
            <a:r>
              <a:rPr lang="en-US" dirty="0" smtClean="0"/>
              <a:t>E.g. iteration retrospective</a:t>
            </a:r>
          </a:p>
          <a:p>
            <a:pPr marL="1314450" lvl="2" indent="-514350"/>
            <a:r>
              <a:rPr lang="en-US" dirty="0" smtClean="0"/>
              <a:t>Meetings of customer representatives and team</a:t>
            </a:r>
          </a:p>
          <a:p>
            <a:pPr marL="1314450" lvl="2" indent="-514350"/>
            <a:r>
              <a:rPr lang="en-US" dirty="0" smtClean="0"/>
              <a:t>Shorter iterations, more reflection</a:t>
            </a:r>
          </a:p>
          <a:p>
            <a:pPr marL="914400" lvl="1" indent="-514350"/>
            <a:r>
              <a:rPr lang="en-US" dirty="0" smtClean="0"/>
              <a:t>E.g. prototypes for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Decide as late as possible</a:t>
            </a:r>
          </a:p>
          <a:p>
            <a:pPr marL="914400" lvl="1" indent="-514350"/>
            <a:r>
              <a:rPr lang="en-US" dirty="0" smtClean="0"/>
              <a:t>Reduce waste resulting from wrong decisions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Deliver </a:t>
            </a:r>
            <a:r>
              <a:rPr lang="en-US" dirty="0"/>
              <a:t>as fast as </a:t>
            </a:r>
            <a:r>
              <a:rPr lang="en-US" dirty="0" smtClean="0"/>
              <a:t>possible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Empower the </a:t>
            </a:r>
            <a:r>
              <a:rPr lang="en-US" dirty="0" smtClean="0"/>
              <a:t>team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integrity </a:t>
            </a:r>
            <a:r>
              <a:rPr lang="en-US" dirty="0" smtClean="0"/>
              <a:t>in</a:t>
            </a:r>
          </a:p>
          <a:p>
            <a:pPr marL="914400" lvl="1" indent="-514350"/>
            <a:r>
              <a:rPr lang="en-US" dirty="0" smtClean="0"/>
              <a:t>Let customer experience integrity of system – not only quality of the system but also of the way you build it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See the whole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59466" y="6035769"/>
            <a:ext cx="70273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Yasuhiro </a:t>
            </a:r>
            <a:r>
              <a:rPr lang="en-US" sz="1000" dirty="0" err="1"/>
              <a:t>Monden</a:t>
            </a:r>
            <a:r>
              <a:rPr lang="en-US" sz="1000" dirty="0"/>
              <a:t> (1998), </a:t>
            </a:r>
            <a:r>
              <a:rPr lang="en-US" sz="1000" i="1" dirty="0"/>
              <a:t>Toyota Production System, An Integrated Approach to Just-In-Time</a:t>
            </a:r>
            <a:r>
              <a:rPr lang="en-US" sz="1000" dirty="0"/>
              <a:t>, Third edition, Norcross, GA: Engineering &amp; Management </a:t>
            </a:r>
            <a:r>
              <a:rPr lang="en-US" sz="1000" dirty="0" smtClean="0"/>
              <a:t>Press </a:t>
            </a:r>
          </a:p>
          <a:p>
            <a:r>
              <a:rPr lang="en-US" sz="1000" dirty="0" smtClean="0"/>
              <a:t>Mary </a:t>
            </a:r>
            <a:r>
              <a:rPr lang="en-US" sz="1000" dirty="0" err="1"/>
              <a:t>Poppendieck</a:t>
            </a:r>
            <a:r>
              <a:rPr lang="en-US" sz="1000" dirty="0"/>
              <a:t>, Tom </a:t>
            </a:r>
            <a:r>
              <a:rPr lang="en-US" sz="1000" dirty="0" err="1"/>
              <a:t>Poppendieck</a:t>
            </a:r>
            <a:r>
              <a:rPr lang="en-US" sz="1000" dirty="0"/>
              <a:t> (2003), "Lean Software Development: An Agile Toolkit", Addison-Wesley </a:t>
            </a:r>
            <a:r>
              <a:rPr lang="en-US" sz="1000" dirty="0" smtClean="0"/>
              <a:t>Professional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72065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354</Words>
  <Application>Microsoft Macintosh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Principles and Practices</vt:lpstr>
      <vt:lpstr>Agile Principles</vt:lpstr>
      <vt:lpstr>XP Principles</vt:lpstr>
      <vt:lpstr>XP Practices</vt:lpstr>
      <vt:lpstr>Scrum Principles</vt:lpstr>
      <vt:lpstr>Scrum practices</vt:lpstr>
      <vt:lpstr>Kanban principles</vt:lpstr>
      <vt:lpstr>Kanban core practices</vt:lpstr>
      <vt:lpstr>Lean principles</vt:lpstr>
      <vt:lpstr>Lean practices</vt:lpstr>
    </vt:vector>
  </TitlesOfParts>
  <Company>Chalmers | University of Gothenburg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and Practices</dc:title>
  <dc:creator>Eric Knauss</dc:creator>
  <cp:lastModifiedBy>Eric Knauss</cp:lastModifiedBy>
  <cp:revision>8</cp:revision>
  <dcterms:created xsi:type="dcterms:W3CDTF">2014-03-30T16:51:02Z</dcterms:created>
  <dcterms:modified xsi:type="dcterms:W3CDTF">2014-03-31T18:56:12Z</dcterms:modified>
</cp:coreProperties>
</file>