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94" d="100"/>
          <a:sy n="94" d="100"/>
        </p:scale>
        <p:origin x="31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7FCC-1E85-246D-8BB4-A661DE04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CFF47-8C90-BAA3-69AD-0426C083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933A-24F5-6CF1-3D4C-9543BB34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5347-0719-80EB-F0D9-C658FD47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7D632-78DA-D488-C412-61E68D4A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0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35B7-4189-37B2-842E-1AC6F9F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6C799-A785-F51D-E0F8-51FC07F1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3D69-AB75-0F18-CE27-EBE777DF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9047-FC71-BAD8-0241-806180A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8067-F9DF-B611-942A-748537A8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C3EED-448B-1B7F-EE37-1FED22A3D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2007-9490-822B-F427-B1E9A41B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24852-823F-0865-B91C-8F2F084D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AA89-CD2E-64B0-6628-9D27D178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6B2C-AF9D-36A0-15F3-B1F470C0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DB55-3CE7-F78C-4512-AACED587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4F09A-0D95-9BCB-7E52-595D3948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F51FC-3FDF-7ACC-0CE1-4B15E01E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CA6C-9001-A5D4-7C4F-A7594772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977B-5C3A-3431-99AA-545E8178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A8AE-A3CE-6F63-32E4-B3E47F97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2F2A5-E513-BFC2-8D92-72C13EB97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885D-3219-5007-0FEE-9B1D3EE6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34D08-B4CA-E43D-5A43-2CDE3B5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048B-BCE4-A477-0E21-FAC18D75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7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9B65-5471-D27C-78AA-3324B0EB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EEE8-8A60-9944-0BFD-C51B7BF8A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740A-5A16-6705-3BB1-5D6F6EAA4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C1BFC-A835-C78F-101A-13AF3E70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D1530-044E-02BD-7FDD-E7CDEF4C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7BC9-CD1F-C17C-0ECE-C26D71FF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1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4E6EB-5F95-F3FF-8400-33BE20E1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2453-2B91-8D58-3DAF-A04ABFE9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4174-0380-DD3B-34DC-D1C4D160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9D19F-EA13-9550-9A02-40AB55103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B4EA6-B7FD-1237-303E-A75683F3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CA6AF-2598-CBDA-B822-CF5C9C7D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36B13-1417-72DD-025B-6A923A47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FDAF-7B9D-A24D-A970-8556F21D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E6DA-48C0-4701-3C7C-A5F79716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7CAF3-83F3-7A19-FB73-B6C39C61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AA6F1-9480-8C96-B89F-481F6A7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F487A-0DC3-FD12-5874-7D5CA8DF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42ABD-B544-890B-CA2E-60011DDC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4A5B6-C078-F3AA-8616-33DD5CA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6355E-8AB7-CF55-4A06-308D343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CF81-A7FC-53C6-3946-24F49005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E387-DC29-F7B3-9662-AEE79CC4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C6820-335F-7834-F3CC-CC4C0C44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66141-FF72-094A-A877-335BC58A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7B28A-0ACF-E83A-EA7B-D62D6798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E0F2-DE92-960F-EFDF-E19725C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692B-BB88-2D8C-B6EE-F819DC80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6FA41B-4ACB-FB50-5E3D-597A55E6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0517-37FA-3EF6-4EB7-ABF88D75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7503-757E-4C84-D7D9-A9E27AF3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37F1-42A3-8954-FA36-2F06CA4F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0CA4-DD63-7171-C669-DAA37E1A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FC372-319D-74E3-DAE0-8BD6C05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4EA6A-E67D-BFD7-8D58-393EA8C1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94F1-3F20-13F2-CE4D-01AD1FFAD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C9311-1498-424B-8CF6-996C12BF6C1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5AD3-B803-AA82-6A6C-5C721EBE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BE40-ACBE-B6F7-3C50-E50470E13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80114-F6E1-5344-B9F5-CE3783C1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7D6C-0354-A54E-865F-E1F5D6400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Kernel exploration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C365A-1AC7-23C0-08B8-D5BF687CE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Jiaqi Yu</a:t>
            </a:r>
          </a:p>
        </p:txBody>
      </p:sp>
    </p:spTree>
    <p:extLst>
      <p:ext uri="{BB962C8B-B14F-4D97-AF65-F5344CB8AC3E}">
        <p14:creationId xmlns:p14="http://schemas.microsoft.com/office/powerpoint/2010/main" val="37419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7E83-D853-1D0E-E307-3F2EB06B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8B252-0CC6-F256-EE00-BF65E9A5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7EEF-FB26-3914-1EDE-1A52DF0D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173278" cy="3159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Custom </a:t>
            </a:r>
            <a:r>
              <a:rPr lang="en-US" sz="3200" dirty="0" err="1"/>
              <a:t>Matérn</a:t>
            </a:r>
            <a:r>
              <a:rPr lang="en-US" sz="3200" dirty="0"/>
              <a:t> kernel vs package </a:t>
            </a:r>
            <a:r>
              <a:rPr lang="en-US" sz="3200" dirty="0" err="1"/>
              <a:t>Matérn</a:t>
            </a:r>
            <a:r>
              <a:rPr lang="en-US" sz="3200" dirty="0"/>
              <a:t>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D886-ABA2-8D36-4267-E114E7D0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156" y="1400689"/>
            <a:ext cx="3508513" cy="4997521"/>
          </a:xfrm>
        </p:spPr>
        <p:txBody>
          <a:bodyPr>
            <a:normAutofit/>
          </a:bodyPr>
          <a:lstStyle/>
          <a:p>
            <a:r>
              <a:rPr lang="en-US" sz="2000" dirty="0"/>
              <a:t>As shown, the two have similar outputs. Both have only nu=2.5 as hyperparameter. With custom </a:t>
            </a:r>
            <a:r>
              <a:rPr lang="en-US" sz="2000" dirty="0" err="1"/>
              <a:t>matern</a:t>
            </a:r>
            <a:r>
              <a:rPr lang="en-US" sz="2000" dirty="0"/>
              <a:t> converging slightly faster</a:t>
            </a:r>
          </a:p>
          <a:p>
            <a:r>
              <a:rPr lang="en-US" sz="2000" dirty="0"/>
              <a:t> Randomization from the SUMO seed and different </a:t>
            </a:r>
            <a:r>
              <a:rPr lang="en-US" sz="2000" dirty="0" err="1"/>
              <a:t>sobol</a:t>
            </a:r>
            <a:r>
              <a:rPr lang="en-US" sz="2000" dirty="0"/>
              <a:t> initial points may vary the results. 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C3E8AC5-5257-4EBF-E1D6-8B3E7724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1" y="814317"/>
            <a:ext cx="5185400" cy="56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5A9E-D6F5-8CD9-0EFA-95D601A5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AE6D680-12B0-8AB5-4E6D-EC6860D97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81038"/>
            <a:ext cx="6195579" cy="493788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A87B88-E247-80DA-8DC1-4EDADC155109}"/>
              </a:ext>
            </a:extLst>
          </p:cNvPr>
          <p:cNvSpPr txBox="1">
            <a:spLocks/>
          </p:cNvSpPr>
          <p:nvPr/>
        </p:nvSpPr>
        <p:spPr>
          <a:xfrm>
            <a:off x="506896" y="141547"/>
            <a:ext cx="8173278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Custom </a:t>
            </a:r>
            <a:r>
              <a:rPr lang="en-US" sz="3200" dirty="0" err="1"/>
              <a:t>Matérn</a:t>
            </a:r>
            <a:r>
              <a:rPr lang="en-US" sz="3200" dirty="0"/>
              <a:t> kernel vs package </a:t>
            </a:r>
            <a:r>
              <a:rPr lang="en-US" sz="3200" dirty="0" err="1"/>
              <a:t>Matérn</a:t>
            </a:r>
            <a:r>
              <a:rPr lang="en-US" sz="3200" dirty="0"/>
              <a:t> kernel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E9873-1F54-B393-43B0-6DA76B328F91}"/>
              </a:ext>
            </a:extLst>
          </p:cNvPr>
          <p:cNvSpPr txBox="1"/>
          <p:nvPr/>
        </p:nvSpPr>
        <p:spPr>
          <a:xfrm>
            <a:off x="1769808" y="5750168"/>
            <a:ext cx="953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minimum loss X values as above.</a:t>
            </a:r>
          </a:p>
          <a:p>
            <a:r>
              <a:rPr lang="en-US" u="sng" dirty="0"/>
              <a:t>This is to make sure without the custom component, the custom </a:t>
            </a:r>
            <a:r>
              <a:rPr lang="en-US" u="sng" dirty="0" err="1"/>
              <a:t>matern</a:t>
            </a:r>
            <a:r>
              <a:rPr lang="en-US" u="sng" dirty="0"/>
              <a:t> part works and it does</a:t>
            </a:r>
          </a:p>
        </p:txBody>
      </p:sp>
    </p:spTree>
    <p:extLst>
      <p:ext uri="{BB962C8B-B14F-4D97-AF65-F5344CB8AC3E}">
        <p14:creationId xmlns:p14="http://schemas.microsoft.com/office/powerpoint/2010/main" val="284718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AB79-DF47-8B63-264F-626C69E8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86763"/>
            <a:ext cx="10515600" cy="1325563"/>
          </a:xfrm>
        </p:spPr>
        <p:txBody>
          <a:bodyPr/>
          <a:lstStyle/>
          <a:p>
            <a:r>
              <a:rPr lang="en-US" dirty="0" err="1"/>
              <a:t>fA</a:t>
            </a:r>
            <a:r>
              <a:rPr lang="en-US" dirty="0"/>
              <a:t>() </a:t>
            </a:r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158EF4C-6731-2B6D-F5BB-9D6332EC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17" y="1412326"/>
            <a:ext cx="10515600" cy="372019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D0E84C-DACF-A78F-5743-A20B50BACDFA}"/>
              </a:ext>
            </a:extLst>
          </p:cNvPr>
          <p:cNvSpPr txBox="1"/>
          <p:nvPr/>
        </p:nvSpPr>
        <p:spPr>
          <a:xfrm>
            <a:off x="108759" y="5534754"/>
            <a:ext cx="12269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investigating the different steps and inputs that kernels are called on, I changed the </a:t>
            </a:r>
            <a:r>
              <a:rPr lang="en-US" dirty="0" err="1"/>
              <a:t>fA</a:t>
            </a:r>
            <a:r>
              <a:rPr lang="en-US" dirty="0"/>
              <a:t> function to be an </a:t>
            </a:r>
            <a:r>
              <a:rPr lang="en-US" dirty="0">
                <a:highlight>
                  <a:srgbClr val="FFFF00"/>
                </a:highlight>
              </a:rPr>
              <a:t>element-wise </a:t>
            </a:r>
          </a:p>
          <a:p>
            <a:r>
              <a:rPr lang="en-US" dirty="0">
                <a:highlight>
                  <a:srgbClr val="FFFF00"/>
                </a:highlight>
              </a:rPr>
              <a:t>Transformation </a:t>
            </a:r>
            <a:r>
              <a:rPr lang="en-US" dirty="0"/>
              <a:t>that will be applied with the </a:t>
            </a:r>
            <a:r>
              <a:rPr lang="en-US" dirty="0" err="1"/>
              <a:t>x._apply</a:t>
            </a:r>
            <a:r>
              <a:rPr lang="en-US" dirty="0"/>
              <a:t>(</a:t>
            </a:r>
            <a:r>
              <a:rPr lang="en-US" dirty="0" err="1"/>
              <a:t>fA</a:t>
            </a:r>
            <a:r>
              <a:rPr lang="en-US" dirty="0"/>
              <a:t>) so it retains the same shape and only each element </a:t>
            </a:r>
          </a:p>
          <a:p>
            <a:r>
              <a:rPr lang="en-US" dirty="0"/>
              <a:t>is mathematically changed according to the polynomial function</a:t>
            </a:r>
          </a:p>
        </p:txBody>
      </p:sp>
    </p:spTree>
    <p:extLst>
      <p:ext uri="{BB962C8B-B14F-4D97-AF65-F5344CB8AC3E}">
        <p14:creationId xmlns:p14="http://schemas.microsoft.com/office/powerpoint/2010/main" val="419692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69B7-54DF-55F5-42C7-F2172331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0" y="119465"/>
            <a:ext cx="11526671" cy="1325563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Matern</a:t>
            </a:r>
            <a:r>
              <a:rPr lang="en-US" dirty="0"/>
              <a:t>* Custom </a:t>
            </a:r>
            <a:r>
              <a:rPr lang="en-US" dirty="0" err="1"/>
              <a:t>fA</a:t>
            </a:r>
            <a:r>
              <a:rPr lang="en-US" dirty="0"/>
              <a:t> component-updated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BFC85-915E-8EB5-FF07-1EF35E2EB308}"/>
              </a:ext>
            </a:extLst>
          </p:cNvPr>
          <p:cNvSpPr txBox="1"/>
          <p:nvPr/>
        </p:nvSpPr>
        <p:spPr>
          <a:xfrm>
            <a:off x="7629099" y="1842448"/>
            <a:ext cx="4726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the multiplying kernel looks like this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 x values were in [0,1] scale and I </a:t>
            </a:r>
          </a:p>
          <a:p>
            <a:r>
              <a:rPr lang="en-US" dirty="0">
                <a:highlight>
                  <a:srgbClr val="FFFF00"/>
                </a:highlight>
              </a:rPr>
              <a:t>unnormalized them to be in the space [20,60]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CEB101-852C-1A85-A861-2E49A68E7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0" y="1445028"/>
            <a:ext cx="7255093" cy="5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73D1-FDD0-C43E-0BD9-D723CED0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8899"/>
            <a:ext cx="10515600" cy="1325563"/>
          </a:xfrm>
        </p:spPr>
        <p:txBody>
          <a:bodyPr/>
          <a:lstStyle/>
          <a:p>
            <a:r>
              <a:rPr lang="en-US" dirty="0"/>
              <a:t>Multiplying kernel output - updated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CF14D-D11C-BD60-DBA8-4F1655E29AA0}"/>
              </a:ext>
            </a:extLst>
          </p:cNvPr>
          <p:cNvSpPr txBox="1"/>
          <p:nvPr/>
        </p:nvSpPr>
        <p:spPr>
          <a:xfrm>
            <a:off x="873457" y="6237027"/>
            <a:ext cx="6689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convergence initially is faster than the simple </a:t>
            </a:r>
            <a:r>
              <a:rPr lang="en-US" dirty="0" err="1"/>
              <a:t>matern</a:t>
            </a:r>
            <a:r>
              <a:rPr lang="en-US" dirty="0"/>
              <a:t> kernels, </a:t>
            </a:r>
          </a:p>
          <a:p>
            <a:r>
              <a:rPr lang="en-US" dirty="0"/>
              <a:t>but later takes more iterations to get to a small loss</a:t>
            </a:r>
          </a:p>
        </p:txBody>
      </p:sp>
      <p:pic>
        <p:nvPicPr>
          <p:cNvPr id="12" name="Content Placeholder 11" descr="A screen shot of a computer&#10;&#10;Description automatically generated">
            <a:extLst>
              <a:ext uri="{FF2B5EF4-FFF2-40B4-BE49-F238E27FC236}">
                <a16:creationId xmlns:a16="http://schemas.microsoft.com/office/drawing/2014/main" id="{1675479B-EF4E-2AB7-2E70-DC0663895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1393"/>
            <a:ext cx="7733551" cy="4895213"/>
          </a:xfrm>
        </p:spPr>
      </p:pic>
      <p:pic>
        <p:nvPicPr>
          <p:cNvPr id="14" name="Picture 13" descr="A table with numbers and a few letters&#10;&#10;Description automatically generated with medium confidence">
            <a:extLst>
              <a:ext uri="{FF2B5EF4-FFF2-40B4-BE49-F238E27FC236}">
                <a16:creationId xmlns:a16="http://schemas.microsoft.com/office/drawing/2014/main" id="{BB533E68-3CED-CD81-2822-0777044F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49" y="2002439"/>
            <a:ext cx="5659840" cy="319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1025-66B4-9201-1359-152721A9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fA</a:t>
            </a:r>
            <a:r>
              <a:rPr lang="en-US" dirty="0"/>
              <a:t> in the </a:t>
            </a:r>
            <a:r>
              <a:rPr lang="en-US" dirty="0" err="1"/>
              <a:t>matern</a:t>
            </a:r>
            <a:r>
              <a:rPr lang="en-US" dirty="0"/>
              <a:t> covariance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FFCD-9DBB-113C-9CE9-9AF1FC3C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tried to plug </a:t>
            </a:r>
            <a:r>
              <a:rPr lang="en-US" dirty="0" err="1"/>
              <a:t>fA</a:t>
            </a:r>
            <a:r>
              <a:rPr lang="en-US" dirty="0"/>
              <a:t> for the x1 x2 of the original </a:t>
            </a:r>
            <a:r>
              <a:rPr lang="en-US" dirty="0" err="1"/>
              <a:t>matern</a:t>
            </a:r>
            <a:r>
              <a:rPr lang="en-US" dirty="0"/>
              <a:t> covariance distance function, and also tried to normalize them, but there are issues either ways. I think after the mathematical transformation, the algorithm fails to understand the relationship between green times and edge travel time. I can share more details in tomorrow’s meeting. </a:t>
            </a:r>
          </a:p>
        </p:txBody>
      </p:sp>
    </p:spTree>
    <p:extLst>
      <p:ext uri="{BB962C8B-B14F-4D97-AF65-F5344CB8AC3E}">
        <p14:creationId xmlns:p14="http://schemas.microsoft.com/office/powerpoint/2010/main" val="423238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2E0A-9EDE-34AF-2071-228783E2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B3C18-E2EA-7717-067E-37DCB7B0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4DE7-B123-41CB-F73C-465D7DC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E544-890A-A237-1D33-8C69C9E6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272</Words>
  <Application>Microsoft Macintosh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Kernel exploration outputs</vt:lpstr>
      <vt:lpstr>Custom Matérn kernel vs package Matérn kernel</vt:lpstr>
      <vt:lpstr>PowerPoint Presentation</vt:lpstr>
      <vt:lpstr>fA() </vt:lpstr>
      <vt:lpstr>Custom Matern* Custom fA component-updated</vt:lpstr>
      <vt:lpstr>Multiplying kernel output - updated</vt:lpstr>
      <vt:lpstr>Use fA in the matern covariance distance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 13</dc:creator>
  <cp:lastModifiedBy>aa 13</cp:lastModifiedBy>
  <cp:revision>3</cp:revision>
  <dcterms:created xsi:type="dcterms:W3CDTF">2024-08-29T21:15:50Z</dcterms:created>
  <dcterms:modified xsi:type="dcterms:W3CDTF">2024-08-29T22:37:54Z</dcterms:modified>
</cp:coreProperties>
</file>