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2EF95-5EC7-4DCB-B56B-AEC4B987A424}" type="doc">
      <dgm:prSet loTypeId="urn:microsoft.com/office/officeart/2005/8/layout/arrow2" loCatId="process" qsTypeId="urn:microsoft.com/office/officeart/2005/8/quickstyle/3d6" qsCatId="3D" csTypeId="urn:microsoft.com/office/officeart/2005/8/colors/colorful1" csCatId="colorful" phldr="1"/>
      <dgm:spPr/>
    </dgm:pt>
    <dgm:pt modelId="{20E1047F-FA07-45CE-BC2B-3AA8A94F6159}">
      <dgm:prSet phldrT="[Text]"/>
      <dgm:spPr/>
      <dgm:t>
        <a:bodyPr/>
        <a:lstStyle/>
        <a:p>
          <a:r>
            <a:rPr lang="de-DE" b="1" dirty="0" smtClean="0"/>
            <a:t>Goals</a:t>
          </a:r>
          <a:endParaRPr lang="de-DE" b="1" dirty="0"/>
        </a:p>
      </dgm:t>
    </dgm:pt>
    <dgm:pt modelId="{A918FB50-40E3-4C85-8283-F0DCB21564A1}" type="parTrans" cxnId="{65446D7C-61DB-4AC5-8C93-7F6D60990C46}">
      <dgm:prSet/>
      <dgm:spPr/>
      <dgm:t>
        <a:bodyPr/>
        <a:lstStyle/>
        <a:p>
          <a:endParaRPr lang="de-DE"/>
        </a:p>
      </dgm:t>
    </dgm:pt>
    <dgm:pt modelId="{ACEF5F4A-D9E3-4997-948C-AC512B378CDB}" type="sibTrans" cxnId="{65446D7C-61DB-4AC5-8C93-7F6D60990C46}">
      <dgm:prSet/>
      <dgm:spPr/>
      <dgm:t>
        <a:bodyPr/>
        <a:lstStyle/>
        <a:p>
          <a:endParaRPr lang="de-DE"/>
        </a:p>
      </dgm:t>
    </dgm:pt>
    <dgm:pt modelId="{69D24171-4ABE-44B0-978D-B8B5693A3CCF}">
      <dgm:prSet phldrT="[Text]"/>
      <dgm:spPr/>
      <dgm:t>
        <a:bodyPr/>
        <a:lstStyle/>
        <a:p>
          <a:r>
            <a:rPr lang="de-DE" b="1" dirty="0" err="1" smtClean="0"/>
            <a:t>Scope</a:t>
          </a:r>
          <a:endParaRPr lang="de-DE" b="1" dirty="0"/>
        </a:p>
      </dgm:t>
    </dgm:pt>
    <dgm:pt modelId="{B9E6F2CC-55D8-42C2-8F64-C963376570D3}" type="parTrans" cxnId="{BA05B9AB-68B5-4C7A-820B-723AA4D4D081}">
      <dgm:prSet/>
      <dgm:spPr/>
      <dgm:t>
        <a:bodyPr/>
        <a:lstStyle/>
        <a:p>
          <a:endParaRPr lang="de-DE"/>
        </a:p>
      </dgm:t>
    </dgm:pt>
    <dgm:pt modelId="{CEEEE9F7-1193-48F2-91A2-381F963A4B29}" type="sibTrans" cxnId="{BA05B9AB-68B5-4C7A-820B-723AA4D4D081}">
      <dgm:prSet/>
      <dgm:spPr/>
      <dgm:t>
        <a:bodyPr/>
        <a:lstStyle/>
        <a:p>
          <a:endParaRPr lang="de-DE"/>
        </a:p>
      </dgm:t>
    </dgm:pt>
    <dgm:pt modelId="{4DAB8A5D-FF42-4D46-8DDE-47BDBF1D292C}">
      <dgm:prSet phldrT="[Text]"/>
      <dgm:spPr/>
      <dgm:t>
        <a:bodyPr/>
        <a:lstStyle/>
        <a:p>
          <a:r>
            <a:rPr lang="de-DE" b="1" dirty="0" smtClean="0"/>
            <a:t>Skeleton</a:t>
          </a:r>
          <a:endParaRPr lang="de-DE" b="1" dirty="0"/>
        </a:p>
      </dgm:t>
    </dgm:pt>
    <dgm:pt modelId="{A2DB6BCE-8E28-4820-B615-35BFD4DD8A6D}" type="parTrans" cxnId="{AE6C408A-2638-44AB-B755-3FE0C9C3BF75}">
      <dgm:prSet/>
      <dgm:spPr/>
      <dgm:t>
        <a:bodyPr/>
        <a:lstStyle/>
        <a:p>
          <a:endParaRPr lang="de-DE"/>
        </a:p>
      </dgm:t>
    </dgm:pt>
    <dgm:pt modelId="{6AB20B44-F26A-418E-A410-6602FC790D54}" type="sibTrans" cxnId="{AE6C408A-2638-44AB-B755-3FE0C9C3BF75}">
      <dgm:prSet/>
      <dgm:spPr/>
      <dgm:t>
        <a:bodyPr/>
        <a:lstStyle/>
        <a:p>
          <a:endParaRPr lang="de-DE"/>
        </a:p>
      </dgm:t>
    </dgm:pt>
    <dgm:pt modelId="{542D89BC-FC89-44C8-B531-1C66EDB2E556}">
      <dgm:prSet phldrT="[Text]"/>
      <dgm:spPr/>
      <dgm:t>
        <a:bodyPr/>
        <a:lstStyle/>
        <a:p>
          <a:r>
            <a:rPr lang="de-DE" b="1" dirty="0" err="1" smtClean="0"/>
            <a:t>Structure</a:t>
          </a:r>
          <a:endParaRPr lang="de-DE" b="1" dirty="0"/>
        </a:p>
      </dgm:t>
    </dgm:pt>
    <dgm:pt modelId="{D8D63A8C-CD31-4ECD-85A9-7F4AFD71D3E6}" type="parTrans" cxnId="{1033BF78-2DEA-4E45-994E-0576F3194984}">
      <dgm:prSet/>
      <dgm:spPr/>
      <dgm:t>
        <a:bodyPr/>
        <a:lstStyle/>
        <a:p>
          <a:endParaRPr lang="de-DE"/>
        </a:p>
      </dgm:t>
    </dgm:pt>
    <dgm:pt modelId="{66621F20-0F96-4192-B8EB-EC39E9E3661F}" type="sibTrans" cxnId="{1033BF78-2DEA-4E45-994E-0576F3194984}">
      <dgm:prSet/>
      <dgm:spPr/>
      <dgm:t>
        <a:bodyPr/>
        <a:lstStyle/>
        <a:p>
          <a:endParaRPr lang="de-DE"/>
        </a:p>
      </dgm:t>
    </dgm:pt>
    <dgm:pt modelId="{068455FE-98EE-437C-B94B-F25AA6C5E4E4}">
      <dgm:prSet phldrT="[Text]"/>
      <dgm:spPr/>
      <dgm:t>
        <a:bodyPr/>
        <a:lstStyle/>
        <a:p>
          <a:r>
            <a:rPr lang="de-DE" b="1" dirty="0" err="1" smtClean="0"/>
            <a:t>Surface</a:t>
          </a:r>
          <a:endParaRPr lang="de-DE" b="1" dirty="0"/>
        </a:p>
      </dgm:t>
    </dgm:pt>
    <dgm:pt modelId="{FCA2B900-08CE-4D66-8838-A0CACF37494C}" type="parTrans" cxnId="{9CD2445A-FA8A-4F34-AA96-4BE27F318CE1}">
      <dgm:prSet/>
      <dgm:spPr/>
      <dgm:t>
        <a:bodyPr/>
        <a:lstStyle/>
        <a:p>
          <a:endParaRPr lang="de-DE"/>
        </a:p>
      </dgm:t>
    </dgm:pt>
    <dgm:pt modelId="{991788E5-BA79-47C9-AC09-D796E367A71F}" type="sibTrans" cxnId="{9CD2445A-FA8A-4F34-AA96-4BE27F318CE1}">
      <dgm:prSet/>
      <dgm:spPr/>
      <dgm:t>
        <a:bodyPr/>
        <a:lstStyle/>
        <a:p>
          <a:endParaRPr lang="de-DE"/>
        </a:p>
      </dgm:t>
    </dgm:pt>
    <dgm:pt modelId="{751C0941-6EB8-4C83-94A3-D04DBDD49BFB}" type="pres">
      <dgm:prSet presAssocID="{F072EF95-5EC7-4DCB-B56B-AEC4B987A424}" presName="arrowDiagram" presStyleCnt="0">
        <dgm:presLayoutVars>
          <dgm:chMax val="5"/>
          <dgm:dir/>
          <dgm:resizeHandles val="exact"/>
        </dgm:presLayoutVars>
      </dgm:prSet>
      <dgm:spPr/>
    </dgm:pt>
    <dgm:pt modelId="{48558D7B-2658-4AA2-81B1-B9B102ADFFEA}" type="pres">
      <dgm:prSet presAssocID="{F072EF95-5EC7-4DCB-B56B-AEC4B987A424}" presName="arrow" presStyleLbl="bgShp" presStyleIdx="0" presStyleCnt="1"/>
      <dgm:spPr/>
    </dgm:pt>
    <dgm:pt modelId="{270B32CB-4494-46E9-B7CE-ED6154A6BF3E}" type="pres">
      <dgm:prSet presAssocID="{F072EF95-5EC7-4DCB-B56B-AEC4B987A424}" presName="arrowDiagram5" presStyleCnt="0"/>
      <dgm:spPr/>
    </dgm:pt>
    <dgm:pt modelId="{F1C67772-A1FF-48CB-A181-274EA9A43AD2}" type="pres">
      <dgm:prSet presAssocID="{20E1047F-FA07-45CE-BC2B-3AA8A94F6159}" presName="bullet5a" presStyleLbl="node1" presStyleIdx="0" presStyleCnt="5"/>
      <dgm:spPr/>
    </dgm:pt>
    <dgm:pt modelId="{C928CAF2-748E-490A-81FC-72425843999B}" type="pres">
      <dgm:prSet presAssocID="{20E1047F-FA07-45CE-BC2B-3AA8A94F6159}" presName="textBox5a" presStyleLbl="revTx" presStyleIdx="0" presStyleCnt="5">
        <dgm:presLayoutVars>
          <dgm:bulletEnabled val="1"/>
        </dgm:presLayoutVars>
      </dgm:prSet>
      <dgm:spPr/>
    </dgm:pt>
    <dgm:pt modelId="{FF78E97E-96E7-4B2F-98D3-469B1FBA8D79}" type="pres">
      <dgm:prSet presAssocID="{69D24171-4ABE-44B0-978D-B8B5693A3CCF}" presName="bullet5b" presStyleLbl="node1" presStyleIdx="1" presStyleCnt="5"/>
      <dgm:spPr/>
    </dgm:pt>
    <dgm:pt modelId="{710047BD-206D-4E1C-BE77-E42BA2018E85}" type="pres">
      <dgm:prSet presAssocID="{69D24171-4ABE-44B0-978D-B8B5693A3CCF}" presName="textBox5b" presStyleLbl="revTx" presStyleIdx="1" presStyleCnt="5">
        <dgm:presLayoutVars>
          <dgm:bulletEnabled val="1"/>
        </dgm:presLayoutVars>
      </dgm:prSet>
      <dgm:spPr/>
    </dgm:pt>
    <dgm:pt modelId="{EECD5BF4-5E1A-44B5-927A-0A5B995BB717}" type="pres">
      <dgm:prSet presAssocID="{542D89BC-FC89-44C8-B531-1C66EDB2E556}" presName="bullet5c" presStyleLbl="node1" presStyleIdx="2" presStyleCnt="5"/>
      <dgm:spPr/>
    </dgm:pt>
    <dgm:pt modelId="{5CD21B03-FE0A-40A9-B65C-AB6FCA890F4A}" type="pres">
      <dgm:prSet presAssocID="{542D89BC-FC89-44C8-B531-1C66EDB2E556}" presName="textBox5c" presStyleLbl="revTx" presStyleIdx="2" presStyleCnt="5">
        <dgm:presLayoutVars>
          <dgm:bulletEnabled val="1"/>
        </dgm:presLayoutVars>
      </dgm:prSet>
      <dgm:spPr/>
    </dgm:pt>
    <dgm:pt modelId="{561AE6FF-4A20-4D3A-9828-55FD26CA5D93}" type="pres">
      <dgm:prSet presAssocID="{4DAB8A5D-FF42-4D46-8DDE-47BDBF1D292C}" presName="bullet5d" presStyleLbl="node1" presStyleIdx="3" presStyleCnt="5"/>
      <dgm:spPr/>
    </dgm:pt>
    <dgm:pt modelId="{94521AC7-3491-4912-A525-B847C1794A8C}" type="pres">
      <dgm:prSet presAssocID="{4DAB8A5D-FF42-4D46-8DDE-47BDBF1D292C}" presName="textBox5d" presStyleLbl="revTx" presStyleIdx="3" presStyleCnt="5">
        <dgm:presLayoutVars>
          <dgm:bulletEnabled val="1"/>
        </dgm:presLayoutVars>
      </dgm:prSet>
      <dgm:spPr/>
    </dgm:pt>
    <dgm:pt modelId="{93B75C9A-9686-461E-ACD6-E281509258C1}" type="pres">
      <dgm:prSet presAssocID="{068455FE-98EE-437C-B94B-F25AA6C5E4E4}" presName="bullet5e" presStyleLbl="node1" presStyleIdx="4" presStyleCnt="5"/>
      <dgm:spPr/>
    </dgm:pt>
    <dgm:pt modelId="{625E8D60-7EDD-4CF5-9627-4E089C022B8C}" type="pres">
      <dgm:prSet presAssocID="{068455FE-98EE-437C-B94B-F25AA6C5E4E4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9CD2445A-FA8A-4F34-AA96-4BE27F318CE1}" srcId="{F072EF95-5EC7-4DCB-B56B-AEC4B987A424}" destId="{068455FE-98EE-437C-B94B-F25AA6C5E4E4}" srcOrd="4" destOrd="0" parTransId="{FCA2B900-08CE-4D66-8838-A0CACF37494C}" sibTransId="{991788E5-BA79-47C9-AC09-D796E367A71F}"/>
    <dgm:cxn modelId="{7F5F2AAA-6540-400A-9760-A4BAA5A202B9}" type="presOf" srcId="{69D24171-4ABE-44B0-978D-B8B5693A3CCF}" destId="{710047BD-206D-4E1C-BE77-E42BA2018E85}" srcOrd="0" destOrd="0" presId="urn:microsoft.com/office/officeart/2005/8/layout/arrow2"/>
    <dgm:cxn modelId="{9FDD4D5D-F594-4817-AA03-4CB04E294833}" type="presOf" srcId="{542D89BC-FC89-44C8-B531-1C66EDB2E556}" destId="{5CD21B03-FE0A-40A9-B65C-AB6FCA890F4A}" srcOrd="0" destOrd="0" presId="urn:microsoft.com/office/officeart/2005/8/layout/arrow2"/>
    <dgm:cxn modelId="{1033BF78-2DEA-4E45-994E-0576F3194984}" srcId="{F072EF95-5EC7-4DCB-B56B-AEC4B987A424}" destId="{542D89BC-FC89-44C8-B531-1C66EDB2E556}" srcOrd="2" destOrd="0" parTransId="{D8D63A8C-CD31-4ECD-85A9-7F4AFD71D3E6}" sibTransId="{66621F20-0F96-4192-B8EB-EC39E9E3661F}"/>
    <dgm:cxn modelId="{68BBFA2B-F2E4-4A29-A1E4-10FE5EF9CF6F}" type="presOf" srcId="{F072EF95-5EC7-4DCB-B56B-AEC4B987A424}" destId="{751C0941-6EB8-4C83-94A3-D04DBDD49BFB}" srcOrd="0" destOrd="0" presId="urn:microsoft.com/office/officeart/2005/8/layout/arrow2"/>
    <dgm:cxn modelId="{2FAFF544-AFBA-4BCB-9B75-3DFFF802299A}" type="presOf" srcId="{20E1047F-FA07-45CE-BC2B-3AA8A94F6159}" destId="{C928CAF2-748E-490A-81FC-72425843999B}" srcOrd="0" destOrd="0" presId="urn:microsoft.com/office/officeart/2005/8/layout/arrow2"/>
    <dgm:cxn modelId="{117EC389-FE24-4CA3-9EE5-31D6222C86FD}" type="presOf" srcId="{4DAB8A5D-FF42-4D46-8DDE-47BDBF1D292C}" destId="{94521AC7-3491-4912-A525-B847C1794A8C}" srcOrd="0" destOrd="0" presId="urn:microsoft.com/office/officeart/2005/8/layout/arrow2"/>
    <dgm:cxn modelId="{D006E114-E3A9-46B1-850B-BA209022A2DA}" type="presOf" srcId="{068455FE-98EE-437C-B94B-F25AA6C5E4E4}" destId="{625E8D60-7EDD-4CF5-9627-4E089C022B8C}" srcOrd="0" destOrd="0" presId="urn:microsoft.com/office/officeart/2005/8/layout/arrow2"/>
    <dgm:cxn modelId="{BA05B9AB-68B5-4C7A-820B-723AA4D4D081}" srcId="{F072EF95-5EC7-4DCB-B56B-AEC4B987A424}" destId="{69D24171-4ABE-44B0-978D-B8B5693A3CCF}" srcOrd="1" destOrd="0" parTransId="{B9E6F2CC-55D8-42C2-8F64-C963376570D3}" sibTransId="{CEEEE9F7-1193-48F2-91A2-381F963A4B29}"/>
    <dgm:cxn modelId="{65446D7C-61DB-4AC5-8C93-7F6D60990C46}" srcId="{F072EF95-5EC7-4DCB-B56B-AEC4B987A424}" destId="{20E1047F-FA07-45CE-BC2B-3AA8A94F6159}" srcOrd="0" destOrd="0" parTransId="{A918FB50-40E3-4C85-8283-F0DCB21564A1}" sibTransId="{ACEF5F4A-D9E3-4997-948C-AC512B378CDB}"/>
    <dgm:cxn modelId="{AE6C408A-2638-44AB-B755-3FE0C9C3BF75}" srcId="{F072EF95-5EC7-4DCB-B56B-AEC4B987A424}" destId="{4DAB8A5D-FF42-4D46-8DDE-47BDBF1D292C}" srcOrd="3" destOrd="0" parTransId="{A2DB6BCE-8E28-4820-B615-35BFD4DD8A6D}" sibTransId="{6AB20B44-F26A-418E-A410-6602FC790D54}"/>
    <dgm:cxn modelId="{FDE0E068-770F-47DF-AB20-865EBEC10C3C}" type="presParOf" srcId="{751C0941-6EB8-4C83-94A3-D04DBDD49BFB}" destId="{48558D7B-2658-4AA2-81B1-B9B102ADFFEA}" srcOrd="0" destOrd="0" presId="urn:microsoft.com/office/officeart/2005/8/layout/arrow2"/>
    <dgm:cxn modelId="{35C1F0AA-965B-472C-B734-8AED1AB496DF}" type="presParOf" srcId="{751C0941-6EB8-4C83-94A3-D04DBDD49BFB}" destId="{270B32CB-4494-46E9-B7CE-ED6154A6BF3E}" srcOrd="1" destOrd="0" presId="urn:microsoft.com/office/officeart/2005/8/layout/arrow2"/>
    <dgm:cxn modelId="{346EF48F-F7F0-42DE-AEFF-F3E8FCAF1DAD}" type="presParOf" srcId="{270B32CB-4494-46E9-B7CE-ED6154A6BF3E}" destId="{F1C67772-A1FF-48CB-A181-274EA9A43AD2}" srcOrd="0" destOrd="0" presId="urn:microsoft.com/office/officeart/2005/8/layout/arrow2"/>
    <dgm:cxn modelId="{E304B796-6EA5-46A2-A79F-973E523CD6DC}" type="presParOf" srcId="{270B32CB-4494-46E9-B7CE-ED6154A6BF3E}" destId="{C928CAF2-748E-490A-81FC-72425843999B}" srcOrd="1" destOrd="0" presId="urn:microsoft.com/office/officeart/2005/8/layout/arrow2"/>
    <dgm:cxn modelId="{213501E0-3F4B-47B4-B968-C510B6548048}" type="presParOf" srcId="{270B32CB-4494-46E9-B7CE-ED6154A6BF3E}" destId="{FF78E97E-96E7-4B2F-98D3-469B1FBA8D79}" srcOrd="2" destOrd="0" presId="urn:microsoft.com/office/officeart/2005/8/layout/arrow2"/>
    <dgm:cxn modelId="{0003D15E-A60B-4C04-89D6-496105F2E184}" type="presParOf" srcId="{270B32CB-4494-46E9-B7CE-ED6154A6BF3E}" destId="{710047BD-206D-4E1C-BE77-E42BA2018E85}" srcOrd="3" destOrd="0" presId="urn:microsoft.com/office/officeart/2005/8/layout/arrow2"/>
    <dgm:cxn modelId="{45BA4D75-245C-49F9-A709-739783FEBF78}" type="presParOf" srcId="{270B32CB-4494-46E9-B7CE-ED6154A6BF3E}" destId="{EECD5BF4-5E1A-44B5-927A-0A5B995BB717}" srcOrd="4" destOrd="0" presId="urn:microsoft.com/office/officeart/2005/8/layout/arrow2"/>
    <dgm:cxn modelId="{8CFA6E9B-B907-4911-A3BB-33F419A2473A}" type="presParOf" srcId="{270B32CB-4494-46E9-B7CE-ED6154A6BF3E}" destId="{5CD21B03-FE0A-40A9-B65C-AB6FCA890F4A}" srcOrd="5" destOrd="0" presId="urn:microsoft.com/office/officeart/2005/8/layout/arrow2"/>
    <dgm:cxn modelId="{5FCB0BCE-4BFF-4DAB-A938-1F2CEEF0CDDE}" type="presParOf" srcId="{270B32CB-4494-46E9-B7CE-ED6154A6BF3E}" destId="{561AE6FF-4A20-4D3A-9828-55FD26CA5D93}" srcOrd="6" destOrd="0" presId="urn:microsoft.com/office/officeart/2005/8/layout/arrow2"/>
    <dgm:cxn modelId="{80DC52E8-5776-4623-99EF-DC817C8560C9}" type="presParOf" srcId="{270B32CB-4494-46E9-B7CE-ED6154A6BF3E}" destId="{94521AC7-3491-4912-A525-B847C1794A8C}" srcOrd="7" destOrd="0" presId="urn:microsoft.com/office/officeart/2005/8/layout/arrow2"/>
    <dgm:cxn modelId="{89C499A2-064A-4EEA-BE35-21E624172A1A}" type="presParOf" srcId="{270B32CB-4494-46E9-B7CE-ED6154A6BF3E}" destId="{93B75C9A-9686-461E-ACD6-E281509258C1}" srcOrd="8" destOrd="0" presId="urn:microsoft.com/office/officeart/2005/8/layout/arrow2"/>
    <dgm:cxn modelId="{5B22AA94-A7F6-4B4B-8592-A6098E8AABCF}" type="presParOf" srcId="{270B32CB-4494-46E9-B7CE-ED6154A6BF3E}" destId="{625E8D60-7EDD-4CF5-9627-4E089C022B8C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558D7B-2658-4AA2-81B1-B9B102ADFFEA}">
      <dsp:nvSpPr>
        <dsp:cNvPr id="0" name=""/>
        <dsp:cNvSpPr/>
      </dsp:nvSpPr>
      <dsp:spPr>
        <a:xfrm>
          <a:off x="0" y="612067"/>
          <a:ext cx="8640960" cy="54005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67772-A1FF-48CB-A181-274EA9A43AD2}">
      <dsp:nvSpPr>
        <dsp:cNvPr id="0" name=""/>
        <dsp:cNvSpPr/>
      </dsp:nvSpPr>
      <dsp:spPr>
        <a:xfrm>
          <a:off x="851134" y="4627954"/>
          <a:ext cx="198742" cy="1987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28CAF2-748E-490A-81FC-72425843999B}">
      <dsp:nvSpPr>
        <dsp:cNvPr id="0" name=""/>
        <dsp:cNvSpPr/>
      </dsp:nvSpPr>
      <dsp:spPr>
        <a:xfrm>
          <a:off x="950505" y="4727325"/>
          <a:ext cx="1131965" cy="128534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09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smtClean="0"/>
            <a:t>Goals</a:t>
          </a:r>
          <a:endParaRPr lang="de-DE" sz="2500" b="1" kern="1200" dirty="0"/>
        </a:p>
      </dsp:txBody>
      <dsp:txXfrm>
        <a:off x="950505" y="4727325"/>
        <a:ext cx="1131965" cy="1285342"/>
      </dsp:txXfrm>
    </dsp:sp>
    <dsp:sp modelId="{FF78E97E-96E7-4B2F-98D3-469B1FBA8D79}">
      <dsp:nvSpPr>
        <dsp:cNvPr id="0" name=""/>
        <dsp:cNvSpPr/>
      </dsp:nvSpPr>
      <dsp:spPr>
        <a:xfrm>
          <a:off x="1926934" y="3594279"/>
          <a:ext cx="311074" cy="311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0047BD-206D-4E1C-BE77-E42BA2018E85}">
      <dsp:nvSpPr>
        <dsp:cNvPr id="0" name=""/>
        <dsp:cNvSpPr/>
      </dsp:nvSpPr>
      <dsp:spPr>
        <a:xfrm>
          <a:off x="2082471" y="3749816"/>
          <a:ext cx="1434399" cy="2262851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832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err="1" smtClean="0"/>
            <a:t>Scope</a:t>
          </a:r>
          <a:endParaRPr lang="de-DE" sz="2500" b="1" kern="1200" dirty="0"/>
        </a:p>
      </dsp:txBody>
      <dsp:txXfrm>
        <a:off x="2082471" y="3749816"/>
        <a:ext cx="1434399" cy="2262851"/>
      </dsp:txXfrm>
    </dsp:sp>
    <dsp:sp modelId="{EECD5BF4-5E1A-44B5-927A-0A5B995BB717}">
      <dsp:nvSpPr>
        <dsp:cNvPr id="0" name=""/>
        <dsp:cNvSpPr/>
      </dsp:nvSpPr>
      <dsp:spPr>
        <a:xfrm>
          <a:off x="3309487" y="2770147"/>
          <a:ext cx="414766" cy="4147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21B03-FE0A-40A9-B65C-AB6FCA890F4A}">
      <dsp:nvSpPr>
        <dsp:cNvPr id="0" name=""/>
        <dsp:cNvSpPr/>
      </dsp:nvSpPr>
      <dsp:spPr>
        <a:xfrm>
          <a:off x="3516870" y="2977530"/>
          <a:ext cx="1667705" cy="303513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776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err="1" smtClean="0"/>
            <a:t>Structure</a:t>
          </a:r>
          <a:endParaRPr lang="de-DE" sz="2500" b="1" kern="1200" dirty="0"/>
        </a:p>
      </dsp:txBody>
      <dsp:txXfrm>
        <a:off x="3516870" y="2977530"/>
        <a:ext cx="1667705" cy="3035137"/>
      </dsp:txXfrm>
    </dsp:sp>
    <dsp:sp modelId="{561AE6FF-4A20-4D3A-9828-55FD26CA5D93}">
      <dsp:nvSpPr>
        <dsp:cNvPr id="0" name=""/>
        <dsp:cNvSpPr/>
      </dsp:nvSpPr>
      <dsp:spPr>
        <a:xfrm>
          <a:off x="4916706" y="2126396"/>
          <a:ext cx="535739" cy="5357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521AC7-3491-4912-A525-B847C1794A8C}">
      <dsp:nvSpPr>
        <dsp:cNvPr id="0" name=""/>
        <dsp:cNvSpPr/>
      </dsp:nvSpPr>
      <dsp:spPr>
        <a:xfrm>
          <a:off x="5184576" y="2394266"/>
          <a:ext cx="1728192" cy="361840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877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smtClean="0"/>
            <a:t>Skeleton</a:t>
          </a:r>
          <a:endParaRPr lang="de-DE" sz="2500" b="1" kern="1200" dirty="0"/>
        </a:p>
      </dsp:txBody>
      <dsp:txXfrm>
        <a:off x="5184576" y="2394266"/>
        <a:ext cx="1728192" cy="3618402"/>
      </dsp:txXfrm>
    </dsp:sp>
    <dsp:sp modelId="{93B75C9A-9686-461E-ACD6-E281509258C1}">
      <dsp:nvSpPr>
        <dsp:cNvPr id="0" name=""/>
        <dsp:cNvSpPr/>
      </dsp:nvSpPr>
      <dsp:spPr>
        <a:xfrm>
          <a:off x="6571450" y="1696508"/>
          <a:ext cx="682635" cy="6826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5E8D60-7EDD-4CF5-9627-4E089C022B8C}">
      <dsp:nvSpPr>
        <dsp:cNvPr id="0" name=""/>
        <dsp:cNvSpPr/>
      </dsp:nvSpPr>
      <dsp:spPr>
        <a:xfrm>
          <a:off x="6912768" y="2037826"/>
          <a:ext cx="1728192" cy="3974841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715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err="1" smtClean="0"/>
            <a:t>Surface</a:t>
          </a:r>
          <a:endParaRPr lang="de-DE" sz="2500" b="1" kern="1200" dirty="0"/>
        </a:p>
      </dsp:txBody>
      <dsp:txXfrm>
        <a:off x="6912768" y="2037826"/>
        <a:ext cx="1728192" cy="3974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/>
        </p:nvGraphicFramePr>
        <p:xfrm>
          <a:off x="395536" y="116632"/>
          <a:ext cx="8640960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/>
          <p:cNvSpPr/>
          <p:nvPr/>
        </p:nvSpPr>
        <p:spPr>
          <a:xfrm>
            <a:off x="3779912" y="5733256"/>
            <a:ext cx="47532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Ursula: LMS der nächsten Generation</a:t>
            </a:r>
            <a:endParaRPr lang="de-DE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" name="Grafik 20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64088" cy="13407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/>
          <p:cNvSpPr txBox="1"/>
          <p:nvPr/>
        </p:nvSpPr>
        <p:spPr>
          <a:xfrm>
            <a:off x="6444208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User </a:t>
            </a:r>
            <a:r>
              <a:rPr lang="de-DE" sz="1200" b="1" dirty="0" err="1" smtClean="0"/>
              <a:t>Centered</a:t>
            </a:r>
            <a:r>
              <a:rPr lang="de-DE" sz="1200" b="1" dirty="0" smtClean="0"/>
              <a:t> Design </a:t>
            </a:r>
            <a:r>
              <a:rPr lang="de-DE" sz="1200" dirty="0" err="1" smtClean="0"/>
              <a:t>SoSe</a:t>
            </a:r>
            <a:r>
              <a:rPr lang="de-DE" sz="1200" dirty="0" smtClean="0"/>
              <a:t> 2015</a:t>
            </a:r>
          </a:p>
          <a:p>
            <a:r>
              <a:rPr lang="de-DE" sz="1200" dirty="0" smtClean="0"/>
              <a:t>Freie Universität Berlin</a:t>
            </a:r>
          </a:p>
          <a:p>
            <a:endParaRPr lang="de-DE" sz="1200" dirty="0" smtClean="0"/>
          </a:p>
          <a:p>
            <a:r>
              <a:rPr lang="de-DE" sz="1200" dirty="0" smtClean="0"/>
              <a:t>T. </a:t>
            </a:r>
            <a:r>
              <a:rPr lang="de-DE" sz="1200" dirty="0" err="1" smtClean="0"/>
              <a:t>Bento</a:t>
            </a:r>
            <a:r>
              <a:rPr lang="de-DE" sz="1200" dirty="0" smtClean="0"/>
              <a:t>, N. Lehmann, B. </a:t>
            </a:r>
            <a:r>
              <a:rPr lang="de-DE" sz="1200" dirty="0" err="1" smtClean="0"/>
              <a:t>Swiers</a:t>
            </a:r>
            <a:endParaRPr lang="de-DE" sz="1200" dirty="0"/>
          </a:p>
        </p:txBody>
      </p:sp>
      <p:pic>
        <p:nvPicPr>
          <p:cNvPr id="18436" name="Picture 4" descr="http://careerbright.com/wp-content/uploads/2011/11/people_ring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0"/>
            <a:ext cx="3779912" cy="1340768"/>
          </a:xfrm>
          <a:prstGeom prst="rect">
            <a:avLst/>
          </a:prstGeom>
          <a:noFill/>
        </p:spPr>
      </p:pic>
      <p:cxnSp>
        <p:nvCxnSpPr>
          <p:cNvPr id="14" name="Gerade Verbindung 13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12160" y="5373216"/>
            <a:ext cx="27363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Goals</a:t>
            </a:r>
            <a:endParaRPr lang="de-DE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15616" y="126876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Interviews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1115616" y="2001614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de-DE" dirty="0" smtClean="0"/>
              <a:t> Konzipierung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 Durchführung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 </a:t>
            </a:r>
            <a:r>
              <a:rPr lang="de-DE" b="1" dirty="0" smtClean="0"/>
              <a:t>Ergebnisse</a:t>
            </a:r>
            <a:endParaRPr lang="de-DE" b="1" dirty="0"/>
          </a:p>
        </p:txBody>
      </p:sp>
      <p:pic>
        <p:nvPicPr>
          <p:cNvPr id="17410" name="Picture 2" descr="http://uploads.webflow.com/5355731665a31bfa2400003c/535bfe35bcf0378e5800007a_user-interview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76672"/>
            <a:ext cx="4629150" cy="4629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12160" y="5373216"/>
            <a:ext cx="27363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72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Scope</a:t>
            </a:r>
            <a:endParaRPr lang="de-DE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15616" y="1268760"/>
            <a:ext cx="5256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Benutzergruppe</a:t>
            </a:r>
          </a:p>
          <a:p>
            <a:endParaRPr lang="de-DE" sz="3200" dirty="0" smtClean="0"/>
          </a:p>
          <a:p>
            <a:r>
              <a:rPr lang="de-DE" sz="3200" dirty="0" smtClean="0"/>
              <a:t>Persona</a:t>
            </a:r>
          </a:p>
          <a:p>
            <a:endParaRPr lang="de-DE" sz="3200" dirty="0" smtClean="0"/>
          </a:p>
          <a:p>
            <a:r>
              <a:rPr lang="de-DE" sz="3200" dirty="0" smtClean="0"/>
              <a:t>Szenario</a:t>
            </a:r>
            <a:endParaRPr lang="de-DE" sz="3200" dirty="0"/>
          </a:p>
        </p:txBody>
      </p:sp>
      <p:pic>
        <p:nvPicPr>
          <p:cNvPr id="6" name="Grafik 2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7"/>
            <a:ext cx="3744416" cy="2592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/>
          <p:cNvSpPr txBox="1"/>
          <p:nvPr/>
        </p:nvSpPr>
        <p:spPr>
          <a:xfrm>
            <a:off x="1187624" y="393305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de-DE" b="1" dirty="0" smtClean="0"/>
              <a:t> einfach Module buchen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283968" y="5373216"/>
            <a:ext cx="446449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72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Structure</a:t>
            </a:r>
            <a:endParaRPr lang="de-DE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15616" y="1268760"/>
            <a:ext cx="5256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Primärsubstantive</a:t>
            </a:r>
          </a:p>
          <a:p>
            <a:endParaRPr lang="de-DE" sz="3200" dirty="0" smtClean="0"/>
          </a:p>
          <a:p>
            <a:r>
              <a:rPr lang="de-DE" sz="3200" dirty="0" err="1" smtClean="0"/>
              <a:t>Flowchart</a:t>
            </a:r>
            <a:endParaRPr lang="de-DE" sz="3200" dirty="0" smtClean="0"/>
          </a:p>
          <a:p>
            <a:endParaRPr lang="de-DE" sz="3200" dirty="0" smtClean="0"/>
          </a:p>
          <a:p>
            <a:r>
              <a:rPr lang="de-DE" sz="3200" dirty="0" err="1" smtClean="0"/>
              <a:t>Storyboard</a:t>
            </a:r>
            <a:endParaRPr lang="de-DE" sz="3200" dirty="0"/>
          </a:p>
        </p:txBody>
      </p:sp>
      <p:pic>
        <p:nvPicPr>
          <p:cNvPr id="6" name="Grafik 5" descr="flowch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169021"/>
            <a:ext cx="4756579" cy="2628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860032" y="5373216"/>
            <a:ext cx="388843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Skeleton</a:t>
            </a:r>
            <a:endParaRPr lang="de-DE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15616" y="1268760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Paperprototype</a:t>
            </a:r>
            <a:endParaRPr lang="de-DE" sz="3200" dirty="0" smtClean="0"/>
          </a:p>
          <a:p>
            <a:endParaRPr lang="de-DE" sz="3200" dirty="0" smtClean="0"/>
          </a:p>
          <a:p>
            <a:r>
              <a:rPr lang="de-DE" sz="3200" dirty="0" smtClean="0"/>
              <a:t>Testszenario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15616" y="2937718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de-DE" dirty="0" smtClean="0"/>
              <a:t> Konzipierung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 Durchführung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 </a:t>
            </a:r>
            <a:r>
              <a:rPr lang="de-DE" b="1" dirty="0" smtClean="0"/>
              <a:t>Ergebnisse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 </a:t>
            </a:r>
            <a:r>
              <a:rPr lang="de-DE" dirty="0" smtClean="0"/>
              <a:t>weiter testen…</a:t>
            </a:r>
            <a:endParaRPr lang="de-DE" dirty="0"/>
          </a:p>
        </p:txBody>
      </p:sp>
      <p:pic>
        <p:nvPicPr>
          <p:cNvPr id="7" name="Grafik 6" descr="p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484784"/>
            <a:ext cx="4619766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220072" y="5373216"/>
            <a:ext cx="35283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72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Surface</a:t>
            </a:r>
            <a:endParaRPr lang="de-DE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15616" y="1268760"/>
            <a:ext cx="5256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Heuristische Evaluation</a:t>
            </a:r>
          </a:p>
          <a:p>
            <a:endParaRPr lang="de-DE" sz="3200" dirty="0" smtClean="0"/>
          </a:p>
          <a:p>
            <a:r>
              <a:rPr lang="de-DE" sz="3200" dirty="0" smtClean="0"/>
              <a:t>High</a:t>
            </a:r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fidelity</a:t>
            </a:r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smtClean="0"/>
              <a:t> prototype</a:t>
            </a:r>
            <a:endParaRPr lang="de-DE" sz="3200" dirty="0"/>
          </a:p>
        </p:txBody>
      </p:sp>
      <p:pic>
        <p:nvPicPr>
          <p:cNvPr id="6" name="Grafik 5" descr="hfprototy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348880"/>
            <a:ext cx="4455863" cy="28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71</Words>
  <Application>Microsoft Office PowerPoint</Application>
  <PresentationFormat>Bildschirmpräsentation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Metis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Nicolas Lehmann</dc:creator>
  <cp:lastModifiedBy>Nicolas Lehmann</cp:lastModifiedBy>
  <cp:revision>10</cp:revision>
  <dcterms:created xsi:type="dcterms:W3CDTF">2015-07-06T10:18:40Z</dcterms:created>
  <dcterms:modified xsi:type="dcterms:W3CDTF">2015-07-06T11:09:01Z</dcterms:modified>
</cp:coreProperties>
</file>