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B9BAC-1988-49C6-A9A6-727C0C81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455" y="119496"/>
            <a:ext cx="7924799" cy="1921565"/>
          </a:xfrm>
        </p:spPr>
        <p:txBody>
          <a:bodyPr/>
          <a:lstStyle/>
          <a:p>
            <a:pPr algn="ctr"/>
            <a:r>
              <a:rPr lang="pt-PT" i="1" dirty="0" err="1">
                <a:solidFill>
                  <a:srgbClr val="CDDDF0"/>
                </a:solidFill>
              </a:rPr>
              <a:t>Corporate</a:t>
            </a:r>
            <a:r>
              <a:rPr lang="pt-PT" i="1" dirty="0">
                <a:solidFill>
                  <a:srgbClr val="CDDDF0"/>
                </a:solidFill>
              </a:rPr>
              <a:t> </a:t>
            </a:r>
            <a:r>
              <a:rPr lang="pt-PT" i="1" dirty="0" err="1">
                <a:solidFill>
                  <a:srgbClr val="CDDDF0"/>
                </a:solidFill>
              </a:rPr>
              <a:t>Collaboration</a:t>
            </a:r>
            <a:endParaRPr lang="pt-PT" i="1" dirty="0">
              <a:solidFill>
                <a:srgbClr val="CDDDF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A7D1C9-001C-4A16-A3AD-D5DE0E140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455" y="4936435"/>
            <a:ext cx="7924799" cy="1921565"/>
          </a:xfrm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pt-PT" dirty="0">
                <a:latin typeface="Arial Nova" panose="020B0504020202020204" pitchFamily="34" charset="0"/>
              </a:rPr>
              <a:t> </a:t>
            </a:r>
            <a:r>
              <a:rPr lang="pt-PT" b="1" dirty="0">
                <a:latin typeface="Arial Nova" panose="020B0504020202020204" pitchFamily="34" charset="0"/>
              </a:rPr>
              <a:t>Orientadores: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 Paula Graça, ISEL, paula.graca@isel.pt </a:t>
            </a:r>
          </a:p>
          <a:p>
            <a:pPr algn="l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 Diogo Pacheco, Do </a:t>
            </a:r>
            <a:r>
              <a:rPr lang="pt-PT" b="1" dirty="0" err="1">
                <a:latin typeface="Arial Nova" panose="020B0504020202020204" pitchFamily="34" charset="0"/>
              </a:rPr>
              <a:t>iT</a:t>
            </a:r>
            <a:r>
              <a:rPr lang="pt-PT" b="1" dirty="0">
                <a:latin typeface="Arial Nova" panose="020B0504020202020204" pitchFamily="34" charset="0"/>
              </a:rPr>
              <a:t> </a:t>
            </a:r>
            <a:r>
              <a:rPr lang="pt-PT" b="1" dirty="0" err="1">
                <a:latin typeface="Arial Nova" panose="020B0504020202020204" pitchFamily="34" charset="0"/>
              </a:rPr>
              <a:t>Lean</a:t>
            </a:r>
            <a:r>
              <a:rPr lang="pt-PT" b="1" dirty="0">
                <a:latin typeface="Arial Nova" panose="020B0504020202020204" pitchFamily="34" charset="0"/>
              </a:rPr>
              <a:t>, diogo.pacheco@doitlean.com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4192E5-E013-46E5-8645-B88EA6E8BEFB}"/>
              </a:ext>
            </a:extLst>
          </p:cNvPr>
          <p:cNvSpPr txBox="1"/>
          <p:nvPr/>
        </p:nvSpPr>
        <p:spPr>
          <a:xfrm>
            <a:off x="3227437" y="3342907"/>
            <a:ext cx="331283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44865 Valdemar Antunes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45365 David Fidalgo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pt-PT" b="1" dirty="0">
                <a:latin typeface="Arial Nova" panose="020B0504020202020204" pitchFamily="34" charset="0"/>
              </a:rPr>
              <a:t>45366 Pedro Santos</a:t>
            </a:r>
          </a:p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CFF223-22CA-4E01-B708-A2E9DD59E0B8}"/>
              </a:ext>
            </a:extLst>
          </p:cNvPr>
          <p:cNvSpPr txBox="1"/>
          <p:nvPr/>
        </p:nvSpPr>
        <p:spPr>
          <a:xfrm>
            <a:off x="1758263" y="1921565"/>
            <a:ext cx="625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Arial Nova" panose="020B0504020202020204" pitchFamily="34" charset="0"/>
              </a:rPr>
              <a:t>Projeto final realizado no âmbito de Projeto e Seminário  </a:t>
            </a: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6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28D06-84F2-433E-9B89-AB3F80E8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808056"/>
            <a:ext cx="10382864" cy="1077229"/>
          </a:xfrm>
        </p:spPr>
        <p:txBody>
          <a:bodyPr/>
          <a:lstStyle/>
          <a:p>
            <a:pPr algn="ctr"/>
            <a:r>
              <a:rPr lang="pt-PT" b="1" dirty="0">
                <a:solidFill>
                  <a:srgbClr val="CDDDF0"/>
                </a:solidFill>
              </a:rPr>
              <a:t>MOTIVAÇÕES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E9E0A0-D15A-4196-B899-E3C27226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2052116"/>
            <a:ext cx="10382864" cy="3997828"/>
          </a:xfrm>
        </p:spPr>
        <p:txBody>
          <a:bodyPr/>
          <a:lstStyle/>
          <a:p>
            <a:r>
              <a:rPr lang="pt-PT" dirty="0"/>
              <a:t>Planear atempadamente as atividades internas</a:t>
            </a:r>
          </a:p>
          <a:p>
            <a:r>
              <a:rPr lang="pt-PT" dirty="0"/>
              <a:t>Coordenar os recursos, para alcançar uma boa dinâmica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47218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6E7C-B9FD-440A-89A3-C06D4311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808056"/>
            <a:ext cx="10353368" cy="1077229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CDDDF0"/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8FA2E7-817D-46E6-886B-A4F14884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885285"/>
            <a:ext cx="10353368" cy="3997828"/>
          </a:xfrm>
        </p:spPr>
        <p:txBody>
          <a:bodyPr/>
          <a:lstStyle/>
          <a:p>
            <a:r>
              <a:rPr lang="pt-PT" b="1" dirty="0"/>
              <a:t>Gestão das atividades internas de uma empresa através de:</a:t>
            </a:r>
          </a:p>
          <a:p>
            <a:pPr lvl="1"/>
            <a:r>
              <a:rPr lang="pt-PT" dirty="0"/>
              <a:t>Criação e edição de necessidades</a:t>
            </a:r>
          </a:p>
          <a:p>
            <a:pPr lvl="1"/>
            <a:r>
              <a:rPr lang="pt-PT" dirty="0"/>
              <a:t>Associação de recursos (partilha de localização, refeições, alojamento e transporte)</a:t>
            </a:r>
          </a:p>
          <a:p>
            <a:pPr lvl="1"/>
            <a:r>
              <a:rPr lang="pt-PT" dirty="0"/>
              <a:t>Registo de candidaturas e presenças</a:t>
            </a:r>
          </a:p>
          <a:p>
            <a:pPr lvl="1"/>
            <a:r>
              <a:rPr lang="pt-PT" dirty="0"/>
              <a:t>Calendarização das necessidades</a:t>
            </a:r>
          </a:p>
          <a:p>
            <a:pPr lvl="1"/>
            <a:r>
              <a:rPr lang="pt-PT" dirty="0"/>
              <a:t>Divulgação de comunicados </a:t>
            </a:r>
          </a:p>
          <a:p>
            <a:pPr lvl="1"/>
            <a:r>
              <a:rPr lang="pt-PT" dirty="0"/>
              <a:t>Sistema de notificações 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482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510A4-238C-48CF-9F8D-035210E2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82" y="513987"/>
            <a:ext cx="10363702" cy="1077229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CDDDF0"/>
                </a:solidFill>
              </a:rPr>
              <a:t>ESTADO DA ARTE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4A306-BD51-499F-99E8-0E0C5095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01" y="2613712"/>
            <a:ext cx="6958556" cy="2165411"/>
          </a:xfrm>
        </p:spPr>
        <p:txBody>
          <a:bodyPr>
            <a:normAutofit/>
          </a:bodyPr>
          <a:lstStyle/>
          <a:p>
            <a:r>
              <a:rPr lang="pt-PT" sz="1800" dirty="0"/>
              <a:t>Elevado nível de complexidade</a:t>
            </a:r>
          </a:p>
          <a:p>
            <a:r>
              <a:rPr lang="pt-PT" sz="1800" dirty="0"/>
              <a:t>Ferramentas como calendários partilhados, partilha de ficheiros, mensagens instantâneas, armazenamento na </a:t>
            </a:r>
            <a:r>
              <a:rPr lang="pt-PT" sz="1800" i="1" dirty="0" err="1"/>
              <a:t>cloud</a:t>
            </a:r>
            <a:r>
              <a:rPr lang="pt-PT" sz="1800" i="1" dirty="0"/>
              <a:t>, </a:t>
            </a:r>
            <a:r>
              <a:rPr lang="pt-PT" sz="1800" dirty="0" err="1"/>
              <a:t>video-conferência</a:t>
            </a:r>
            <a:r>
              <a:rPr lang="pt-PT" sz="1800" dirty="0"/>
              <a:t>, etc.</a:t>
            </a:r>
          </a:p>
        </p:txBody>
      </p:sp>
      <p:pic>
        <p:nvPicPr>
          <p:cNvPr id="1028" name="Picture 4" descr="Basecamp Reviews | TechnologyAdvice">
            <a:extLst>
              <a:ext uri="{FF2B5EF4-FFF2-40B4-BE49-F238E27FC236}">
                <a16:creationId xmlns:a16="http://schemas.microsoft.com/office/drawing/2014/main" id="{489D4AAE-E83F-4CA7-83C9-0F40F174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3822" y="2049084"/>
            <a:ext cx="1377197" cy="1377197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SharePoint – Aplicações no Google Play">
            <a:extLst>
              <a:ext uri="{FF2B5EF4-FFF2-40B4-BE49-F238E27FC236}">
                <a16:creationId xmlns:a16="http://schemas.microsoft.com/office/drawing/2014/main" id="{5FCE9C27-64CE-4F70-936E-7262040A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1054" y="2049084"/>
            <a:ext cx="1377197" cy="1377197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E8495-0417-49B7-A1BB-58A5FDD2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808056"/>
            <a:ext cx="10323443" cy="1077229"/>
          </a:xfrm>
        </p:spPr>
        <p:txBody>
          <a:bodyPr/>
          <a:lstStyle/>
          <a:p>
            <a:pPr algn="ctr"/>
            <a:r>
              <a:rPr lang="pt-PT" dirty="0">
                <a:solidFill>
                  <a:srgbClr val="CDDDF0"/>
                </a:solidFill>
              </a:rPr>
              <a:t>METODOLOGIA - SCRUM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6FDBE61-25D0-49EF-A429-879B302B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"/>
          <a:stretch/>
        </p:blipFill>
        <p:spPr>
          <a:xfrm>
            <a:off x="1020417" y="1885285"/>
            <a:ext cx="10323444" cy="40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6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</Words>
  <Application>Microsoft Office PowerPoint</Application>
  <PresentationFormat>Ecrã Panorâmico</PresentationFormat>
  <Paragraphs>23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MS Shell Dlg 2</vt:lpstr>
      <vt:lpstr>Wingdings</vt:lpstr>
      <vt:lpstr>Wingdings 3</vt:lpstr>
      <vt:lpstr>Madison</vt:lpstr>
      <vt:lpstr>Corporate Collaboration</vt:lpstr>
      <vt:lpstr>MOTIVAÇÕES</vt:lpstr>
      <vt:lpstr>OBJETIVOS</vt:lpstr>
      <vt:lpstr>ESTADO DA ARTE </vt:lpstr>
      <vt:lpstr>METODOLOGIA -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Collaboration</dc:title>
  <dc:creator>Pedro S</dc:creator>
  <cp:lastModifiedBy>Pedro S</cp:lastModifiedBy>
  <cp:revision>3</cp:revision>
  <dcterms:created xsi:type="dcterms:W3CDTF">2020-07-22T18:08:52Z</dcterms:created>
  <dcterms:modified xsi:type="dcterms:W3CDTF">2020-07-22T18:40:47Z</dcterms:modified>
</cp:coreProperties>
</file>