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59" r:id="rId5"/>
    <p:sldId id="266" r:id="rId6"/>
    <p:sldId id="267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DF0"/>
    <a:srgbClr val="2E3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2000"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B9BAC-1988-49C6-A9A6-727C0C81F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1455" y="119496"/>
            <a:ext cx="7924799" cy="1921565"/>
          </a:xfrm>
        </p:spPr>
        <p:txBody>
          <a:bodyPr/>
          <a:lstStyle/>
          <a:p>
            <a:pPr algn="ctr"/>
            <a:r>
              <a:rPr lang="pt-PT" i="1" dirty="0" err="1">
                <a:solidFill>
                  <a:srgbClr val="CDDDF0"/>
                </a:solidFill>
              </a:rPr>
              <a:t>Corporate</a:t>
            </a:r>
            <a:r>
              <a:rPr lang="pt-PT" i="1" dirty="0">
                <a:solidFill>
                  <a:srgbClr val="CDDDF0"/>
                </a:solidFill>
              </a:rPr>
              <a:t> </a:t>
            </a:r>
            <a:r>
              <a:rPr lang="pt-PT" i="1" dirty="0" err="1">
                <a:solidFill>
                  <a:srgbClr val="CDDDF0"/>
                </a:solidFill>
              </a:rPr>
              <a:t>Collaboration</a:t>
            </a:r>
            <a:endParaRPr lang="pt-PT" i="1" dirty="0">
              <a:solidFill>
                <a:srgbClr val="CDDDF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A7D1C9-001C-4A16-A3AD-D5DE0E140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455" y="4936435"/>
            <a:ext cx="7924799" cy="1921565"/>
          </a:xfrm>
        </p:spPr>
        <p:txBody>
          <a:bodyPr>
            <a:normAutofit/>
          </a:bodyPr>
          <a:lstStyle/>
          <a:p>
            <a:pPr algn="l">
              <a:spcBef>
                <a:spcPts val="200"/>
              </a:spcBef>
              <a:spcAft>
                <a:spcPts val="200"/>
              </a:spcAft>
            </a:pPr>
            <a:r>
              <a:rPr lang="pt-PT" dirty="0">
                <a:latin typeface="Arial Nova" panose="020B0504020202020204" pitchFamily="34" charset="0"/>
              </a:rPr>
              <a:t> </a:t>
            </a:r>
            <a:r>
              <a:rPr lang="pt-PT" b="1" dirty="0">
                <a:latin typeface="Arial Nova" panose="020B0504020202020204" pitchFamily="34" charset="0"/>
              </a:rPr>
              <a:t>Orientadores:</a:t>
            </a:r>
          </a:p>
          <a:p>
            <a:pPr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b="1" dirty="0">
                <a:latin typeface="Arial Nova" panose="020B0504020202020204" pitchFamily="34" charset="0"/>
              </a:rPr>
              <a:t> Paula Graça, ISEL, paula.graca@isel.pt </a:t>
            </a:r>
          </a:p>
          <a:p>
            <a:pPr algn="l">
              <a:spcBef>
                <a:spcPts val="200"/>
              </a:spcBef>
              <a:spcAft>
                <a:spcPts val="200"/>
              </a:spcAft>
            </a:pPr>
            <a:r>
              <a:rPr lang="pt-PT" b="1" dirty="0">
                <a:latin typeface="Arial Nova" panose="020B0504020202020204" pitchFamily="34" charset="0"/>
              </a:rPr>
              <a:t> Diogo Pacheco, Do </a:t>
            </a:r>
            <a:r>
              <a:rPr lang="pt-PT" b="1" dirty="0" err="1">
                <a:latin typeface="Arial Nova" panose="020B0504020202020204" pitchFamily="34" charset="0"/>
              </a:rPr>
              <a:t>iT</a:t>
            </a:r>
            <a:r>
              <a:rPr lang="pt-PT" b="1" dirty="0">
                <a:latin typeface="Arial Nova" panose="020B0504020202020204" pitchFamily="34" charset="0"/>
              </a:rPr>
              <a:t> </a:t>
            </a:r>
            <a:r>
              <a:rPr lang="pt-PT" b="1" dirty="0" err="1">
                <a:latin typeface="Arial Nova" panose="020B0504020202020204" pitchFamily="34" charset="0"/>
              </a:rPr>
              <a:t>Lean</a:t>
            </a:r>
            <a:r>
              <a:rPr lang="pt-PT" b="1" dirty="0">
                <a:latin typeface="Arial Nova" panose="020B0504020202020204" pitchFamily="34" charset="0"/>
              </a:rPr>
              <a:t>, diogo.pacheco@doitlean.com</a:t>
            </a:r>
          </a:p>
          <a:p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4192E5-E013-46E5-8645-B88EA6E8BEFB}"/>
              </a:ext>
            </a:extLst>
          </p:cNvPr>
          <p:cNvSpPr txBox="1"/>
          <p:nvPr/>
        </p:nvSpPr>
        <p:spPr>
          <a:xfrm>
            <a:off x="3227437" y="3342907"/>
            <a:ext cx="3312832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pt-PT" b="1" dirty="0">
                <a:latin typeface="Arial Nova" panose="020B0504020202020204" pitchFamily="34" charset="0"/>
              </a:rPr>
              <a:t>44865 Valdemar Antunes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pt-PT" b="1" dirty="0">
                <a:latin typeface="Arial Nova" panose="020B0504020202020204" pitchFamily="34" charset="0"/>
              </a:rPr>
              <a:t>45365 David Fidalgo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pt-PT" b="1" dirty="0">
                <a:latin typeface="Arial Nova" panose="020B0504020202020204" pitchFamily="34" charset="0"/>
              </a:rPr>
              <a:t>45366 Pedro Santos</a:t>
            </a:r>
          </a:p>
          <a:p>
            <a:pPr algn="ctr"/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CFF223-22CA-4E01-B708-A2E9DD59E0B8}"/>
              </a:ext>
            </a:extLst>
          </p:cNvPr>
          <p:cNvSpPr txBox="1"/>
          <p:nvPr/>
        </p:nvSpPr>
        <p:spPr>
          <a:xfrm>
            <a:off x="1758263" y="1921565"/>
            <a:ext cx="6251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Arial Nova" panose="020B0504020202020204" pitchFamily="34" charset="0"/>
              </a:rPr>
              <a:t>Projeto final realizado no âmbito de Projeto e Seminário  </a:t>
            </a:r>
          </a:p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763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DB4B10E-5202-41DF-89AB-EDB9B78ACFAF}"/>
              </a:ext>
            </a:extLst>
          </p:cNvPr>
          <p:cNvSpPr txBox="1">
            <a:spLocks/>
          </p:cNvSpPr>
          <p:nvPr/>
        </p:nvSpPr>
        <p:spPr>
          <a:xfrm>
            <a:off x="904568" y="598506"/>
            <a:ext cx="10382864" cy="107722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>
                <a:solidFill>
                  <a:srgbClr val="CDDDF0"/>
                </a:solidFill>
                <a:latin typeface="Arial Black" panose="020B0A04020102020204" pitchFamily="34" charset="0"/>
              </a:rPr>
              <a:t>MOTIVAÇÕES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7FF3EB22-2D56-4042-B624-E0ADF49FF7CA}"/>
              </a:ext>
            </a:extLst>
          </p:cNvPr>
          <p:cNvSpPr txBox="1">
            <a:spLocks/>
          </p:cNvSpPr>
          <p:nvPr/>
        </p:nvSpPr>
        <p:spPr>
          <a:xfrm>
            <a:off x="1083085" y="1675735"/>
            <a:ext cx="8715682" cy="1904404"/>
          </a:xfrm>
          <a:prstGeom prst="rect">
            <a:avLst/>
          </a:prstGeom>
        </p:spPr>
        <p:txBody>
          <a:bodyPr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dirty="0"/>
              <a:t>Planear atempadamente as atividades internas</a:t>
            </a:r>
          </a:p>
          <a:p>
            <a:r>
              <a:rPr lang="pt-PT" sz="2400" dirty="0"/>
              <a:t>Coordenar os recursos, para alcançar uma boa dinâmica de atividades</a:t>
            </a:r>
          </a:p>
        </p:txBody>
      </p:sp>
    </p:spTree>
    <p:extLst>
      <p:ext uri="{BB962C8B-B14F-4D97-AF65-F5344CB8AC3E}">
        <p14:creationId xmlns:p14="http://schemas.microsoft.com/office/powerpoint/2010/main" val="155853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14153-86ED-4FA2-AC1D-2F34F9F6F4AF}"/>
              </a:ext>
            </a:extLst>
          </p:cNvPr>
          <p:cNvSpPr txBox="1">
            <a:spLocks/>
          </p:cNvSpPr>
          <p:nvPr/>
        </p:nvSpPr>
        <p:spPr>
          <a:xfrm>
            <a:off x="919316" y="706456"/>
            <a:ext cx="10353368" cy="107722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dirty="0">
                <a:solidFill>
                  <a:srgbClr val="CDDDF0"/>
                </a:solidFill>
                <a:latin typeface="Arial Black" panose="020B0A04020102020204" pitchFamily="34" charset="0"/>
              </a:rPr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26C521-1360-4DA5-B655-FF42B199CBD0}"/>
              </a:ext>
            </a:extLst>
          </p:cNvPr>
          <p:cNvSpPr txBox="1">
            <a:spLocks/>
          </p:cNvSpPr>
          <p:nvPr/>
        </p:nvSpPr>
        <p:spPr>
          <a:xfrm>
            <a:off x="1104490" y="1558630"/>
            <a:ext cx="10353368" cy="399782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1" dirty="0"/>
              <a:t>Gestão das atividades internas de uma empresa através de:</a:t>
            </a:r>
          </a:p>
          <a:p>
            <a:pPr lvl="1"/>
            <a:r>
              <a:rPr lang="pt-PT" sz="2000" dirty="0"/>
              <a:t>Criação e edição de necessidades</a:t>
            </a:r>
          </a:p>
          <a:p>
            <a:pPr lvl="1"/>
            <a:r>
              <a:rPr lang="pt-PT" sz="2000" dirty="0"/>
              <a:t>Associação de recursos (partilha de localização, refeições, alojamento e transporte)</a:t>
            </a:r>
          </a:p>
          <a:p>
            <a:pPr lvl="1"/>
            <a:r>
              <a:rPr lang="pt-PT" sz="2000" dirty="0"/>
              <a:t>Registo de candidaturas e presenças</a:t>
            </a:r>
          </a:p>
          <a:p>
            <a:pPr lvl="1"/>
            <a:r>
              <a:rPr lang="pt-PT" sz="2000" dirty="0"/>
              <a:t>Calendarização das necessidades</a:t>
            </a:r>
          </a:p>
          <a:p>
            <a:pPr lvl="1"/>
            <a:r>
              <a:rPr lang="pt-PT" sz="2000" dirty="0"/>
              <a:t>Divulgação de comunicados </a:t>
            </a:r>
          </a:p>
          <a:p>
            <a:pPr lvl="1"/>
            <a:r>
              <a:rPr lang="pt-PT" sz="2000" dirty="0"/>
              <a:t>Sistema de notificações </a:t>
            </a:r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9116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1BC10AE-0978-44A8-90BB-035C7E237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17FCA0A-2061-455A-B63A-DE1C010F1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E2B0BDB6-01E9-4AD8-A995-25C1E186B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0596BC0-68F5-429F-A6D0-3A97A62C2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508CE1A-C7C9-4E92-AA5C-A0374093A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BF794F-D2F1-409F-85B1-0C92933FD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6510A4-238C-48CF-9F8D-035210E2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49" y="513987"/>
            <a:ext cx="10363702" cy="1077229"/>
          </a:xfrm>
        </p:spPr>
        <p:txBody>
          <a:bodyPr>
            <a:normAutofit/>
          </a:bodyPr>
          <a:lstStyle/>
          <a:p>
            <a:pPr algn="ctr"/>
            <a:r>
              <a:rPr lang="pt-PT" dirty="0">
                <a:solidFill>
                  <a:srgbClr val="CDDDF0"/>
                </a:solidFill>
                <a:latin typeface="Arial Black" panose="020B0A04020102020204" pitchFamily="34" charset="0"/>
              </a:rPr>
              <a:t>ESTADO DA ARTE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4A306-BD51-499F-99E8-0E0C50955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635" y="1337623"/>
            <a:ext cx="9982850" cy="2800117"/>
          </a:xfrm>
        </p:spPr>
        <p:txBody>
          <a:bodyPr>
            <a:normAutofit/>
          </a:bodyPr>
          <a:lstStyle/>
          <a:p>
            <a:r>
              <a:rPr lang="pt-PT" sz="2400" dirty="0"/>
              <a:t>Elevado nível de complexidade</a:t>
            </a:r>
          </a:p>
          <a:p>
            <a:r>
              <a:rPr lang="pt-PT" sz="2400" dirty="0"/>
              <a:t>Ferramentas como calendários partilhados, partilha de ficheiros, mensagens instantâneas, armazenamento na </a:t>
            </a:r>
            <a:r>
              <a:rPr lang="pt-PT" sz="2400" i="1" dirty="0" err="1"/>
              <a:t>cloud</a:t>
            </a:r>
            <a:r>
              <a:rPr lang="pt-PT" sz="2400" i="1" dirty="0"/>
              <a:t>, </a:t>
            </a:r>
            <a:r>
              <a:rPr lang="pt-PT" sz="2400" dirty="0" err="1"/>
              <a:t>video-conferência</a:t>
            </a:r>
            <a:r>
              <a:rPr lang="pt-PT" sz="2400" dirty="0"/>
              <a:t>, etc.</a:t>
            </a:r>
          </a:p>
        </p:txBody>
      </p:sp>
      <p:pic>
        <p:nvPicPr>
          <p:cNvPr id="1028" name="Picture 4" descr="Basecamp Reviews | TechnologyAdvice">
            <a:extLst>
              <a:ext uri="{FF2B5EF4-FFF2-40B4-BE49-F238E27FC236}">
                <a16:creationId xmlns:a16="http://schemas.microsoft.com/office/drawing/2014/main" id="{489D4AAE-E83F-4CA7-83C9-0F40F174E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3457" y="4488640"/>
            <a:ext cx="1749090" cy="1749090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icrosoft SharePoint – Aplicações no Google Play">
            <a:extLst>
              <a:ext uri="{FF2B5EF4-FFF2-40B4-BE49-F238E27FC236}">
                <a16:creationId xmlns:a16="http://schemas.microsoft.com/office/drawing/2014/main" id="{5FCE9C27-64CE-4F70-936E-7262040A2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6053" y="4481600"/>
            <a:ext cx="1749090" cy="1749090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82C5B126-6A26-42C3-ABC3-3C9196952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9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9B76F-8EC9-49C5-9FF1-397044965BF6}"/>
              </a:ext>
            </a:extLst>
          </p:cNvPr>
          <p:cNvSpPr txBox="1">
            <a:spLocks/>
          </p:cNvSpPr>
          <p:nvPr/>
        </p:nvSpPr>
        <p:spPr>
          <a:xfrm>
            <a:off x="934279" y="808056"/>
            <a:ext cx="10323443" cy="107722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>
                <a:solidFill>
                  <a:srgbClr val="CDDDF0"/>
                </a:solidFill>
                <a:latin typeface="Arial Black" panose="020B0A04020102020204" pitchFamily="34" charset="0"/>
              </a:rPr>
              <a:t>METODOLOGIA - SCRUM</a:t>
            </a:r>
            <a:endParaRPr lang="pt-PT" dirty="0">
              <a:solidFill>
                <a:srgbClr val="CDDDF0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25267A06-24CA-480B-9BB4-0B5034B72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6"/>
          <a:stretch/>
        </p:blipFill>
        <p:spPr>
          <a:xfrm>
            <a:off x="1301356" y="1748807"/>
            <a:ext cx="9780356" cy="46402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557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3D847-7A53-432C-8FD3-1B5912EA4DB8}"/>
              </a:ext>
            </a:extLst>
          </p:cNvPr>
          <p:cNvSpPr txBox="1">
            <a:spLocks/>
          </p:cNvSpPr>
          <p:nvPr/>
        </p:nvSpPr>
        <p:spPr>
          <a:xfrm>
            <a:off x="907773" y="701359"/>
            <a:ext cx="10376451" cy="107722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>
                <a:solidFill>
                  <a:srgbClr val="CDDDF0"/>
                </a:solidFill>
                <a:latin typeface="Arial Black" panose="020B0A04020102020204" pitchFamily="34" charset="0"/>
              </a:rPr>
              <a:t>ARQUITETURA DA SOLUÇÃO – 4LC</a:t>
            </a:r>
            <a:endParaRPr lang="pt-PT" dirty="0">
              <a:solidFill>
                <a:srgbClr val="CDDDF0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Marcador de Posição de Conteúdo 9">
            <a:extLst>
              <a:ext uri="{FF2B5EF4-FFF2-40B4-BE49-F238E27FC236}">
                <a16:creationId xmlns:a16="http://schemas.microsoft.com/office/drawing/2014/main" id="{475F2C89-1007-42E4-B5F4-2935A2D3E6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" t="12782" r="2909" b="72160"/>
          <a:stretch/>
        </p:blipFill>
        <p:spPr>
          <a:xfrm>
            <a:off x="1123988" y="1497496"/>
            <a:ext cx="10160236" cy="1194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Marcador de Posição de Conteúdo 9">
            <a:extLst>
              <a:ext uri="{FF2B5EF4-FFF2-40B4-BE49-F238E27FC236}">
                <a16:creationId xmlns:a16="http://schemas.microsoft.com/office/drawing/2014/main" id="{4E2A0B70-4702-4FA9-A9DA-05C6A85DC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9" t="35005" r="2459" b="50224"/>
          <a:stretch/>
        </p:blipFill>
        <p:spPr>
          <a:xfrm>
            <a:off x="1123987" y="2837183"/>
            <a:ext cx="10160237" cy="1194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Marcador de Posição de Conteúdo 9">
            <a:extLst>
              <a:ext uri="{FF2B5EF4-FFF2-40B4-BE49-F238E27FC236}">
                <a16:creationId xmlns:a16="http://schemas.microsoft.com/office/drawing/2014/main" id="{6C1892D6-0274-4FB5-AE2D-4428ECD3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9" t="57188" r="2644" b="29289"/>
          <a:stretch/>
        </p:blipFill>
        <p:spPr>
          <a:xfrm>
            <a:off x="1123987" y="4185494"/>
            <a:ext cx="10160237" cy="1077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Marcador de Posição de Conteúdo 9">
            <a:extLst>
              <a:ext uri="{FF2B5EF4-FFF2-40B4-BE49-F238E27FC236}">
                <a16:creationId xmlns:a16="http://schemas.microsoft.com/office/drawing/2014/main" id="{6E69FA6E-EA99-4AD2-805E-97318A2253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9" t="79639" r="3568" b="7541"/>
          <a:stretch/>
        </p:blipFill>
        <p:spPr>
          <a:xfrm>
            <a:off x="1123987" y="5407666"/>
            <a:ext cx="10160237" cy="1031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917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00B55-9D95-4886-B512-08D7D2524729}"/>
              </a:ext>
            </a:extLst>
          </p:cNvPr>
          <p:cNvSpPr txBox="1">
            <a:spLocks/>
          </p:cNvSpPr>
          <p:nvPr/>
        </p:nvSpPr>
        <p:spPr>
          <a:xfrm>
            <a:off x="1728303" y="2426636"/>
            <a:ext cx="8443683" cy="4648847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6000" dirty="0">
                <a:solidFill>
                  <a:srgbClr val="CDDDF0"/>
                </a:solidFill>
                <a:latin typeface="Arial Black" panose="020B0A04020102020204" pitchFamily="34" charset="0"/>
              </a:rPr>
              <a:t>MODELO DE DADOS MODELO EA</a:t>
            </a:r>
          </a:p>
        </p:txBody>
      </p:sp>
    </p:spTree>
    <p:extLst>
      <p:ext uri="{BB962C8B-B14F-4D97-AF65-F5344CB8AC3E}">
        <p14:creationId xmlns:p14="http://schemas.microsoft.com/office/powerpoint/2010/main" val="127933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DFD6-D944-45D3-A060-8B3E03A8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025" y="1"/>
            <a:ext cx="10349947" cy="609600"/>
          </a:xfrm>
        </p:spPr>
        <p:txBody>
          <a:bodyPr/>
          <a:lstStyle/>
          <a:p>
            <a:pPr algn="ctr"/>
            <a:r>
              <a:rPr lang="pt-PT" dirty="0">
                <a:solidFill>
                  <a:srgbClr val="CDDDF0"/>
                </a:solidFill>
              </a:rPr>
              <a:t>Modelo de Dados – Modelo EA</a:t>
            </a:r>
          </a:p>
        </p:txBody>
      </p:sp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1BFEC46C-C161-41C5-84DA-50FCD6DC1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279718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158</Words>
  <Application>Microsoft Office PowerPoint</Application>
  <PresentationFormat>Ecrã Panorâmico</PresentationFormat>
  <Paragraphs>26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Arial Nova</vt:lpstr>
      <vt:lpstr>MS Shell Dlg 2</vt:lpstr>
      <vt:lpstr>Wingdings</vt:lpstr>
      <vt:lpstr>Wingdings 3</vt:lpstr>
      <vt:lpstr>Madison</vt:lpstr>
      <vt:lpstr>Corporate Collaboration</vt:lpstr>
      <vt:lpstr>Apresentação do PowerPoint</vt:lpstr>
      <vt:lpstr>Apresentação do PowerPoint</vt:lpstr>
      <vt:lpstr>ESTADO DA ARTE </vt:lpstr>
      <vt:lpstr>Apresentação do PowerPoint</vt:lpstr>
      <vt:lpstr>Apresentação do PowerPoint</vt:lpstr>
      <vt:lpstr>Apresentação do PowerPoint</vt:lpstr>
      <vt:lpstr>Modelo de Dados – Modelo 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Collaboration</dc:title>
  <dc:creator>Pedro S</dc:creator>
  <cp:lastModifiedBy>Pedro S</cp:lastModifiedBy>
  <cp:revision>9</cp:revision>
  <dcterms:created xsi:type="dcterms:W3CDTF">2020-07-22T18:08:52Z</dcterms:created>
  <dcterms:modified xsi:type="dcterms:W3CDTF">2020-07-22T22:46:03Z</dcterms:modified>
</cp:coreProperties>
</file>