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09" r:id="rId3"/>
    <p:sldId id="278" r:id="rId4"/>
    <p:sldId id="287" r:id="rId5"/>
    <p:sldId id="308" r:id="rId6"/>
    <p:sldId id="289" r:id="rId7"/>
    <p:sldId id="290" r:id="rId8"/>
    <p:sldId id="291" r:id="rId9"/>
    <p:sldId id="310" r:id="rId10"/>
    <p:sldId id="311" r:id="rId11"/>
    <p:sldId id="292" r:id="rId12"/>
    <p:sldId id="293" r:id="rId13"/>
    <p:sldId id="312" r:id="rId14"/>
    <p:sldId id="295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13" r:id="rId24"/>
    <p:sldId id="314" r:id="rId25"/>
    <p:sldId id="315" r:id="rId26"/>
    <p:sldId id="316" r:id="rId27"/>
    <p:sldId id="317" r:id="rId28"/>
    <p:sldId id="318" r:id="rId29"/>
    <p:sldId id="319" r:id="rId30"/>
  </p:sldIdLst>
  <p:sldSz cx="9144000" cy="6858000" type="screen4x3"/>
  <p:notesSz cx="6858000" cy="9144000"/>
  <p:embeddedFontLst>
    <p:embeddedFont>
      <p:font typeface="Baumans" panose="020B060402020202020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Gill Sans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0" roundtripDataSignature="AMtx7mjjnXXvCAs54FFMgDKB+SklNlR4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04BB5-C62D-4AC8-943E-5E257925709C}" v="34" dt="2024-04-10T09:42:06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61" d="100"/>
          <a:sy n="61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90" Type="http://customschemas.google.com/relationships/presentationmetadata" Target="metadata"/><Relationship Id="rId9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91" Type="http://schemas.openxmlformats.org/officeDocument/2006/relationships/presProps" Target="presProps.xml"/><Relationship Id="rId9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ente Carro, Juan Luis" userId="d2218ca9-4505-4122-b55c-2b98497b64e4" providerId="ADAL" clId="{2A904BB5-C62D-4AC8-943E-5E257925709C}"/>
    <pc:docChg chg="undo custSel addSld delSld modSld sldOrd">
      <pc:chgData name="Vicente Carro, Juan Luis" userId="d2218ca9-4505-4122-b55c-2b98497b64e4" providerId="ADAL" clId="{2A904BB5-C62D-4AC8-943E-5E257925709C}" dt="2024-04-10T09:57:38.332" v="2233" actId="20577"/>
      <pc:docMkLst>
        <pc:docMk/>
      </pc:docMkLst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0" sldId="257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0" sldId="258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0" sldId="259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0" sldId="260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0" sldId="261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0" sldId="262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0" sldId="263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3402760811" sldId="266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3760447813" sldId="267"/>
        </pc:sldMkLst>
      </pc:sldChg>
      <pc:sldChg chg="del">
        <pc:chgData name="Vicente Carro, Juan Luis" userId="d2218ca9-4505-4122-b55c-2b98497b64e4" providerId="ADAL" clId="{2A904BB5-C62D-4AC8-943E-5E257925709C}" dt="2024-04-10T07:05:22.884" v="591" actId="47"/>
        <pc:sldMkLst>
          <pc:docMk/>
          <pc:sldMk cId="0" sldId="268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954081685" sldId="270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2177349189" sldId="271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1190304516" sldId="272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1133637049" sldId="273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2823536233" sldId="274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1578436931" sldId="275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931901708" sldId="276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530335970" sldId="277"/>
        </pc:sldMkLst>
      </pc:sldChg>
      <pc:sldChg chg="modSp mod ord">
        <pc:chgData name="Vicente Carro, Juan Luis" userId="d2218ca9-4505-4122-b55c-2b98497b64e4" providerId="ADAL" clId="{2A904BB5-C62D-4AC8-943E-5E257925709C}" dt="2024-04-10T07:04:21.261" v="580" actId="20577"/>
        <pc:sldMkLst>
          <pc:docMk/>
          <pc:sldMk cId="0" sldId="278"/>
        </pc:sldMkLst>
        <pc:spChg chg="mod">
          <ac:chgData name="Vicente Carro, Juan Luis" userId="d2218ca9-4505-4122-b55c-2b98497b64e4" providerId="ADAL" clId="{2A904BB5-C62D-4AC8-943E-5E257925709C}" dt="2024-04-10T07:04:11.455" v="555"/>
          <ac:spMkLst>
            <pc:docMk/>
            <pc:sldMk cId="0" sldId="278"/>
            <ac:spMk id="289" creationId="{00000000-0000-0000-0000-000000000000}"/>
          </ac:spMkLst>
        </pc:spChg>
        <pc:spChg chg="mod">
          <ac:chgData name="Vicente Carro, Juan Luis" userId="d2218ca9-4505-4122-b55c-2b98497b64e4" providerId="ADAL" clId="{2A904BB5-C62D-4AC8-943E-5E257925709C}" dt="2024-04-10T07:04:21.261" v="580" actId="20577"/>
          <ac:spMkLst>
            <pc:docMk/>
            <pc:sldMk cId="0" sldId="278"/>
            <ac:spMk id="290" creationId="{00000000-0000-0000-0000-000000000000}"/>
          </ac:spMkLst>
        </pc:spChg>
      </pc:sldChg>
      <pc:sldChg chg="del">
        <pc:chgData name="Vicente Carro, Juan Luis" userId="d2218ca9-4505-4122-b55c-2b98497b64e4" providerId="ADAL" clId="{2A904BB5-C62D-4AC8-943E-5E257925709C}" dt="2024-04-10T07:05:28.894" v="592" actId="47"/>
        <pc:sldMkLst>
          <pc:docMk/>
          <pc:sldMk cId="0" sldId="279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1465676114" sldId="281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3265887246" sldId="282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4254164168" sldId="283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123859327" sldId="284"/>
        </pc:sldMkLst>
      </pc:sldChg>
      <pc:sldChg chg="del">
        <pc:chgData name="Vicente Carro, Juan Luis" userId="d2218ca9-4505-4122-b55c-2b98497b64e4" providerId="ADAL" clId="{2A904BB5-C62D-4AC8-943E-5E257925709C}" dt="2024-04-10T07:05:04.876" v="581" actId="2696"/>
        <pc:sldMkLst>
          <pc:docMk/>
          <pc:sldMk cId="100400046" sldId="287"/>
        </pc:sldMkLst>
      </pc:sldChg>
      <pc:sldChg chg="modSp add mod">
        <pc:chgData name="Vicente Carro, Juan Luis" userId="d2218ca9-4505-4122-b55c-2b98497b64e4" providerId="ADAL" clId="{2A904BB5-C62D-4AC8-943E-5E257925709C}" dt="2024-04-10T07:05:13.085" v="590" actId="20577"/>
        <pc:sldMkLst>
          <pc:docMk/>
          <pc:sldMk cId="100400046" sldId="287"/>
        </pc:sldMkLst>
        <pc:spChg chg="mod">
          <ac:chgData name="Vicente Carro, Juan Luis" userId="d2218ca9-4505-4122-b55c-2b98497b64e4" providerId="ADAL" clId="{2A904BB5-C62D-4AC8-943E-5E257925709C}" dt="2024-04-10T07:05:13.085" v="590" actId="20577"/>
          <ac:spMkLst>
            <pc:docMk/>
            <pc:sldMk cId="100400046" sldId="287"/>
            <ac:spMk id="371" creationId="{00000000-0000-0000-0000-000000000000}"/>
          </ac:spMkLst>
        </pc:spChg>
      </pc:sldChg>
      <pc:sldChg chg="addSp modSp mod">
        <pc:chgData name="Vicente Carro, Juan Luis" userId="d2218ca9-4505-4122-b55c-2b98497b64e4" providerId="ADAL" clId="{2A904BB5-C62D-4AC8-943E-5E257925709C}" dt="2024-04-10T07:25:37.847" v="949" actId="14100"/>
        <pc:sldMkLst>
          <pc:docMk/>
          <pc:sldMk cId="0" sldId="292"/>
        </pc:sldMkLst>
        <pc:spChg chg="add mod">
          <ac:chgData name="Vicente Carro, Juan Luis" userId="d2218ca9-4505-4122-b55c-2b98497b64e4" providerId="ADAL" clId="{2A904BB5-C62D-4AC8-943E-5E257925709C}" dt="2024-04-10T07:22:07.127" v="934" actId="20577"/>
          <ac:spMkLst>
            <pc:docMk/>
            <pc:sldMk cId="0" sldId="292"/>
            <ac:spMk id="3" creationId="{08600658-404B-8E4C-2EF0-6BDAAA757CD7}"/>
          </ac:spMkLst>
        </pc:spChg>
        <pc:spChg chg="add mod">
          <ac:chgData name="Vicente Carro, Juan Luis" userId="d2218ca9-4505-4122-b55c-2b98497b64e4" providerId="ADAL" clId="{2A904BB5-C62D-4AC8-943E-5E257925709C}" dt="2024-04-10T07:24:57.169" v="936" actId="13822"/>
          <ac:spMkLst>
            <pc:docMk/>
            <pc:sldMk cId="0" sldId="292"/>
            <ac:spMk id="4" creationId="{E5CB030F-CCF7-2B23-45D2-699DE1C55603}"/>
          </ac:spMkLst>
        </pc:spChg>
        <pc:spChg chg="mod">
          <ac:chgData name="Vicente Carro, Juan Luis" userId="d2218ca9-4505-4122-b55c-2b98497b64e4" providerId="ADAL" clId="{2A904BB5-C62D-4AC8-943E-5E257925709C}" dt="2024-04-10T07:25:25.907" v="948" actId="20577"/>
          <ac:spMkLst>
            <pc:docMk/>
            <pc:sldMk cId="0" sldId="292"/>
            <ac:spMk id="434" creationId="{00000000-0000-0000-0000-000000000000}"/>
          </ac:spMkLst>
        </pc:spChg>
        <pc:picChg chg="mod">
          <ac:chgData name="Vicente Carro, Juan Luis" userId="d2218ca9-4505-4122-b55c-2b98497b64e4" providerId="ADAL" clId="{2A904BB5-C62D-4AC8-943E-5E257925709C}" dt="2024-04-10T07:25:37.847" v="949" actId="14100"/>
          <ac:picMkLst>
            <pc:docMk/>
            <pc:sldMk cId="0" sldId="292"/>
            <ac:picMk id="2" creationId="{EAFDD9C0-3C17-020D-2AB6-76A7EB9B662F}"/>
          </ac:picMkLst>
        </pc:picChg>
      </pc:sldChg>
      <pc:sldChg chg="addSp modSp mod">
        <pc:chgData name="Vicente Carro, Juan Luis" userId="d2218ca9-4505-4122-b55c-2b98497b64e4" providerId="ADAL" clId="{2A904BB5-C62D-4AC8-943E-5E257925709C}" dt="2024-04-10T07:33:58.068" v="1569" actId="20577"/>
        <pc:sldMkLst>
          <pc:docMk/>
          <pc:sldMk cId="0" sldId="295"/>
        </pc:sldMkLst>
        <pc:spChg chg="add mod">
          <ac:chgData name="Vicente Carro, Juan Luis" userId="d2218ca9-4505-4122-b55c-2b98497b64e4" providerId="ADAL" clId="{2A904BB5-C62D-4AC8-943E-5E257925709C}" dt="2024-04-10T07:33:58.068" v="1569" actId="20577"/>
          <ac:spMkLst>
            <pc:docMk/>
            <pc:sldMk cId="0" sldId="295"/>
            <ac:spMk id="3" creationId="{D383F480-387A-CFD8-041F-406E6C34CF45}"/>
          </ac:spMkLst>
        </pc:spChg>
        <pc:spChg chg="add mod">
          <ac:chgData name="Vicente Carro, Juan Luis" userId="d2218ca9-4505-4122-b55c-2b98497b64e4" providerId="ADAL" clId="{2A904BB5-C62D-4AC8-943E-5E257925709C}" dt="2024-04-10T07:32:50.616" v="1544" actId="1076"/>
          <ac:spMkLst>
            <pc:docMk/>
            <pc:sldMk cId="0" sldId="295"/>
            <ac:spMk id="6" creationId="{0E6C3F3B-0DC7-F701-8892-C8A759636D28}"/>
          </ac:spMkLst>
        </pc:spChg>
        <pc:cxnChg chg="add mod">
          <ac:chgData name="Vicente Carro, Juan Luis" userId="d2218ca9-4505-4122-b55c-2b98497b64e4" providerId="ADAL" clId="{2A904BB5-C62D-4AC8-943E-5E257925709C}" dt="2024-04-10T07:27:08.882" v="1064" actId="13822"/>
          <ac:cxnSpMkLst>
            <pc:docMk/>
            <pc:sldMk cId="0" sldId="295"/>
            <ac:cxnSpMk id="5" creationId="{69D05DFF-051C-6DD9-0E68-08295561D4E4}"/>
          </ac:cxnSpMkLst>
        </pc:cxnChg>
        <pc:cxnChg chg="add mod">
          <ac:chgData name="Vicente Carro, Juan Luis" userId="d2218ca9-4505-4122-b55c-2b98497b64e4" providerId="ADAL" clId="{2A904BB5-C62D-4AC8-943E-5E257925709C}" dt="2024-04-10T07:32:59.935" v="1547" actId="14100"/>
          <ac:cxnSpMkLst>
            <pc:docMk/>
            <pc:sldMk cId="0" sldId="295"/>
            <ac:cxnSpMk id="7" creationId="{131E89D0-32AB-800E-3EE5-81D46BC6393F}"/>
          </ac:cxnSpMkLst>
        </pc:cxnChg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1226834392" sldId="296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565166808" sldId="297"/>
        </pc:sldMkLst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2341163198" sldId="298"/>
        </pc:sldMkLst>
      </pc:sldChg>
      <pc:sldChg chg="addSp delSp modSp add del mod">
        <pc:chgData name="Vicente Carro, Juan Luis" userId="d2218ca9-4505-4122-b55c-2b98497b64e4" providerId="ADAL" clId="{2A904BB5-C62D-4AC8-943E-5E257925709C}" dt="2024-04-10T09:42:13.022" v="1618" actId="6549"/>
        <pc:sldMkLst>
          <pc:docMk/>
          <pc:sldMk cId="0" sldId="300"/>
        </pc:sldMkLst>
        <pc:spChg chg="add del">
          <ac:chgData name="Vicente Carro, Juan Luis" userId="d2218ca9-4505-4122-b55c-2b98497b64e4" providerId="ADAL" clId="{2A904BB5-C62D-4AC8-943E-5E257925709C}" dt="2024-04-10T09:42:06.694" v="1616" actId="478"/>
          <ac:spMkLst>
            <pc:docMk/>
            <pc:sldMk cId="0" sldId="300"/>
            <ac:spMk id="2" creationId="{505B7A3C-D231-1BC0-98C9-87D3AE75D243}"/>
          </ac:spMkLst>
        </pc:spChg>
        <pc:spChg chg="add mod">
          <ac:chgData name="Vicente Carro, Juan Luis" userId="d2218ca9-4505-4122-b55c-2b98497b64e4" providerId="ADAL" clId="{2A904BB5-C62D-4AC8-943E-5E257925709C}" dt="2024-04-10T09:41:36.908" v="1605"/>
          <ac:spMkLst>
            <pc:docMk/>
            <pc:sldMk cId="0" sldId="300"/>
            <ac:spMk id="3" creationId="{979903ED-A15B-D967-C443-65BC261BFA2B}"/>
          </ac:spMkLst>
        </pc:spChg>
        <pc:spChg chg="mod">
          <ac:chgData name="Vicente Carro, Juan Luis" userId="d2218ca9-4505-4122-b55c-2b98497b64e4" providerId="ADAL" clId="{2A904BB5-C62D-4AC8-943E-5E257925709C}" dt="2024-04-10T09:42:13.022" v="1618" actId="6549"/>
          <ac:spMkLst>
            <pc:docMk/>
            <pc:sldMk cId="0" sldId="300"/>
            <ac:spMk id="533" creationId="{00000000-0000-0000-0000-000000000000}"/>
          </ac:spMkLst>
        </pc:spChg>
        <pc:spChg chg="mod">
          <ac:chgData name="Vicente Carro, Juan Luis" userId="d2218ca9-4505-4122-b55c-2b98497b64e4" providerId="ADAL" clId="{2A904BB5-C62D-4AC8-943E-5E257925709C}" dt="2024-04-10T09:40:54.189" v="1601" actId="20577"/>
          <ac:spMkLst>
            <pc:docMk/>
            <pc:sldMk cId="0" sldId="300"/>
            <ac:spMk id="534" creationId="{00000000-0000-0000-0000-000000000000}"/>
          </ac:spMkLst>
        </pc:spChg>
      </pc:sldChg>
      <pc:sldChg chg="modSp add mod">
        <pc:chgData name="Vicente Carro, Juan Luis" userId="d2218ca9-4505-4122-b55c-2b98497b64e4" providerId="ADAL" clId="{2A904BB5-C62D-4AC8-943E-5E257925709C}" dt="2024-04-10T09:46:15.583" v="1792" actId="20577"/>
        <pc:sldMkLst>
          <pc:docMk/>
          <pc:sldMk cId="0" sldId="301"/>
        </pc:sldMkLst>
        <pc:spChg chg="mod">
          <ac:chgData name="Vicente Carro, Juan Luis" userId="d2218ca9-4505-4122-b55c-2b98497b64e4" providerId="ADAL" clId="{2A904BB5-C62D-4AC8-943E-5E257925709C}" dt="2024-04-10T09:46:15.583" v="1792" actId="20577"/>
          <ac:spMkLst>
            <pc:docMk/>
            <pc:sldMk cId="0" sldId="301"/>
            <ac:spMk id="541" creationId="{00000000-0000-0000-0000-000000000000}"/>
          </ac:spMkLst>
        </pc:spChg>
      </pc:sldChg>
      <pc:sldChg chg="modSp add mod">
        <pc:chgData name="Vicente Carro, Juan Luis" userId="d2218ca9-4505-4122-b55c-2b98497b64e4" providerId="ADAL" clId="{2A904BB5-C62D-4AC8-943E-5E257925709C}" dt="2024-04-10T09:52:11.457" v="2013" actId="20577"/>
        <pc:sldMkLst>
          <pc:docMk/>
          <pc:sldMk cId="0" sldId="302"/>
        </pc:sldMkLst>
        <pc:spChg chg="mod">
          <ac:chgData name="Vicente Carro, Juan Luis" userId="d2218ca9-4505-4122-b55c-2b98497b64e4" providerId="ADAL" clId="{2A904BB5-C62D-4AC8-943E-5E257925709C}" dt="2024-04-10T09:50:03.215" v="1900" actId="20577"/>
          <ac:spMkLst>
            <pc:docMk/>
            <pc:sldMk cId="0" sldId="302"/>
            <ac:spMk id="552" creationId="{00000000-0000-0000-0000-000000000000}"/>
          </ac:spMkLst>
        </pc:spChg>
        <pc:spChg chg="mod">
          <ac:chgData name="Vicente Carro, Juan Luis" userId="d2218ca9-4505-4122-b55c-2b98497b64e4" providerId="ADAL" clId="{2A904BB5-C62D-4AC8-943E-5E257925709C}" dt="2024-04-10T09:52:11.457" v="2013" actId="20577"/>
          <ac:spMkLst>
            <pc:docMk/>
            <pc:sldMk cId="0" sldId="302"/>
            <ac:spMk id="553" creationId="{00000000-0000-0000-0000-000000000000}"/>
          </ac:spMkLst>
        </pc:spChg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857579006" sldId="302"/>
        </pc:sldMkLst>
      </pc:sldChg>
      <pc:sldChg chg="modSp add mod">
        <pc:chgData name="Vicente Carro, Juan Luis" userId="d2218ca9-4505-4122-b55c-2b98497b64e4" providerId="ADAL" clId="{2A904BB5-C62D-4AC8-943E-5E257925709C}" dt="2024-04-10T09:52:17.293" v="2014"/>
        <pc:sldMkLst>
          <pc:docMk/>
          <pc:sldMk cId="0" sldId="303"/>
        </pc:sldMkLst>
        <pc:spChg chg="mod">
          <ac:chgData name="Vicente Carro, Juan Luis" userId="d2218ca9-4505-4122-b55c-2b98497b64e4" providerId="ADAL" clId="{2A904BB5-C62D-4AC8-943E-5E257925709C}" dt="2024-04-10T09:51:35.862" v="1997" actId="1076"/>
          <ac:spMkLst>
            <pc:docMk/>
            <pc:sldMk cId="0" sldId="303"/>
            <ac:spMk id="563" creationId="{00000000-0000-0000-0000-000000000000}"/>
          </ac:spMkLst>
        </pc:spChg>
        <pc:spChg chg="mod">
          <ac:chgData name="Vicente Carro, Juan Luis" userId="d2218ca9-4505-4122-b55c-2b98497b64e4" providerId="ADAL" clId="{2A904BB5-C62D-4AC8-943E-5E257925709C}" dt="2024-04-10T09:52:17.293" v="2014"/>
          <ac:spMkLst>
            <pc:docMk/>
            <pc:sldMk cId="0" sldId="303"/>
            <ac:spMk id="564" creationId="{00000000-0000-0000-0000-000000000000}"/>
          </ac:spMkLst>
        </pc:spChg>
      </pc:sldChg>
      <pc:sldChg chg="modSp add mod">
        <pc:chgData name="Vicente Carro, Juan Luis" userId="d2218ca9-4505-4122-b55c-2b98497b64e4" providerId="ADAL" clId="{2A904BB5-C62D-4AC8-943E-5E257925709C}" dt="2024-04-10T09:55:29.304" v="2192" actId="5793"/>
        <pc:sldMkLst>
          <pc:docMk/>
          <pc:sldMk cId="0" sldId="304"/>
        </pc:sldMkLst>
        <pc:spChg chg="mod">
          <ac:chgData name="Vicente Carro, Juan Luis" userId="d2218ca9-4505-4122-b55c-2b98497b64e4" providerId="ADAL" clId="{2A904BB5-C62D-4AC8-943E-5E257925709C}" dt="2024-04-10T09:55:29.304" v="2192" actId="5793"/>
          <ac:spMkLst>
            <pc:docMk/>
            <pc:sldMk cId="0" sldId="304"/>
            <ac:spMk id="575" creationId="{00000000-0000-0000-0000-000000000000}"/>
          </ac:spMkLst>
        </pc:spChg>
        <pc:spChg chg="mod">
          <ac:chgData name="Vicente Carro, Juan Luis" userId="d2218ca9-4505-4122-b55c-2b98497b64e4" providerId="ADAL" clId="{2A904BB5-C62D-4AC8-943E-5E257925709C}" dt="2024-04-10T09:52:20.205" v="2015"/>
          <ac:spMkLst>
            <pc:docMk/>
            <pc:sldMk cId="0" sldId="304"/>
            <ac:spMk id="576" creationId="{00000000-0000-0000-0000-000000000000}"/>
          </ac:spMkLst>
        </pc:spChg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671616386" sldId="304"/>
        </pc:sldMkLst>
      </pc:sldChg>
      <pc:sldChg chg="modSp add mod">
        <pc:chgData name="Vicente Carro, Juan Luis" userId="d2218ca9-4505-4122-b55c-2b98497b64e4" providerId="ADAL" clId="{2A904BB5-C62D-4AC8-943E-5E257925709C}" dt="2024-04-10T09:52:23.612" v="2016"/>
        <pc:sldMkLst>
          <pc:docMk/>
          <pc:sldMk cId="0" sldId="305"/>
        </pc:sldMkLst>
        <pc:spChg chg="mod">
          <ac:chgData name="Vicente Carro, Juan Luis" userId="d2218ca9-4505-4122-b55c-2b98497b64e4" providerId="ADAL" clId="{2A904BB5-C62D-4AC8-943E-5E257925709C}" dt="2024-04-10T09:52:23.612" v="2016"/>
          <ac:spMkLst>
            <pc:docMk/>
            <pc:sldMk cId="0" sldId="305"/>
            <ac:spMk id="586" creationId="{00000000-0000-0000-0000-000000000000}"/>
          </ac:spMkLst>
        </pc:spChg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1858136129" sldId="305"/>
        </pc:sldMkLst>
      </pc:sldChg>
      <pc:sldChg chg="modSp add mod">
        <pc:chgData name="Vicente Carro, Juan Luis" userId="d2218ca9-4505-4122-b55c-2b98497b64e4" providerId="ADAL" clId="{2A904BB5-C62D-4AC8-943E-5E257925709C}" dt="2024-04-10T09:56:08.484" v="2200" actId="20577"/>
        <pc:sldMkLst>
          <pc:docMk/>
          <pc:sldMk cId="0" sldId="306"/>
        </pc:sldMkLst>
        <pc:spChg chg="mod">
          <ac:chgData name="Vicente Carro, Juan Luis" userId="d2218ca9-4505-4122-b55c-2b98497b64e4" providerId="ADAL" clId="{2A904BB5-C62D-4AC8-943E-5E257925709C}" dt="2024-04-10T09:56:08.484" v="2200" actId="20577"/>
          <ac:spMkLst>
            <pc:docMk/>
            <pc:sldMk cId="0" sldId="306"/>
            <ac:spMk id="597" creationId="{00000000-0000-0000-0000-000000000000}"/>
          </ac:spMkLst>
        </pc:spChg>
        <pc:spChg chg="mod">
          <ac:chgData name="Vicente Carro, Juan Luis" userId="d2218ca9-4505-4122-b55c-2b98497b64e4" providerId="ADAL" clId="{2A904BB5-C62D-4AC8-943E-5E257925709C}" dt="2024-04-10T09:52:27.350" v="2017"/>
          <ac:spMkLst>
            <pc:docMk/>
            <pc:sldMk cId="0" sldId="306"/>
            <ac:spMk id="598" creationId="{00000000-0000-0000-0000-000000000000}"/>
          </ac:spMkLst>
        </pc:spChg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687042256" sldId="306"/>
        </pc:sldMkLst>
      </pc:sldChg>
      <pc:sldChg chg="modSp add mod">
        <pc:chgData name="Vicente Carro, Juan Luis" userId="d2218ca9-4505-4122-b55c-2b98497b64e4" providerId="ADAL" clId="{2A904BB5-C62D-4AC8-943E-5E257925709C}" dt="2024-04-10T09:57:38.332" v="2233" actId="20577"/>
        <pc:sldMkLst>
          <pc:docMk/>
          <pc:sldMk cId="0" sldId="307"/>
        </pc:sldMkLst>
        <pc:spChg chg="mod">
          <ac:chgData name="Vicente Carro, Juan Luis" userId="d2218ca9-4505-4122-b55c-2b98497b64e4" providerId="ADAL" clId="{2A904BB5-C62D-4AC8-943E-5E257925709C}" dt="2024-04-10T09:57:38.332" v="2233" actId="20577"/>
          <ac:spMkLst>
            <pc:docMk/>
            <pc:sldMk cId="0" sldId="307"/>
            <ac:spMk id="609" creationId="{00000000-0000-0000-0000-000000000000}"/>
          </ac:spMkLst>
        </pc:spChg>
        <pc:spChg chg="mod">
          <ac:chgData name="Vicente Carro, Juan Luis" userId="d2218ca9-4505-4122-b55c-2b98497b64e4" providerId="ADAL" clId="{2A904BB5-C62D-4AC8-943E-5E257925709C}" dt="2024-04-10T09:52:30.822" v="2018"/>
          <ac:spMkLst>
            <pc:docMk/>
            <pc:sldMk cId="0" sldId="307"/>
            <ac:spMk id="610" creationId="{00000000-0000-0000-0000-000000000000}"/>
          </ac:spMkLst>
        </pc:spChg>
      </pc:sldChg>
      <pc:sldChg chg="del">
        <pc:chgData name="Vicente Carro, Juan Luis" userId="d2218ca9-4505-4122-b55c-2b98497b64e4" providerId="ADAL" clId="{2A904BB5-C62D-4AC8-943E-5E257925709C}" dt="2024-04-08T10:43:53.747" v="0" actId="47"/>
        <pc:sldMkLst>
          <pc:docMk/>
          <pc:sldMk cId="2834433695" sldId="307"/>
        </pc:sldMkLst>
      </pc:sldChg>
      <pc:sldChg chg="modSp add mod">
        <pc:chgData name="Vicente Carro, Juan Luis" userId="d2218ca9-4505-4122-b55c-2b98497b64e4" providerId="ADAL" clId="{2A904BB5-C62D-4AC8-943E-5E257925709C}" dt="2024-04-10T07:02:46.815" v="542" actId="20577"/>
        <pc:sldMkLst>
          <pc:docMk/>
          <pc:sldMk cId="3002648360" sldId="309"/>
        </pc:sldMkLst>
        <pc:spChg chg="mod">
          <ac:chgData name="Vicente Carro, Juan Luis" userId="d2218ca9-4505-4122-b55c-2b98497b64e4" providerId="ADAL" clId="{2A904BB5-C62D-4AC8-943E-5E257925709C}" dt="2024-04-10T07:02:46.815" v="542" actId="20577"/>
          <ac:spMkLst>
            <pc:docMk/>
            <pc:sldMk cId="3002648360" sldId="309"/>
            <ac:spMk id="187" creationId="{00000000-0000-0000-0000-000000000000}"/>
          </ac:spMkLst>
        </pc:spChg>
        <pc:spChg chg="mod">
          <ac:chgData name="Vicente Carro, Juan Luis" userId="d2218ca9-4505-4122-b55c-2b98497b64e4" providerId="ADAL" clId="{2A904BB5-C62D-4AC8-943E-5E257925709C}" dt="2024-04-10T06:58:25.234" v="8" actId="20577"/>
          <ac:spMkLst>
            <pc:docMk/>
            <pc:sldMk cId="3002648360" sldId="309"/>
            <ac:spMk id="188" creationId="{00000000-0000-0000-0000-000000000000}"/>
          </ac:spMkLst>
        </pc:spChg>
      </pc:sldChg>
      <pc:sldChg chg="addSp delSp modSp add mod">
        <pc:chgData name="Vicente Carro, Juan Luis" userId="d2218ca9-4505-4122-b55c-2b98497b64e4" providerId="ADAL" clId="{2A904BB5-C62D-4AC8-943E-5E257925709C}" dt="2024-04-10T07:18:14.362" v="801" actId="1038"/>
        <pc:sldMkLst>
          <pc:docMk/>
          <pc:sldMk cId="314872535" sldId="310"/>
        </pc:sldMkLst>
        <pc:spChg chg="add mod">
          <ac:chgData name="Vicente Carro, Juan Luis" userId="d2218ca9-4505-4122-b55c-2b98497b64e4" providerId="ADAL" clId="{2A904BB5-C62D-4AC8-943E-5E257925709C}" dt="2024-04-10T07:14:22.492" v="724" actId="14100"/>
          <ac:spMkLst>
            <pc:docMk/>
            <pc:sldMk cId="314872535" sldId="310"/>
            <ac:spMk id="2" creationId="{46214E19-E249-8A3C-230A-B59582E480E1}"/>
          </ac:spMkLst>
        </pc:spChg>
        <pc:spChg chg="add mod">
          <ac:chgData name="Vicente Carro, Juan Luis" userId="d2218ca9-4505-4122-b55c-2b98497b64e4" providerId="ADAL" clId="{2A904BB5-C62D-4AC8-943E-5E257925709C}" dt="2024-04-10T07:15:23.970" v="737" actId="14100"/>
          <ac:spMkLst>
            <pc:docMk/>
            <pc:sldMk cId="314872535" sldId="310"/>
            <ac:spMk id="13" creationId="{0C48A06A-545A-2C27-CB61-C693CFA131BB}"/>
          </ac:spMkLst>
        </pc:spChg>
        <pc:spChg chg="add mod">
          <ac:chgData name="Vicente Carro, Juan Luis" userId="d2218ca9-4505-4122-b55c-2b98497b64e4" providerId="ADAL" clId="{2A904BB5-C62D-4AC8-943E-5E257925709C}" dt="2024-04-10T07:15:57.289" v="743" actId="1035"/>
          <ac:spMkLst>
            <pc:docMk/>
            <pc:sldMk cId="314872535" sldId="310"/>
            <ac:spMk id="14" creationId="{4DD7F3B3-4772-2A61-BFAC-50992216A448}"/>
          </ac:spMkLst>
        </pc:spChg>
        <pc:spChg chg="add mod">
          <ac:chgData name="Vicente Carro, Juan Luis" userId="d2218ca9-4505-4122-b55c-2b98497b64e4" providerId="ADAL" clId="{2A904BB5-C62D-4AC8-943E-5E257925709C}" dt="2024-04-10T07:16:22.454" v="774" actId="1037"/>
          <ac:spMkLst>
            <pc:docMk/>
            <pc:sldMk cId="314872535" sldId="310"/>
            <ac:spMk id="15" creationId="{61243D79-D87F-9233-276C-2DF0A863B423}"/>
          </ac:spMkLst>
        </pc:spChg>
        <pc:spChg chg="add mod">
          <ac:chgData name="Vicente Carro, Juan Luis" userId="d2218ca9-4505-4122-b55c-2b98497b64e4" providerId="ADAL" clId="{2A904BB5-C62D-4AC8-943E-5E257925709C}" dt="2024-04-10T07:18:14.362" v="801" actId="1038"/>
          <ac:spMkLst>
            <pc:docMk/>
            <pc:sldMk cId="314872535" sldId="310"/>
            <ac:spMk id="16" creationId="{4E07ADF5-B7FC-CC90-EFE0-9CB2E3C927D5}"/>
          </ac:spMkLst>
        </pc:spChg>
        <pc:spChg chg="mod">
          <ac:chgData name="Vicente Carro, Juan Luis" userId="d2218ca9-4505-4122-b55c-2b98497b64e4" providerId="ADAL" clId="{2A904BB5-C62D-4AC8-943E-5E257925709C}" dt="2024-04-10T07:14:11.623" v="720" actId="1076"/>
          <ac:spMkLst>
            <pc:docMk/>
            <pc:sldMk cId="314872535" sldId="310"/>
            <ac:spMk id="428" creationId="{00000000-0000-0000-0000-000000000000}"/>
          </ac:spMkLst>
        </pc:spChg>
        <pc:picChg chg="del">
          <ac:chgData name="Vicente Carro, Juan Luis" userId="d2218ca9-4505-4122-b55c-2b98497b64e4" providerId="ADAL" clId="{2A904BB5-C62D-4AC8-943E-5E257925709C}" dt="2024-04-10T07:13:59.086" v="711" actId="478"/>
          <ac:picMkLst>
            <pc:docMk/>
            <pc:sldMk cId="314872535" sldId="310"/>
            <ac:picMk id="429" creationId="{00000000-0000-0000-0000-000000000000}"/>
          </ac:picMkLst>
        </pc:picChg>
        <pc:cxnChg chg="add mod">
          <ac:chgData name="Vicente Carro, Juan Luis" userId="d2218ca9-4505-4122-b55c-2b98497b64e4" providerId="ADAL" clId="{2A904BB5-C62D-4AC8-943E-5E257925709C}" dt="2024-04-10T07:14:39.607" v="726" actId="13822"/>
          <ac:cxnSpMkLst>
            <pc:docMk/>
            <pc:sldMk cId="314872535" sldId="310"/>
            <ac:cxnSpMk id="4" creationId="{86FF2B22-1FB7-94A5-57E3-2DFF26267508}"/>
          </ac:cxnSpMkLst>
        </pc:cxnChg>
        <pc:cxnChg chg="add mod">
          <ac:chgData name="Vicente Carro, Juan Luis" userId="d2218ca9-4505-4122-b55c-2b98497b64e4" providerId="ADAL" clId="{2A904BB5-C62D-4AC8-943E-5E257925709C}" dt="2024-04-10T07:14:54.846" v="731" actId="14100"/>
          <ac:cxnSpMkLst>
            <pc:docMk/>
            <pc:sldMk cId="314872535" sldId="310"/>
            <ac:cxnSpMk id="5" creationId="{9CD4F383-0BB5-C639-D210-2711EDB2306E}"/>
          </ac:cxnSpMkLst>
        </pc:cxnChg>
        <pc:cxnChg chg="add mod">
          <ac:chgData name="Vicente Carro, Juan Luis" userId="d2218ca9-4505-4122-b55c-2b98497b64e4" providerId="ADAL" clId="{2A904BB5-C62D-4AC8-943E-5E257925709C}" dt="2024-04-10T07:15:03.094" v="734" actId="14100"/>
          <ac:cxnSpMkLst>
            <pc:docMk/>
            <pc:sldMk cId="314872535" sldId="310"/>
            <ac:cxnSpMk id="10" creationId="{2544B366-F9C9-7C96-B407-9D7605274CD8}"/>
          </ac:cxnSpMkLst>
        </pc:cxnChg>
        <pc:cxnChg chg="add mod">
          <ac:chgData name="Vicente Carro, Juan Luis" userId="d2218ca9-4505-4122-b55c-2b98497b64e4" providerId="ADAL" clId="{2A904BB5-C62D-4AC8-943E-5E257925709C}" dt="2024-04-10T07:17:06.760" v="779" actId="13822"/>
          <ac:cxnSpMkLst>
            <pc:docMk/>
            <pc:sldMk cId="314872535" sldId="310"/>
            <ac:cxnSpMk id="18" creationId="{2CFD3792-920F-8C38-360B-A231C3BC86B1}"/>
          </ac:cxnSpMkLst>
        </pc:cxnChg>
        <pc:cxnChg chg="add mod">
          <ac:chgData name="Vicente Carro, Juan Luis" userId="d2218ca9-4505-4122-b55c-2b98497b64e4" providerId="ADAL" clId="{2A904BB5-C62D-4AC8-943E-5E257925709C}" dt="2024-04-10T07:17:42.358" v="795" actId="14100"/>
          <ac:cxnSpMkLst>
            <pc:docMk/>
            <pc:sldMk cId="314872535" sldId="310"/>
            <ac:cxnSpMk id="19" creationId="{BF279C48-19AF-1161-E6FA-E8E9BBF6786C}"/>
          </ac:cxnSpMkLst>
        </pc:cxnChg>
      </pc:sldChg>
      <pc:sldChg chg="delSp modSp add mod">
        <pc:chgData name="Vicente Carro, Juan Luis" userId="d2218ca9-4505-4122-b55c-2b98497b64e4" providerId="ADAL" clId="{2A904BB5-C62D-4AC8-943E-5E257925709C}" dt="2024-04-10T07:19:13.360" v="868" actId="20577"/>
        <pc:sldMkLst>
          <pc:docMk/>
          <pc:sldMk cId="1330323863" sldId="311"/>
        </pc:sldMkLst>
        <pc:spChg chg="del">
          <ac:chgData name="Vicente Carro, Juan Luis" userId="d2218ca9-4505-4122-b55c-2b98497b64e4" providerId="ADAL" clId="{2A904BB5-C62D-4AC8-943E-5E257925709C}" dt="2024-04-10T07:18:29.376" v="803" actId="478"/>
          <ac:spMkLst>
            <pc:docMk/>
            <pc:sldMk cId="1330323863" sldId="311"/>
            <ac:spMk id="2" creationId="{46214E19-E249-8A3C-230A-B59582E480E1}"/>
          </ac:spMkLst>
        </pc:spChg>
        <pc:spChg chg="del">
          <ac:chgData name="Vicente Carro, Juan Luis" userId="d2218ca9-4505-4122-b55c-2b98497b64e4" providerId="ADAL" clId="{2A904BB5-C62D-4AC8-943E-5E257925709C}" dt="2024-04-10T07:18:31.356" v="804" actId="478"/>
          <ac:spMkLst>
            <pc:docMk/>
            <pc:sldMk cId="1330323863" sldId="311"/>
            <ac:spMk id="13" creationId="{0C48A06A-545A-2C27-CB61-C693CFA131BB}"/>
          </ac:spMkLst>
        </pc:spChg>
        <pc:spChg chg="del">
          <ac:chgData name="Vicente Carro, Juan Luis" userId="d2218ca9-4505-4122-b55c-2b98497b64e4" providerId="ADAL" clId="{2A904BB5-C62D-4AC8-943E-5E257925709C}" dt="2024-04-10T07:18:41.143" v="810" actId="478"/>
          <ac:spMkLst>
            <pc:docMk/>
            <pc:sldMk cId="1330323863" sldId="311"/>
            <ac:spMk id="14" creationId="{4DD7F3B3-4772-2A61-BFAC-50992216A448}"/>
          </ac:spMkLst>
        </pc:spChg>
        <pc:spChg chg="del">
          <ac:chgData name="Vicente Carro, Juan Luis" userId="d2218ca9-4505-4122-b55c-2b98497b64e4" providerId="ADAL" clId="{2A904BB5-C62D-4AC8-943E-5E257925709C}" dt="2024-04-10T07:18:41.791" v="811" actId="478"/>
          <ac:spMkLst>
            <pc:docMk/>
            <pc:sldMk cId="1330323863" sldId="311"/>
            <ac:spMk id="16" creationId="{4E07ADF5-B7FC-CC90-EFE0-9CB2E3C927D5}"/>
          </ac:spMkLst>
        </pc:spChg>
        <pc:spChg chg="mod">
          <ac:chgData name="Vicente Carro, Juan Luis" userId="d2218ca9-4505-4122-b55c-2b98497b64e4" providerId="ADAL" clId="{2A904BB5-C62D-4AC8-943E-5E257925709C}" dt="2024-04-10T07:19:13.360" v="868" actId="20577"/>
          <ac:spMkLst>
            <pc:docMk/>
            <pc:sldMk cId="1330323863" sldId="311"/>
            <ac:spMk id="428" creationId="{00000000-0000-0000-0000-000000000000}"/>
          </ac:spMkLst>
        </pc:spChg>
        <pc:cxnChg chg="del">
          <ac:chgData name="Vicente Carro, Juan Luis" userId="d2218ca9-4505-4122-b55c-2b98497b64e4" providerId="ADAL" clId="{2A904BB5-C62D-4AC8-943E-5E257925709C}" dt="2024-04-10T07:18:37.847" v="806" actId="478"/>
          <ac:cxnSpMkLst>
            <pc:docMk/>
            <pc:sldMk cId="1330323863" sldId="311"/>
            <ac:cxnSpMk id="4" creationId="{86FF2B22-1FB7-94A5-57E3-2DFF26267508}"/>
          </ac:cxnSpMkLst>
        </pc:cxnChg>
        <pc:cxnChg chg="del">
          <ac:chgData name="Vicente Carro, Juan Luis" userId="d2218ca9-4505-4122-b55c-2b98497b64e4" providerId="ADAL" clId="{2A904BB5-C62D-4AC8-943E-5E257925709C}" dt="2024-04-10T07:18:38.583" v="807" actId="478"/>
          <ac:cxnSpMkLst>
            <pc:docMk/>
            <pc:sldMk cId="1330323863" sldId="311"/>
            <ac:cxnSpMk id="5" creationId="{9CD4F383-0BB5-C639-D210-2711EDB2306E}"/>
          </ac:cxnSpMkLst>
        </pc:cxnChg>
        <pc:cxnChg chg="del">
          <ac:chgData name="Vicente Carro, Juan Luis" userId="d2218ca9-4505-4122-b55c-2b98497b64e4" providerId="ADAL" clId="{2A904BB5-C62D-4AC8-943E-5E257925709C}" dt="2024-04-10T07:18:39.349" v="808" actId="478"/>
          <ac:cxnSpMkLst>
            <pc:docMk/>
            <pc:sldMk cId="1330323863" sldId="311"/>
            <ac:cxnSpMk id="10" creationId="{2544B366-F9C9-7C96-B407-9D7605274CD8}"/>
          </ac:cxnSpMkLst>
        </pc:cxnChg>
        <pc:cxnChg chg="del">
          <ac:chgData name="Vicente Carro, Juan Luis" userId="d2218ca9-4505-4122-b55c-2b98497b64e4" providerId="ADAL" clId="{2A904BB5-C62D-4AC8-943E-5E257925709C}" dt="2024-04-10T07:18:40.078" v="809" actId="478"/>
          <ac:cxnSpMkLst>
            <pc:docMk/>
            <pc:sldMk cId="1330323863" sldId="311"/>
            <ac:cxnSpMk id="18" creationId="{2CFD3792-920F-8C38-360B-A231C3BC86B1}"/>
          </ac:cxnSpMkLst>
        </pc:cxnChg>
        <pc:cxnChg chg="del">
          <ac:chgData name="Vicente Carro, Juan Luis" userId="d2218ca9-4505-4122-b55c-2b98497b64e4" providerId="ADAL" clId="{2A904BB5-C62D-4AC8-943E-5E257925709C}" dt="2024-04-10T07:18:42.470" v="812" actId="478"/>
          <ac:cxnSpMkLst>
            <pc:docMk/>
            <pc:sldMk cId="1330323863" sldId="311"/>
            <ac:cxnSpMk id="19" creationId="{BF279C48-19AF-1161-E6FA-E8E9BBF6786C}"/>
          </ac:cxnSpMkLst>
        </pc:cxnChg>
      </pc:sldChg>
      <pc:sldChg chg="addSp delSp modSp add mod">
        <pc:chgData name="Vicente Carro, Juan Luis" userId="d2218ca9-4505-4122-b55c-2b98497b64e4" providerId="ADAL" clId="{2A904BB5-C62D-4AC8-943E-5E257925709C}" dt="2024-04-10T07:30:28.450" v="1425" actId="20577"/>
        <pc:sldMkLst>
          <pc:docMk/>
          <pc:sldMk cId="2461680453" sldId="312"/>
        </pc:sldMkLst>
        <pc:spChg chg="del">
          <ac:chgData name="Vicente Carro, Juan Luis" userId="d2218ca9-4505-4122-b55c-2b98497b64e4" providerId="ADAL" clId="{2A904BB5-C62D-4AC8-943E-5E257925709C}" dt="2024-04-10T07:29:27" v="1370" actId="478"/>
          <ac:spMkLst>
            <pc:docMk/>
            <pc:sldMk cId="2461680453" sldId="312"/>
            <ac:spMk id="3" creationId="{D383F480-387A-CFD8-041F-406E6C34CF45}"/>
          </ac:spMkLst>
        </pc:spChg>
        <pc:spChg chg="add mod">
          <ac:chgData name="Vicente Carro, Juan Luis" userId="d2218ca9-4505-4122-b55c-2b98497b64e4" providerId="ADAL" clId="{2A904BB5-C62D-4AC8-943E-5E257925709C}" dt="2024-04-10T07:29:59.793" v="1407" actId="20577"/>
          <ac:spMkLst>
            <pc:docMk/>
            <pc:sldMk cId="2461680453" sldId="312"/>
            <ac:spMk id="6" creationId="{10B96D77-ADC4-DDE2-29AD-CEBD04E1D474}"/>
          </ac:spMkLst>
        </pc:spChg>
        <pc:spChg chg="mod">
          <ac:chgData name="Vicente Carro, Juan Luis" userId="d2218ca9-4505-4122-b55c-2b98497b64e4" providerId="ADAL" clId="{2A904BB5-C62D-4AC8-943E-5E257925709C}" dt="2024-04-10T07:30:28.450" v="1425" actId="20577"/>
          <ac:spMkLst>
            <pc:docMk/>
            <pc:sldMk cId="2461680453" sldId="312"/>
            <ac:spMk id="467" creationId="{00000000-0000-0000-0000-000000000000}"/>
          </ac:spMkLst>
        </pc:spChg>
        <pc:spChg chg="del mod">
          <ac:chgData name="Vicente Carro, Juan Luis" userId="d2218ca9-4505-4122-b55c-2b98497b64e4" providerId="ADAL" clId="{2A904BB5-C62D-4AC8-943E-5E257925709C}" dt="2024-04-10T07:27:25.293" v="1067" actId="478"/>
          <ac:spMkLst>
            <pc:docMk/>
            <pc:sldMk cId="2461680453" sldId="312"/>
            <ac:spMk id="472" creationId="{00000000-0000-0000-0000-000000000000}"/>
          </ac:spMkLst>
        </pc:spChg>
        <pc:spChg chg="del">
          <ac:chgData name="Vicente Carro, Juan Luis" userId="d2218ca9-4505-4122-b55c-2b98497b64e4" providerId="ADAL" clId="{2A904BB5-C62D-4AC8-943E-5E257925709C}" dt="2024-04-10T07:29:28.201" v="1371" actId="478"/>
          <ac:spMkLst>
            <pc:docMk/>
            <pc:sldMk cId="2461680453" sldId="312"/>
            <ac:spMk id="474" creationId="{00000000-0000-0000-0000-000000000000}"/>
          </ac:spMkLst>
        </pc:spChg>
        <pc:picChg chg="del">
          <ac:chgData name="Vicente Carro, Juan Luis" userId="d2218ca9-4505-4122-b55c-2b98497b64e4" providerId="ADAL" clId="{2A904BB5-C62D-4AC8-943E-5E257925709C}" dt="2024-04-10T07:27:28.158" v="1068" actId="478"/>
          <ac:picMkLst>
            <pc:docMk/>
            <pc:sldMk cId="2461680453" sldId="312"/>
            <ac:picMk id="2" creationId="{315A4312-FBAF-81C3-7616-102A1A41FFE9}"/>
          </ac:picMkLst>
        </pc:picChg>
        <pc:cxnChg chg="del">
          <ac:chgData name="Vicente Carro, Juan Luis" userId="d2218ca9-4505-4122-b55c-2b98497b64e4" providerId="ADAL" clId="{2A904BB5-C62D-4AC8-943E-5E257925709C}" dt="2024-04-10T07:29:29.104" v="1372" actId="478"/>
          <ac:cxnSpMkLst>
            <pc:docMk/>
            <pc:sldMk cId="2461680453" sldId="312"/>
            <ac:cxnSpMk id="5" creationId="{69D05DFF-051C-6DD9-0E68-08295561D4E4}"/>
          </ac:cxnSpMkLst>
        </pc:cxnChg>
      </pc:sldChg>
      <pc:sldChg chg="modSp add mod">
        <pc:chgData name="Vicente Carro, Juan Luis" userId="d2218ca9-4505-4122-b55c-2b98497b64e4" providerId="ADAL" clId="{2A904BB5-C62D-4AC8-943E-5E257925709C}" dt="2024-04-10T09:52:34.261" v="2019"/>
        <pc:sldMkLst>
          <pc:docMk/>
          <pc:sldMk cId="0" sldId="313"/>
        </pc:sldMkLst>
        <pc:spChg chg="mod">
          <ac:chgData name="Vicente Carro, Juan Luis" userId="d2218ca9-4505-4122-b55c-2b98497b64e4" providerId="ADAL" clId="{2A904BB5-C62D-4AC8-943E-5E257925709C}" dt="2024-04-10T09:52:34.261" v="2019"/>
          <ac:spMkLst>
            <pc:docMk/>
            <pc:sldMk cId="0" sldId="313"/>
            <ac:spMk id="621" creationId="{00000000-0000-0000-0000-000000000000}"/>
          </ac:spMkLst>
        </pc:spChg>
      </pc:sldChg>
      <pc:sldChg chg="modSp add mod">
        <pc:chgData name="Vicente Carro, Juan Luis" userId="d2218ca9-4505-4122-b55c-2b98497b64e4" providerId="ADAL" clId="{2A904BB5-C62D-4AC8-943E-5E257925709C}" dt="2024-04-10T09:53:22.918" v="2122" actId="20577"/>
        <pc:sldMkLst>
          <pc:docMk/>
          <pc:sldMk cId="0" sldId="314"/>
        </pc:sldMkLst>
        <pc:spChg chg="mod">
          <ac:chgData name="Vicente Carro, Juan Luis" userId="d2218ca9-4505-4122-b55c-2b98497b64e4" providerId="ADAL" clId="{2A904BB5-C62D-4AC8-943E-5E257925709C}" dt="2024-04-10T09:53:22.918" v="2122" actId="20577"/>
          <ac:spMkLst>
            <pc:docMk/>
            <pc:sldMk cId="0" sldId="314"/>
            <ac:spMk id="639" creationId="{00000000-0000-0000-0000-000000000000}"/>
          </ac:spMkLst>
        </pc:spChg>
        <pc:spChg chg="mod">
          <ac:chgData name="Vicente Carro, Juan Luis" userId="d2218ca9-4505-4122-b55c-2b98497b64e4" providerId="ADAL" clId="{2A904BB5-C62D-4AC8-943E-5E257925709C}" dt="2024-04-10T09:52:50.943" v="2042" actId="20577"/>
          <ac:spMkLst>
            <pc:docMk/>
            <pc:sldMk cId="0" sldId="314"/>
            <ac:spMk id="640" creationId="{00000000-0000-0000-0000-000000000000}"/>
          </ac:spMkLst>
        </pc:spChg>
      </pc:sldChg>
      <pc:sldChg chg="modSp add mod">
        <pc:chgData name="Vicente Carro, Juan Luis" userId="d2218ca9-4505-4122-b55c-2b98497b64e4" providerId="ADAL" clId="{2A904BB5-C62D-4AC8-943E-5E257925709C}" dt="2024-04-10T09:53:57.756" v="2155" actId="20577"/>
        <pc:sldMkLst>
          <pc:docMk/>
          <pc:sldMk cId="0" sldId="315"/>
        </pc:sldMkLst>
        <pc:spChg chg="mod">
          <ac:chgData name="Vicente Carro, Juan Luis" userId="d2218ca9-4505-4122-b55c-2b98497b64e4" providerId="ADAL" clId="{2A904BB5-C62D-4AC8-943E-5E257925709C}" dt="2024-04-10T09:53:57.756" v="2155" actId="20577"/>
          <ac:spMkLst>
            <pc:docMk/>
            <pc:sldMk cId="0" sldId="315"/>
            <ac:spMk id="652" creationId="{00000000-0000-0000-0000-000000000000}"/>
          </ac:spMkLst>
        </pc:spChg>
      </pc:sldChg>
      <pc:sldChg chg="add">
        <pc:chgData name="Vicente Carro, Juan Luis" userId="d2218ca9-4505-4122-b55c-2b98497b64e4" providerId="ADAL" clId="{2A904BB5-C62D-4AC8-943E-5E257925709C}" dt="2024-04-10T07:38:43.365" v="1570"/>
        <pc:sldMkLst>
          <pc:docMk/>
          <pc:sldMk cId="0" sldId="316"/>
        </pc:sldMkLst>
      </pc:sldChg>
      <pc:sldChg chg="add">
        <pc:chgData name="Vicente Carro, Juan Luis" userId="d2218ca9-4505-4122-b55c-2b98497b64e4" providerId="ADAL" clId="{2A904BB5-C62D-4AC8-943E-5E257925709C}" dt="2024-04-10T07:38:43.365" v="1570"/>
        <pc:sldMkLst>
          <pc:docMk/>
          <pc:sldMk cId="0" sldId="317"/>
        </pc:sldMkLst>
      </pc:sldChg>
      <pc:sldChg chg="modSp add mod">
        <pc:chgData name="Vicente Carro, Juan Luis" userId="d2218ca9-4505-4122-b55c-2b98497b64e4" providerId="ADAL" clId="{2A904BB5-C62D-4AC8-943E-5E257925709C}" dt="2024-04-10T07:38:43.439" v="1571" actId="27636"/>
        <pc:sldMkLst>
          <pc:docMk/>
          <pc:sldMk cId="0" sldId="318"/>
        </pc:sldMkLst>
        <pc:spChg chg="mod">
          <ac:chgData name="Vicente Carro, Juan Luis" userId="d2218ca9-4505-4122-b55c-2b98497b64e4" providerId="ADAL" clId="{2A904BB5-C62D-4AC8-943E-5E257925709C}" dt="2024-04-10T07:38:43.439" v="1571" actId="27636"/>
          <ac:spMkLst>
            <pc:docMk/>
            <pc:sldMk cId="0" sldId="318"/>
            <ac:spMk id="699" creationId="{00000000-0000-0000-0000-000000000000}"/>
          </ac:spMkLst>
        </pc:spChg>
      </pc:sldChg>
      <pc:sldChg chg="add">
        <pc:chgData name="Vicente Carro, Juan Luis" userId="d2218ca9-4505-4122-b55c-2b98497b64e4" providerId="ADAL" clId="{2A904BB5-C62D-4AC8-943E-5E257925709C}" dt="2024-04-10T07:38:43.365" v="1570"/>
        <pc:sldMkLst>
          <pc:docMk/>
          <pc:sldMk cId="0" sldId="319"/>
        </pc:sldMkLst>
      </pc:sldChg>
    </pc:docChg>
  </pc:docChgLst>
  <pc:docChgLst>
    <pc:chgData name="Vicente Carro, Juan Luis" userId="d2218ca9-4505-4122-b55c-2b98497b64e4" providerId="ADAL" clId="{03728B49-1091-4D00-A1DF-DF5DA803B8A4}"/>
    <pc:docChg chg="undo custSel addSld delSld modSld sldOrd">
      <pc:chgData name="Vicente Carro, Juan Luis" userId="d2218ca9-4505-4122-b55c-2b98497b64e4" providerId="ADAL" clId="{03728B49-1091-4D00-A1DF-DF5DA803B8A4}" dt="2024-04-04T09:04:13.605" v="482" actId="2696"/>
      <pc:docMkLst>
        <pc:docMk/>
      </pc:docMkLst>
      <pc:sldChg chg="setBg">
        <pc:chgData name="Vicente Carro, Juan Luis" userId="d2218ca9-4505-4122-b55c-2b98497b64e4" providerId="ADAL" clId="{03728B49-1091-4D00-A1DF-DF5DA803B8A4}" dt="2024-04-04T08:57:27.656" v="422"/>
        <pc:sldMkLst>
          <pc:docMk/>
          <pc:sldMk cId="0" sldId="257"/>
        </pc:sldMkLst>
      </pc:sldChg>
      <pc:sldChg chg="setBg">
        <pc:chgData name="Vicente Carro, Juan Luis" userId="d2218ca9-4505-4122-b55c-2b98497b64e4" providerId="ADAL" clId="{03728B49-1091-4D00-A1DF-DF5DA803B8A4}" dt="2024-04-04T08:57:27.656" v="422"/>
        <pc:sldMkLst>
          <pc:docMk/>
          <pc:sldMk cId="0" sldId="258"/>
        </pc:sldMkLst>
      </pc:sldChg>
      <pc:sldChg chg="setBg">
        <pc:chgData name="Vicente Carro, Juan Luis" userId="d2218ca9-4505-4122-b55c-2b98497b64e4" providerId="ADAL" clId="{03728B49-1091-4D00-A1DF-DF5DA803B8A4}" dt="2024-04-04T08:57:27.656" v="422"/>
        <pc:sldMkLst>
          <pc:docMk/>
          <pc:sldMk cId="0" sldId="259"/>
        </pc:sldMkLst>
      </pc:sldChg>
      <pc:sldChg chg="setBg">
        <pc:chgData name="Vicente Carro, Juan Luis" userId="d2218ca9-4505-4122-b55c-2b98497b64e4" providerId="ADAL" clId="{03728B49-1091-4D00-A1DF-DF5DA803B8A4}" dt="2024-04-04T08:57:27.656" v="422"/>
        <pc:sldMkLst>
          <pc:docMk/>
          <pc:sldMk cId="0" sldId="260"/>
        </pc:sldMkLst>
      </pc:sldChg>
      <pc:sldChg chg="setBg">
        <pc:chgData name="Vicente Carro, Juan Luis" userId="d2218ca9-4505-4122-b55c-2b98497b64e4" providerId="ADAL" clId="{03728B49-1091-4D00-A1DF-DF5DA803B8A4}" dt="2024-04-04T08:57:27.656" v="422"/>
        <pc:sldMkLst>
          <pc:docMk/>
          <pc:sldMk cId="0" sldId="261"/>
        </pc:sldMkLst>
      </pc:sldChg>
      <pc:sldChg chg="modSp mod setBg">
        <pc:chgData name="Vicente Carro, Juan Luis" userId="d2218ca9-4505-4122-b55c-2b98497b64e4" providerId="ADAL" clId="{03728B49-1091-4D00-A1DF-DF5DA803B8A4}" dt="2024-04-04T08:57:15.454" v="420"/>
        <pc:sldMkLst>
          <pc:docMk/>
          <pc:sldMk cId="0" sldId="262"/>
        </pc:sldMkLst>
        <pc:spChg chg="mod">
          <ac:chgData name="Vicente Carro, Juan Luis" userId="d2218ca9-4505-4122-b55c-2b98497b64e4" providerId="ADAL" clId="{03728B49-1091-4D00-A1DF-DF5DA803B8A4}" dt="2024-04-04T08:01:05.544" v="3" actId="6549"/>
          <ac:spMkLst>
            <pc:docMk/>
            <pc:sldMk cId="0" sldId="262"/>
            <ac:spMk id="139" creationId="{00000000-0000-0000-0000-000000000000}"/>
          </ac:spMkLst>
        </pc:spChg>
      </pc:sldChg>
      <pc:sldChg chg="setBg">
        <pc:chgData name="Vicente Carro, Juan Luis" userId="d2218ca9-4505-4122-b55c-2b98497b64e4" providerId="ADAL" clId="{03728B49-1091-4D00-A1DF-DF5DA803B8A4}" dt="2024-04-04T09:01:26.496" v="472"/>
        <pc:sldMkLst>
          <pc:docMk/>
          <pc:sldMk cId="0" sldId="263"/>
        </pc:sldMkLst>
      </pc:sldChg>
      <pc:sldChg chg="del">
        <pc:chgData name="Vicente Carro, Juan Luis" userId="d2218ca9-4505-4122-b55c-2b98497b64e4" providerId="ADAL" clId="{03728B49-1091-4D00-A1DF-DF5DA803B8A4}" dt="2024-04-04T08:53:29.206" v="399" actId="47"/>
        <pc:sldMkLst>
          <pc:docMk/>
          <pc:sldMk cId="0" sldId="264"/>
        </pc:sldMkLst>
      </pc:sldChg>
      <pc:sldChg chg="del">
        <pc:chgData name="Vicente Carro, Juan Luis" userId="d2218ca9-4505-4122-b55c-2b98497b64e4" providerId="ADAL" clId="{03728B49-1091-4D00-A1DF-DF5DA803B8A4}" dt="2024-04-04T08:53:29.206" v="399" actId="47"/>
        <pc:sldMkLst>
          <pc:docMk/>
          <pc:sldMk cId="0" sldId="265"/>
        </pc:sldMkLst>
      </pc:sldChg>
      <pc:sldChg chg="del">
        <pc:chgData name="Vicente Carro, Juan Luis" userId="d2218ca9-4505-4122-b55c-2b98497b64e4" providerId="ADAL" clId="{03728B49-1091-4D00-A1DF-DF5DA803B8A4}" dt="2024-04-04T08:02:44.948" v="29" actId="2696"/>
        <pc:sldMkLst>
          <pc:docMk/>
          <pc:sldMk cId="3402760811" sldId="266"/>
        </pc:sldMkLst>
      </pc:sldChg>
      <pc:sldChg chg="modSp add mod setBg">
        <pc:chgData name="Vicente Carro, Juan Luis" userId="d2218ca9-4505-4122-b55c-2b98497b64e4" providerId="ADAL" clId="{03728B49-1091-4D00-A1DF-DF5DA803B8A4}" dt="2024-04-04T09:03:03.132" v="477"/>
        <pc:sldMkLst>
          <pc:docMk/>
          <pc:sldMk cId="3760447813" sldId="267"/>
        </pc:sldMkLst>
        <pc:spChg chg="mod">
          <ac:chgData name="Vicente Carro, Juan Luis" userId="d2218ca9-4505-4122-b55c-2b98497b64e4" providerId="ADAL" clId="{03728B49-1091-4D00-A1DF-DF5DA803B8A4}" dt="2024-04-04T08:20:54.468" v="156" actId="20577"/>
          <ac:spMkLst>
            <pc:docMk/>
            <pc:sldMk cId="3760447813" sldId="267"/>
            <ac:spMk id="179" creationId="{00000000-0000-0000-0000-000000000000}"/>
          </ac:spMkLst>
        </pc:spChg>
      </pc:sldChg>
      <pc:sldChg chg="del">
        <pc:chgData name="Vicente Carro, Juan Luis" userId="d2218ca9-4505-4122-b55c-2b98497b64e4" providerId="ADAL" clId="{03728B49-1091-4D00-A1DF-DF5DA803B8A4}" dt="2024-04-04T08:53:38.490" v="400" actId="47"/>
        <pc:sldMkLst>
          <pc:docMk/>
          <pc:sldMk cId="0" sldId="269"/>
        </pc:sldMkLst>
      </pc:sldChg>
      <pc:sldChg chg="del">
        <pc:chgData name="Vicente Carro, Juan Luis" userId="d2218ca9-4505-4122-b55c-2b98497b64e4" providerId="ADAL" clId="{03728B49-1091-4D00-A1DF-DF5DA803B8A4}" dt="2024-04-04T08:54:39.371" v="401" actId="2696"/>
        <pc:sldMkLst>
          <pc:docMk/>
          <pc:sldMk cId="954081685" sldId="270"/>
        </pc:sldMkLst>
        <pc:spChg chg="mod">
          <ac:chgData name="Vicente Carro, Juan Luis" userId="d2218ca9-4505-4122-b55c-2b98497b64e4" providerId="ADAL" clId="{03728B49-1091-4D00-A1DF-DF5DA803B8A4}" dt="2024-04-04T08:58:52.387" v="431" actId="20577"/>
          <ac:spMkLst>
            <pc:docMk/>
            <pc:sldMk cId="954081685" sldId="270"/>
            <ac:spMk id="205" creationId="{00000000-0000-0000-0000-000000000000}"/>
          </ac:spMkLst>
        </pc:spChg>
      </pc:sldChg>
      <pc:sldChg chg="del">
        <pc:chgData name="Vicente Carro, Juan Luis" userId="d2218ca9-4505-4122-b55c-2b98497b64e4" providerId="ADAL" clId="{03728B49-1091-4D00-A1DF-DF5DA803B8A4}" dt="2024-04-04T08:54:39.371" v="401" actId="2696"/>
        <pc:sldMkLst>
          <pc:docMk/>
          <pc:sldMk cId="2177349189" sldId="271"/>
        </pc:sldMkLst>
      </pc:sldChg>
      <pc:sldChg chg="add">
        <pc:chgData name="Vicente Carro, Juan Luis" userId="d2218ca9-4505-4122-b55c-2b98497b64e4" providerId="ADAL" clId="{03728B49-1091-4D00-A1DF-DF5DA803B8A4}" dt="2024-04-04T08:54:48.026" v="402"/>
        <pc:sldMkLst>
          <pc:docMk/>
          <pc:sldMk cId="1190304516" sldId="272"/>
        </pc:sldMkLst>
      </pc:sldChg>
      <pc:sldChg chg="add">
        <pc:chgData name="Vicente Carro, Juan Luis" userId="d2218ca9-4505-4122-b55c-2b98497b64e4" providerId="ADAL" clId="{03728B49-1091-4D00-A1DF-DF5DA803B8A4}" dt="2024-04-04T08:54:48.026" v="402"/>
        <pc:sldMkLst>
          <pc:docMk/>
          <pc:sldMk cId="1133637049" sldId="273"/>
        </pc:sldMkLst>
      </pc:sldChg>
      <pc:sldChg chg="del">
        <pc:chgData name="Vicente Carro, Juan Luis" userId="d2218ca9-4505-4122-b55c-2b98497b64e4" providerId="ADAL" clId="{03728B49-1091-4D00-A1DF-DF5DA803B8A4}" dt="2024-04-04T08:54:39.371" v="401" actId="2696"/>
        <pc:sldMkLst>
          <pc:docMk/>
          <pc:sldMk cId="2823536233" sldId="274"/>
        </pc:sldMkLst>
      </pc:sldChg>
      <pc:sldChg chg="del">
        <pc:chgData name="Vicente Carro, Juan Luis" userId="d2218ca9-4505-4122-b55c-2b98497b64e4" providerId="ADAL" clId="{03728B49-1091-4D00-A1DF-DF5DA803B8A4}" dt="2024-04-04T08:54:39.371" v="401" actId="2696"/>
        <pc:sldMkLst>
          <pc:docMk/>
          <pc:sldMk cId="1578436931" sldId="275"/>
        </pc:sldMkLst>
      </pc:sldChg>
      <pc:sldChg chg="del">
        <pc:chgData name="Vicente Carro, Juan Luis" userId="d2218ca9-4505-4122-b55c-2b98497b64e4" providerId="ADAL" clId="{03728B49-1091-4D00-A1DF-DF5DA803B8A4}" dt="2024-04-04T08:54:39.371" v="401" actId="2696"/>
        <pc:sldMkLst>
          <pc:docMk/>
          <pc:sldMk cId="931901708" sldId="276"/>
        </pc:sldMkLst>
        <pc:spChg chg="mod">
          <ac:chgData name="Vicente Carro, Juan Luis" userId="d2218ca9-4505-4122-b55c-2b98497b64e4" providerId="ADAL" clId="{03728B49-1091-4D00-A1DF-DF5DA803B8A4}" dt="2024-04-04T08:58:40.210" v="427" actId="20577"/>
          <ac:spMkLst>
            <pc:docMk/>
            <pc:sldMk cId="931901708" sldId="276"/>
            <ac:spMk id="266" creationId="{00000000-0000-0000-0000-000000000000}"/>
          </ac:spMkLst>
        </pc:spChg>
      </pc:sldChg>
      <pc:sldChg chg="add del">
        <pc:chgData name="Vicente Carro, Juan Luis" userId="d2218ca9-4505-4122-b55c-2b98497b64e4" providerId="ADAL" clId="{03728B49-1091-4D00-A1DF-DF5DA803B8A4}" dt="2024-04-04T08:58:29.532" v="424" actId="2696"/>
        <pc:sldMkLst>
          <pc:docMk/>
          <pc:sldMk cId="4153013320" sldId="276"/>
        </pc:sldMkLst>
      </pc:sldChg>
      <pc:sldChg chg="del">
        <pc:chgData name="Vicente Carro, Juan Luis" userId="d2218ca9-4505-4122-b55c-2b98497b64e4" providerId="ADAL" clId="{03728B49-1091-4D00-A1DF-DF5DA803B8A4}" dt="2024-04-04T08:54:39.371" v="401" actId="2696"/>
        <pc:sldMkLst>
          <pc:docMk/>
          <pc:sldMk cId="530335970" sldId="277"/>
        </pc:sldMkLst>
      </pc:sldChg>
      <pc:sldChg chg="del">
        <pc:chgData name="Vicente Carro, Juan Luis" userId="d2218ca9-4505-4122-b55c-2b98497b64e4" providerId="ADAL" clId="{03728B49-1091-4D00-A1DF-DF5DA803B8A4}" dt="2024-04-04T09:03:31.004" v="478" actId="47"/>
        <pc:sldMkLst>
          <pc:docMk/>
          <pc:sldMk cId="0" sldId="280"/>
        </pc:sldMkLst>
      </pc:sldChg>
      <pc:sldChg chg="add setBg">
        <pc:chgData name="Vicente Carro, Juan Luis" userId="d2218ca9-4505-4122-b55c-2b98497b64e4" providerId="ADAL" clId="{03728B49-1091-4D00-A1DF-DF5DA803B8A4}" dt="2024-04-04T09:01:59.591" v="474"/>
        <pc:sldMkLst>
          <pc:docMk/>
          <pc:sldMk cId="1465676114" sldId="281"/>
        </pc:sldMkLst>
      </pc:sldChg>
      <pc:sldChg chg="add">
        <pc:chgData name="Vicente Carro, Juan Luis" userId="d2218ca9-4505-4122-b55c-2b98497b64e4" providerId="ADAL" clId="{03728B49-1091-4D00-A1DF-DF5DA803B8A4}" dt="2024-04-04T08:47:57.741" v="348"/>
        <pc:sldMkLst>
          <pc:docMk/>
          <pc:sldMk cId="3265887246" sldId="282"/>
        </pc:sldMkLst>
      </pc:sldChg>
      <pc:sldChg chg="del">
        <pc:chgData name="Vicente Carro, Juan Luis" userId="d2218ca9-4505-4122-b55c-2b98497b64e4" providerId="ADAL" clId="{03728B49-1091-4D00-A1DF-DF5DA803B8A4}" dt="2024-04-04T08:47:39.617" v="347" actId="2696"/>
        <pc:sldMkLst>
          <pc:docMk/>
          <pc:sldMk cId="4254164168" sldId="283"/>
        </pc:sldMkLst>
      </pc:sldChg>
      <pc:sldChg chg="del">
        <pc:chgData name="Vicente Carro, Juan Luis" userId="d2218ca9-4505-4122-b55c-2b98497b64e4" providerId="ADAL" clId="{03728B49-1091-4D00-A1DF-DF5DA803B8A4}" dt="2024-04-04T08:47:39.617" v="347" actId="2696"/>
        <pc:sldMkLst>
          <pc:docMk/>
          <pc:sldMk cId="123859327" sldId="284"/>
        </pc:sldMkLst>
      </pc:sldChg>
      <pc:sldChg chg="del">
        <pc:chgData name="Vicente Carro, Juan Luis" userId="d2218ca9-4505-4122-b55c-2b98497b64e4" providerId="ADAL" clId="{03728B49-1091-4D00-A1DF-DF5DA803B8A4}" dt="2024-04-04T08:47:39.617" v="347" actId="2696"/>
        <pc:sldMkLst>
          <pc:docMk/>
          <pc:sldMk cId="0" sldId="285"/>
        </pc:sldMkLst>
      </pc:sldChg>
      <pc:sldChg chg="add del">
        <pc:chgData name="Vicente Carro, Juan Luis" userId="d2218ca9-4505-4122-b55c-2b98497b64e4" providerId="ADAL" clId="{03728B49-1091-4D00-A1DF-DF5DA803B8A4}" dt="2024-04-04T08:51:45.542" v="397" actId="47"/>
        <pc:sldMkLst>
          <pc:docMk/>
          <pc:sldMk cId="180699364" sldId="285"/>
        </pc:sldMkLst>
      </pc:sldChg>
      <pc:sldChg chg="del">
        <pc:chgData name="Vicente Carro, Juan Luis" userId="d2218ca9-4505-4122-b55c-2b98497b64e4" providerId="ADAL" clId="{03728B49-1091-4D00-A1DF-DF5DA803B8A4}" dt="2024-04-04T08:47:39.617" v="347" actId="2696"/>
        <pc:sldMkLst>
          <pc:docMk/>
          <pc:sldMk cId="0" sldId="286"/>
        </pc:sldMkLst>
      </pc:sldChg>
      <pc:sldChg chg="add del">
        <pc:chgData name="Vicente Carro, Juan Luis" userId="d2218ca9-4505-4122-b55c-2b98497b64e4" providerId="ADAL" clId="{03728B49-1091-4D00-A1DF-DF5DA803B8A4}" dt="2024-04-04T08:51:50.598" v="398" actId="47"/>
        <pc:sldMkLst>
          <pc:docMk/>
          <pc:sldMk cId="2025028118" sldId="286"/>
        </pc:sldMkLst>
      </pc:sldChg>
      <pc:sldChg chg="add del">
        <pc:chgData name="Vicente Carro, Juan Luis" userId="d2218ca9-4505-4122-b55c-2b98497b64e4" providerId="ADAL" clId="{03728B49-1091-4D00-A1DF-DF5DA803B8A4}" dt="2024-04-04T09:04:13.605" v="482" actId="2696"/>
        <pc:sldMkLst>
          <pc:docMk/>
          <pc:sldMk cId="100400046" sldId="287"/>
        </pc:sldMkLst>
      </pc:sldChg>
      <pc:sldChg chg="add del">
        <pc:chgData name="Vicente Carro, Juan Luis" userId="d2218ca9-4505-4122-b55c-2b98497b64e4" providerId="ADAL" clId="{03728B49-1091-4D00-A1DF-DF5DA803B8A4}" dt="2024-04-04T09:04:12.924" v="481"/>
        <pc:sldMkLst>
          <pc:docMk/>
          <pc:sldMk cId="1519077171" sldId="287"/>
        </pc:sldMkLst>
      </pc:sldChg>
      <pc:sldChg chg="del">
        <pc:chgData name="Vicente Carro, Juan Luis" userId="d2218ca9-4505-4122-b55c-2b98497b64e4" providerId="ADAL" clId="{03728B49-1091-4D00-A1DF-DF5DA803B8A4}" dt="2024-04-04T08:50:53.688" v="396" actId="47"/>
        <pc:sldMkLst>
          <pc:docMk/>
          <pc:sldMk cId="0" sldId="288"/>
        </pc:sldMkLst>
      </pc:sldChg>
      <pc:sldChg chg="setBg">
        <pc:chgData name="Vicente Carro, Juan Luis" userId="d2218ca9-4505-4122-b55c-2b98497b64e4" providerId="ADAL" clId="{03728B49-1091-4D00-A1DF-DF5DA803B8A4}" dt="2024-04-04T09:01:19.238" v="471"/>
        <pc:sldMkLst>
          <pc:docMk/>
          <pc:sldMk cId="1226834392" sldId="296"/>
        </pc:sldMkLst>
      </pc:sldChg>
      <pc:sldChg chg="modSp del mod">
        <pc:chgData name="Vicente Carro, Juan Luis" userId="d2218ca9-4505-4122-b55c-2b98497b64e4" providerId="ADAL" clId="{03728B49-1091-4D00-A1DF-DF5DA803B8A4}" dt="2024-04-04T08:59:24.379" v="432" actId="47"/>
        <pc:sldMkLst>
          <pc:docMk/>
          <pc:sldMk cId="2730878016" sldId="299"/>
        </pc:sldMkLst>
        <pc:spChg chg="mod">
          <ac:chgData name="Vicente Carro, Juan Luis" userId="d2218ca9-4505-4122-b55c-2b98497b64e4" providerId="ADAL" clId="{03728B49-1091-4D00-A1DF-DF5DA803B8A4}" dt="2024-04-04T08:01:31.561" v="25" actId="404"/>
          <ac:spMkLst>
            <pc:docMk/>
            <pc:sldMk cId="2730878016" sldId="299"/>
            <ac:spMk id="139" creationId="{00000000-0000-0000-0000-000000000000}"/>
          </ac:spMkLst>
        </pc:spChg>
      </pc:sldChg>
      <pc:sldChg chg="modSp mod">
        <pc:chgData name="Vicente Carro, Juan Luis" userId="d2218ca9-4505-4122-b55c-2b98497b64e4" providerId="ADAL" clId="{03728B49-1091-4D00-A1DF-DF5DA803B8A4}" dt="2024-04-04T09:00:05.938" v="469" actId="20577"/>
        <pc:sldMkLst>
          <pc:docMk/>
          <pc:sldMk cId="0" sldId="300"/>
        </pc:sldMkLst>
        <pc:spChg chg="mod">
          <ac:chgData name="Vicente Carro, Juan Luis" userId="d2218ca9-4505-4122-b55c-2b98497b64e4" providerId="ADAL" clId="{03728B49-1091-4D00-A1DF-DF5DA803B8A4}" dt="2024-04-04T08:49:24.435" v="395" actId="404"/>
          <ac:spMkLst>
            <pc:docMk/>
            <pc:sldMk cId="0" sldId="300"/>
            <ac:spMk id="256" creationId="{00000000-0000-0000-0000-000000000000}"/>
          </ac:spMkLst>
        </pc:spChg>
        <pc:spChg chg="mod">
          <ac:chgData name="Vicente Carro, Juan Luis" userId="d2218ca9-4505-4122-b55c-2b98497b64e4" providerId="ADAL" clId="{03728B49-1091-4D00-A1DF-DF5DA803B8A4}" dt="2024-04-04T09:00:05.938" v="469" actId="20577"/>
          <ac:spMkLst>
            <pc:docMk/>
            <pc:sldMk cId="0" sldId="300"/>
            <ac:spMk id="257" creationId="{00000000-0000-0000-0000-000000000000}"/>
          </ac:spMkLst>
        </pc:spChg>
        <pc:spChg chg="mod">
          <ac:chgData name="Vicente Carro, Juan Luis" userId="d2218ca9-4505-4122-b55c-2b98497b64e4" providerId="ADAL" clId="{03728B49-1091-4D00-A1DF-DF5DA803B8A4}" dt="2024-04-04T08:48:50.399" v="349" actId="1076"/>
          <ac:spMkLst>
            <pc:docMk/>
            <pc:sldMk cId="0" sldId="300"/>
            <ac:spMk id="262" creationId="{00000000-0000-0000-0000-000000000000}"/>
          </ac:spMkLst>
        </pc:spChg>
      </pc:sldChg>
      <pc:sldChg chg="del">
        <pc:chgData name="Vicente Carro, Juan Luis" userId="d2218ca9-4505-4122-b55c-2b98497b64e4" providerId="ADAL" clId="{03728B49-1091-4D00-A1DF-DF5DA803B8A4}" dt="2024-04-04T08:58:23.484" v="423" actId="47"/>
        <pc:sldMkLst>
          <pc:docMk/>
          <pc:sldMk cId="0" sldId="301"/>
        </pc:sldMkLst>
      </pc:sldChg>
      <pc:sldChg chg="ord">
        <pc:chgData name="Vicente Carro, Juan Luis" userId="d2218ca9-4505-4122-b55c-2b98497b64e4" providerId="ADAL" clId="{03728B49-1091-4D00-A1DF-DF5DA803B8A4}" dt="2024-04-04T08:02:07.490" v="27"/>
        <pc:sldMkLst>
          <pc:docMk/>
          <pc:sldMk cId="857579006" sldId="302"/>
        </pc:sldMkLst>
      </pc:sldChg>
      <pc:sldChg chg="del">
        <pc:chgData name="Vicente Carro, Juan Luis" userId="d2218ca9-4505-4122-b55c-2b98497b64e4" providerId="ADAL" clId="{03728B49-1091-4D00-A1DF-DF5DA803B8A4}" dt="2024-04-04T08:02:26.027" v="28" actId="47"/>
        <pc:sldMkLst>
          <pc:docMk/>
          <pc:sldMk cId="3863310173" sldId="303"/>
        </pc:sldMkLst>
      </pc:sldChg>
      <pc:sldChg chg="addSp delSp modSp add mod">
        <pc:chgData name="Vicente Carro, Juan Luis" userId="d2218ca9-4505-4122-b55c-2b98497b64e4" providerId="ADAL" clId="{03728B49-1091-4D00-A1DF-DF5DA803B8A4}" dt="2024-04-04T08:13:22.298" v="139" actId="20577"/>
        <pc:sldMkLst>
          <pc:docMk/>
          <pc:sldMk cId="687042256" sldId="306"/>
        </pc:sldMkLst>
        <pc:spChg chg="add mod">
          <ac:chgData name="Vicente Carro, Juan Luis" userId="d2218ca9-4505-4122-b55c-2b98497b64e4" providerId="ADAL" clId="{03728B49-1091-4D00-A1DF-DF5DA803B8A4}" dt="2024-04-04T08:13:22.298" v="139" actId="20577"/>
          <ac:spMkLst>
            <pc:docMk/>
            <pc:sldMk cId="687042256" sldId="306"/>
            <ac:spMk id="3" creationId="{46A41E29-015B-E2BF-8547-11FB6D226FBD}"/>
          </ac:spMkLst>
        </pc:spChg>
        <pc:spChg chg="del">
          <ac:chgData name="Vicente Carro, Juan Luis" userId="d2218ca9-4505-4122-b55c-2b98497b64e4" providerId="ADAL" clId="{03728B49-1091-4D00-A1DF-DF5DA803B8A4}" dt="2024-04-04T08:11:58.887" v="32" actId="478"/>
          <ac:spMkLst>
            <pc:docMk/>
            <pc:sldMk cId="687042256" sldId="306"/>
            <ac:spMk id="171" creationId="{00000000-0000-0000-0000-000000000000}"/>
          </ac:spMkLst>
        </pc:spChg>
        <pc:picChg chg="add mod">
          <ac:chgData name="Vicente Carro, Juan Luis" userId="d2218ca9-4505-4122-b55c-2b98497b64e4" providerId="ADAL" clId="{03728B49-1091-4D00-A1DF-DF5DA803B8A4}" dt="2024-04-04T08:12:42.568" v="116" actId="14100"/>
          <ac:picMkLst>
            <pc:docMk/>
            <pc:sldMk cId="687042256" sldId="306"/>
            <ac:picMk id="5" creationId="{0B8EF95C-CBF1-143C-D274-030ADD8EF11A}"/>
          </ac:picMkLst>
        </pc:picChg>
      </pc:sldChg>
      <pc:sldChg chg="delSp modSp add del mod">
        <pc:chgData name="Vicente Carro, Juan Luis" userId="d2218ca9-4505-4122-b55c-2b98497b64e4" providerId="ADAL" clId="{03728B49-1091-4D00-A1DF-DF5DA803B8A4}" dt="2024-04-04T09:02:40.806" v="475" actId="2696"/>
        <pc:sldMkLst>
          <pc:docMk/>
          <pc:sldMk cId="794579463" sldId="307"/>
        </pc:sldMkLst>
        <pc:spChg chg="mod">
          <ac:chgData name="Vicente Carro, Juan Luis" userId="d2218ca9-4505-4122-b55c-2b98497b64e4" providerId="ADAL" clId="{03728B49-1091-4D00-A1DF-DF5DA803B8A4}" dt="2024-04-04T08:27:29.400" v="341" actId="14100"/>
          <ac:spMkLst>
            <pc:docMk/>
            <pc:sldMk cId="794579463" sldId="307"/>
            <ac:spMk id="3" creationId="{46A41E29-015B-E2BF-8547-11FB6D226FBD}"/>
          </ac:spMkLst>
        </pc:spChg>
        <pc:picChg chg="del">
          <ac:chgData name="Vicente Carro, Juan Luis" userId="d2218ca9-4505-4122-b55c-2b98497b64e4" providerId="ADAL" clId="{03728B49-1091-4D00-A1DF-DF5DA803B8A4}" dt="2024-04-04T08:24:00.735" v="158" actId="478"/>
          <ac:picMkLst>
            <pc:docMk/>
            <pc:sldMk cId="794579463" sldId="307"/>
            <ac:picMk id="5" creationId="{0B8EF95C-CBF1-143C-D274-030ADD8EF11A}"/>
          </ac:picMkLst>
        </pc:picChg>
      </pc:sldChg>
      <pc:sldChg chg="add">
        <pc:chgData name="Vicente Carro, Juan Luis" userId="d2218ca9-4505-4122-b55c-2b98497b64e4" providerId="ADAL" clId="{03728B49-1091-4D00-A1DF-DF5DA803B8A4}" dt="2024-04-04T09:02:45.281" v="476"/>
        <pc:sldMkLst>
          <pc:docMk/>
          <pc:sldMk cId="2834433695" sldId="307"/>
        </pc:sldMkLst>
      </pc:sldChg>
      <pc:sldChg chg="add del">
        <pc:chgData name="Vicente Carro, Juan Luis" userId="d2218ca9-4505-4122-b55c-2b98497b64e4" providerId="ADAL" clId="{03728B49-1091-4D00-A1DF-DF5DA803B8A4}" dt="2024-04-04T08:36:44.316" v="343" actId="2696"/>
        <pc:sldMkLst>
          <pc:docMk/>
          <pc:sldMk cId="108692675" sldId="308"/>
        </pc:sldMkLst>
      </pc:sldChg>
      <pc:sldChg chg="modSp add mod">
        <pc:chgData name="Vicente Carro, Juan Luis" userId="d2218ca9-4505-4122-b55c-2b98497b64e4" providerId="ADAL" clId="{03728B49-1091-4D00-A1DF-DF5DA803B8A4}" dt="2024-04-04T08:55:38.517" v="414" actId="20577"/>
        <pc:sldMkLst>
          <pc:docMk/>
          <pc:sldMk cId="2177504984" sldId="308"/>
        </pc:sldMkLst>
        <pc:spChg chg="mod">
          <ac:chgData name="Vicente Carro, Juan Luis" userId="d2218ca9-4505-4122-b55c-2b98497b64e4" providerId="ADAL" clId="{03728B49-1091-4D00-A1DF-DF5DA803B8A4}" dt="2024-04-04T08:55:36.012" v="413" actId="20577"/>
          <ac:spMkLst>
            <pc:docMk/>
            <pc:sldMk cId="2177504984" sldId="308"/>
            <ac:spMk id="87" creationId="{00000000-0000-0000-0000-000000000000}"/>
          </ac:spMkLst>
        </pc:spChg>
        <pc:spChg chg="mod">
          <ac:chgData name="Vicente Carro, Juan Luis" userId="d2218ca9-4505-4122-b55c-2b98497b64e4" providerId="ADAL" clId="{03728B49-1091-4D00-A1DF-DF5DA803B8A4}" dt="2024-04-04T08:55:38.517" v="414" actId="20577"/>
          <ac:spMkLst>
            <pc:docMk/>
            <pc:sldMk cId="2177504984" sldId="308"/>
            <ac:spMk id="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16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603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caa762856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1" name="Google Shape;531;g2caa762856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caa762856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9" name="Google Shape;539;g2caa762856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caa762856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0" name="Google Shape;550;g2caa762856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caa762856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1" name="Google Shape;561;g2caa762856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caa762856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3" name="Google Shape;573;g2caa762856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1006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caa762856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3" name="Google Shape;583;g2caa762856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caa762856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4" name="Google Shape;594;g2caa762856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caa762856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7" name="Google Shape;607;g2caa762856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caa762856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7" name="Google Shape;617;g2caa762856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caa762856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7" name="Google Shape;637;g2caa762856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caa762856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9" name="Google Shape;649;g2caa762856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caa762856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0" name="Google Shape;660;g2caa762856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caa762856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6" name="Google Shape;686;g2caa762856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caa762856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7" name="Google Shape;697;g2caa762856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caa762856b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0" name="Google Shape;710;g2caa762856b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07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3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776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o despedida nueva">
  <p:cSld name="Portada o despedida nueva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0" descr="Imagen de la pantalla de un computador&#10;&#10;Descripción generada automáticamente con confianza baj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075" y="17967"/>
            <a:ext cx="8349174" cy="527866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0"/>
          <p:cNvSpPr/>
          <p:nvPr/>
        </p:nvSpPr>
        <p:spPr>
          <a:xfrm>
            <a:off x="0" y="5296619"/>
            <a:ext cx="9144000" cy="746400"/>
          </a:xfrm>
          <a:prstGeom prst="rect">
            <a:avLst/>
          </a:prstGeom>
          <a:solidFill>
            <a:srgbClr val="2B346F"/>
          </a:solidFill>
          <a:ln w="47625" cap="flat" cmpd="sng">
            <a:solidFill>
              <a:srgbClr val="AFAF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0"/>
          <p:cNvSpPr txBox="1">
            <a:spLocks noGrp="1"/>
          </p:cNvSpPr>
          <p:nvPr>
            <p:ph type="dt" idx="10"/>
          </p:nvPr>
        </p:nvSpPr>
        <p:spPr>
          <a:xfrm>
            <a:off x="7763226" y="6330573"/>
            <a:ext cx="12099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cap="none">
                <a:solidFill>
                  <a:srgbClr val="2B34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title"/>
          </p:nvPr>
        </p:nvSpPr>
        <p:spPr>
          <a:xfrm>
            <a:off x="608150" y="1705333"/>
            <a:ext cx="7875000" cy="16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400"/>
              <a:buFont typeface="Calibri"/>
              <a:buNone/>
              <a:defRPr sz="2400" b="1" cap="none">
                <a:solidFill>
                  <a:srgbClr val="2B346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body" idx="1"/>
          </p:nvPr>
        </p:nvSpPr>
        <p:spPr>
          <a:xfrm>
            <a:off x="0" y="5296620"/>
            <a:ext cx="91440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SzPts val="1440"/>
              <a:buFont typeface="Courier New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Google Shape;1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3471" y="5971129"/>
            <a:ext cx="2604361" cy="74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0"/>
          <p:cNvSpPr txBox="1"/>
          <p:nvPr/>
        </p:nvSpPr>
        <p:spPr>
          <a:xfrm>
            <a:off x="623075" y="244800"/>
            <a:ext cx="7860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>
                <a:solidFill>
                  <a:srgbClr val="2B346F"/>
                </a:solidFill>
                <a:latin typeface="Baumans"/>
                <a:ea typeface="Baumans"/>
                <a:cs typeface="Baumans"/>
                <a:sym typeface="Baumans"/>
              </a:rPr>
              <a:t>Desarrollo de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>
                <a:solidFill>
                  <a:srgbClr val="2B346F"/>
                </a:solidFill>
                <a:latin typeface="Baumans"/>
                <a:ea typeface="Baumans"/>
                <a:cs typeface="Baumans"/>
                <a:sym typeface="Baumans"/>
              </a:rPr>
              <a:t>Software Development</a:t>
            </a:r>
            <a:endParaRPr sz="3600" b="0" i="0" u="none" strike="noStrike" cap="none">
              <a:solidFill>
                <a:srgbClr val="2B346F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18" name="Google Shape;18;p4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 subtítulo">
  <p:cSld name="General con sub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 txBox="1">
            <a:spLocks noGrp="1"/>
          </p:cNvSpPr>
          <p:nvPr>
            <p:ph type="body" idx="1"/>
          </p:nvPr>
        </p:nvSpPr>
        <p:spPr>
          <a:xfrm>
            <a:off x="68580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Courier New"/>
              <a:buChar char="o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B34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6600"/>
              </a:buClr>
              <a:buSzPts val="960"/>
              <a:buFont typeface="Courier New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6600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6600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6600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41"/>
          <p:cNvCxnSpPr/>
          <p:nvPr/>
        </p:nvCxnSpPr>
        <p:spPr>
          <a:xfrm>
            <a:off x="0" y="1068388"/>
            <a:ext cx="9144000" cy="0"/>
          </a:xfrm>
          <a:prstGeom prst="straightConnector1">
            <a:avLst/>
          </a:prstGeom>
          <a:noFill/>
          <a:ln w="34925" cap="flat" cmpd="sng">
            <a:solidFill>
              <a:srgbClr val="005D7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1"/>
          <p:cNvCxnSpPr/>
          <p:nvPr/>
        </p:nvCxnSpPr>
        <p:spPr>
          <a:xfrm>
            <a:off x="0" y="1068388"/>
            <a:ext cx="9144000" cy="0"/>
          </a:xfrm>
          <a:prstGeom prst="straightConnector1">
            <a:avLst/>
          </a:prstGeom>
          <a:noFill/>
          <a:ln w="34925" cap="flat" cmpd="sng">
            <a:solidFill>
              <a:srgbClr val="2B346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" name="Google Shape;24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8145" y="228602"/>
            <a:ext cx="1795856" cy="5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1"/>
          <p:cNvSpPr/>
          <p:nvPr/>
        </p:nvSpPr>
        <p:spPr>
          <a:xfrm>
            <a:off x="0" y="6435307"/>
            <a:ext cx="9144000" cy="405300"/>
          </a:xfrm>
          <a:prstGeom prst="rect">
            <a:avLst/>
          </a:prstGeom>
          <a:solidFill>
            <a:srgbClr val="2B346F"/>
          </a:solidFill>
          <a:ln w="47625" cap="flat" cmpd="sng">
            <a:solidFill>
              <a:srgbClr val="AFAF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41"/>
          <p:cNvCxnSpPr/>
          <p:nvPr/>
        </p:nvCxnSpPr>
        <p:spPr>
          <a:xfrm rot="-5400000">
            <a:off x="423450" y="6670350"/>
            <a:ext cx="221400" cy="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41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28" name="Google Shape;28;p41"/>
          <p:cNvCxnSpPr/>
          <p:nvPr/>
        </p:nvCxnSpPr>
        <p:spPr>
          <a:xfrm rot="-5400000">
            <a:off x="423450" y="6670350"/>
            <a:ext cx="221400" cy="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41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2023-24</a:t>
            </a:r>
            <a:endParaRPr dirty="0"/>
          </a:p>
        </p:txBody>
      </p:sp>
      <p:sp>
        <p:nvSpPr>
          <p:cNvPr id="31" name="Google Shape;31;p41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  <a:defRPr sz="2800" b="1">
                <a:solidFill>
                  <a:srgbClr val="2B3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43"/>
          <p:cNvCxnSpPr/>
          <p:nvPr/>
        </p:nvCxnSpPr>
        <p:spPr>
          <a:xfrm>
            <a:off x="0" y="1068388"/>
            <a:ext cx="9144000" cy="0"/>
          </a:xfrm>
          <a:prstGeom prst="straightConnector1">
            <a:avLst/>
          </a:prstGeom>
          <a:noFill/>
          <a:ln w="34925" cap="flat" cmpd="sng">
            <a:solidFill>
              <a:srgbClr val="2B346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8145" y="228602"/>
            <a:ext cx="1795856" cy="5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3"/>
          <p:cNvSpPr/>
          <p:nvPr/>
        </p:nvSpPr>
        <p:spPr>
          <a:xfrm>
            <a:off x="0" y="6435307"/>
            <a:ext cx="9144000" cy="405300"/>
          </a:xfrm>
          <a:prstGeom prst="rect">
            <a:avLst/>
          </a:prstGeom>
          <a:solidFill>
            <a:srgbClr val="2B346F"/>
          </a:solidFill>
          <a:ln w="47625" cap="flat" cmpd="sng">
            <a:solidFill>
              <a:srgbClr val="AFAF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43"/>
          <p:cNvCxnSpPr/>
          <p:nvPr/>
        </p:nvCxnSpPr>
        <p:spPr>
          <a:xfrm rot="-5400000">
            <a:off x="423450" y="6670350"/>
            <a:ext cx="221400" cy="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43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60" name="Google Shape;60;p43"/>
          <p:cNvCxnSpPr/>
          <p:nvPr/>
        </p:nvCxnSpPr>
        <p:spPr>
          <a:xfrm rot="-5400000">
            <a:off x="423450" y="6670350"/>
            <a:ext cx="221400" cy="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43"/>
          <p:cNvSpPr txBox="1">
            <a:spLocks noGrp="1"/>
          </p:cNvSpPr>
          <p:nvPr>
            <p:ph type="sldNum" idx="2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sldNum" idx="3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2023-24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gradFill>
          <a:gsLst>
            <a:gs pos="0">
              <a:srgbClr val="FFFFFF">
                <a:alpha val="80000"/>
              </a:srgbClr>
            </a:gs>
            <a:gs pos="30000">
              <a:srgbClr val="FFFFFF">
                <a:alpha val="80000"/>
              </a:srgbClr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4"/>
          <p:cNvSpPr/>
          <p:nvPr/>
        </p:nvSpPr>
        <p:spPr>
          <a:xfrm>
            <a:off x="65313" y="69755"/>
            <a:ext cx="9013500" cy="6692100"/>
          </a:xfrm>
          <a:prstGeom prst="roundRect">
            <a:avLst>
              <a:gd name="adj" fmla="val 4929"/>
            </a:avLst>
          </a:prstGeom>
          <a:gradFill>
            <a:gsLst>
              <a:gs pos="0">
                <a:srgbClr val="FFFFFF">
                  <a:alpha val="80000"/>
                </a:srgbClr>
              </a:gs>
              <a:gs pos="30000">
                <a:srgbClr val="FFFFFF">
                  <a:alpha val="80000"/>
                </a:srgbClr>
              </a:gs>
              <a:gs pos="100000">
                <a:schemeClr val="lt1"/>
              </a:gs>
            </a:gsLst>
            <a:lin ang="5400000" scaled="0"/>
          </a:gra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4"/>
          <p:cNvSpPr txBox="1">
            <a:spLocks noGrp="1"/>
          </p:cNvSpPr>
          <p:nvPr>
            <p:ph type="title"/>
          </p:nvPr>
        </p:nvSpPr>
        <p:spPr>
          <a:xfrm>
            <a:off x="722313" y="9525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Calibri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 txBox="1">
            <a:spLocks noGrp="1"/>
          </p:cNvSpPr>
          <p:nvPr>
            <p:ph type="body" idx="1"/>
          </p:nvPr>
        </p:nvSpPr>
        <p:spPr>
          <a:xfrm>
            <a:off x="722313" y="2547938"/>
            <a:ext cx="7772400" cy="1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6600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SzPts val="1440"/>
              <a:buFont typeface="Courier New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4"/>
          <p:cNvSpPr txBox="1">
            <a:spLocks noGrp="1"/>
          </p:cNvSpPr>
          <p:nvPr>
            <p:ph type="dt" idx="10"/>
          </p:nvPr>
        </p:nvSpPr>
        <p:spPr>
          <a:xfrm>
            <a:off x="7856653" y="6503894"/>
            <a:ext cx="1287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/>
          <p:nvPr/>
        </p:nvSpPr>
        <p:spPr>
          <a:xfrm rot="10800000" flipH="1">
            <a:off x="69412" y="2376770"/>
            <a:ext cx="90135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4"/>
          <p:cNvSpPr/>
          <p:nvPr/>
        </p:nvSpPr>
        <p:spPr>
          <a:xfrm>
            <a:off x="69146" y="2341475"/>
            <a:ext cx="9013800" cy="45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4"/>
          <p:cNvSpPr/>
          <p:nvPr/>
        </p:nvSpPr>
        <p:spPr>
          <a:xfrm>
            <a:off x="68306" y="2468880"/>
            <a:ext cx="9014700" cy="45600"/>
          </a:xfrm>
          <a:prstGeom prst="rect">
            <a:avLst/>
          </a:prstGeom>
          <a:solidFill>
            <a:srgbClr val="2B34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 1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69697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ftr" idx="11"/>
          </p:nvPr>
        </p:nvSpPr>
        <p:spPr>
          <a:xfrm>
            <a:off x="3482830" y="6305550"/>
            <a:ext cx="5127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6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69697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aa762856b_0_27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Courier New"/>
              <a:buChar char="o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3" name="Google Shape;63;g2caa762856b_0_271"/>
          <p:cNvCxnSpPr/>
          <p:nvPr/>
        </p:nvCxnSpPr>
        <p:spPr>
          <a:xfrm>
            <a:off x="0" y="1068388"/>
            <a:ext cx="9144000" cy="0"/>
          </a:xfrm>
          <a:prstGeom prst="straightConnector1">
            <a:avLst/>
          </a:prstGeom>
          <a:noFill/>
          <a:ln w="34925" cap="flat" cmpd="sng">
            <a:solidFill>
              <a:srgbClr val="2B346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g2caa762856b_0_2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8145" y="228602"/>
            <a:ext cx="1795856" cy="5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caa762856b_0_271"/>
          <p:cNvSpPr/>
          <p:nvPr/>
        </p:nvSpPr>
        <p:spPr>
          <a:xfrm>
            <a:off x="0" y="6435307"/>
            <a:ext cx="9144000" cy="405300"/>
          </a:xfrm>
          <a:prstGeom prst="rect">
            <a:avLst/>
          </a:prstGeom>
          <a:solidFill>
            <a:srgbClr val="2B346F"/>
          </a:solidFill>
          <a:ln w="47625" cap="flat" cmpd="sng">
            <a:solidFill>
              <a:srgbClr val="AFAF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g2caa762856b_0_271"/>
          <p:cNvCxnSpPr/>
          <p:nvPr/>
        </p:nvCxnSpPr>
        <p:spPr>
          <a:xfrm rot="-5400000">
            <a:off x="423450" y="6670350"/>
            <a:ext cx="221400" cy="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g2caa762856b_0_271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68" name="Google Shape;68;g2caa762856b_0_271"/>
          <p:cNvCxnSpPr/>
          <p:nvPr/>
        </p:nvCxnSpPr>
        <p:spPr>
          <a:xfrm rot="-5400000">
            <a:off x="423450" y="6670350"/>
            <a:ext cx="221400" cy="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g2caa762856b_0_271"/>
          <p:cNvSpPr txBox="1">
            <a:spLocks noGrp="1"/>
          </p:cNvSpPr>
          <p:nvPr>
            <p:ph type="sldNum" idx="2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70" name="Google Shape;70;g2caa762856b_0_271"/>
          <p:cNvSpPr txBox="1">
            <a:spLocks noGrp="1"/>
          </p:cNvSpPr>
          <p:nvPr>
            <p:ph type="sldNum" idx="3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71" name="Google Shape;71;g2caa762856b_0_271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  <a:defRPr sz="2800" b="1">
                <a:solidFill>
                  <a:srgbClr val="2B3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00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g2caa762856b_0_282"/>
          <p:cNvCxnSpPr/>
          <p:nvPr/>
        </p:nvCxnSpPr>
        <p:spPr>
          <a:xfrm>
            <a:off x="0" y="1068388"/>
            <a:ext cx="9144000" cy="0"/>
          </a:xfrm>
          <a:prstGeom prst="straightConnector1">
            <a:avLst/>
          </a:prstGeom>
          <a:noFill/>
          <a:ln w="34925" cap="flat" cmpd="sng">
            <a:solidFill>
              <a:srgbClr val="005D7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g2caa762856b_0_282"/>
          <p:cNvCxnSpPr/>
          <p:nvPr/>
        </p:nvCxnSpPr>
        <p:spPr>
          <a:xfrm>
            <a:off x="0" y="1068388"/>
            <a:ext cx="9144000" cy="0"/>
          </a:xfrm>
          <a:prstGeom prst="straightConnector1">
            <a:avLst/>
          </a:prstGeom>
          <a:noFill/>
          <a:ln w="34925" cap="flat" cmpd="sng">
            <a:solidFill>
              <a:srgbClr val="2B346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g2caa762856b_0_2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8145" y="228602"/>
            <a:ext cx="1795856" cy="5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caa762856b_0_282"/>
          <p:cNvSpPr/>
          <p:nvPr/>
        </p:nvSpPr>
        <p:spPr>
          <a:xfrm>
            <a:off x="0" y="6435307"/>
            <a:ext cx="9144000" cy="405300"/>
          </a:xfrm>
          <a:prstGeom prst="rect">
            <a:avLst/>
          </a:prstGeom>
          <a:solidFill>
            <a:srgbClr val="2B346F"/>
          </a:solidFill>
          <a:ln w="47625" cap="flat" cmpd="sng">
            <a:solidFill>
              <a:srgbClr val="AFAF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g2caa762856b_0_282"/>
          <p:cNvCxnSpPr/>
          <p:nvPr/>
        </p:nvCxnSpPr>
        <p:spPr>
          <a:xfrm rot="-5400000">
            <a:off x="423450" y="6670350"/>
            <a:ext cx="221400" cy="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g2caa762856b_0_282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79" name="Google Shape;79;g2caa762856b_0_282"/>
          <p:cNvCxnSpPr/>
          <p:nvPr/>
        </p:nvCxnSpPr>
        <p:spPr>
          <a:xfrm rot="-5400000">
            <a:off x="423450" y="6670350"/>
            <a:ext cx="221400" cy="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g2caa762856b_0_282"/>
          <p:cNvSpPr txBox="1">
            <a:spLocks noGrp="1"/>
          </p:cNvSpPr>
          <p:nvPr>
            <p:ph type="sldNum" idx="2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81" name="Google Shape;81;g2caa762856b_0_282"/>
          <p:cNvSpPr txBox="1">
            <a:spLocks noGrp="1"/>
          </p:cNvSpPr>
          <p:nvPr>
            <p:ph type="sldNum" idx="3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82" name="Google Shape;82;g2caa762856b_0_282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  <a:defRPr sz="2800" b="1">
                <a:solidFill>
                  <a:srgbClr val="2B3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0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914400" y="228601"/>
            <a:ext cx="73137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6969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ftr" idx="11"/>
          </p:nvPr>
        </p:nvSpPr>
        <p:spPr>
          <a:xfrm>
            <a:off x="609600" y="6503894"/>
            <a:ext cx="6477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9"/>
          <p:cNvSpPr txBox="1">
            <a:spLocks noGrp="1"/>
          </p:cNvSpPr>
          <p:nvPr>
            <p:ph type="dt" idx="10"/>
          </p:nvPr>
        </p:nvSpPr>
        <p:spPr>
          <a:xfrm>
            <a:off x="7856653" y="6503894"/>
            <a:ext cx="1287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9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553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608150" y="1857733"/>
            <a:ext cx="7875000" cy="16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0" y="5296620"/>
            <a:ext cx="91440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2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 dirty="0"/>
              <a:t>We create a generic class for the validations</a:t>
            </a:r>
            <a:endParaRPr dirty="0"/>
          </a:p>
        </p:txBody>
      </p:sp>
      <p:sp>
        <p:nvSpPr>
          <p:cNvPr id="424" name="Google Shape;424;p62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425" name="Google Shape;425;p62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426" name="Google Shape;426;p62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2023-24</a:t>
            </a:r>
            <a:endParaRPr dirty="0"/>
          </a:p>
        </p:txBody>
      </p:sp>
      <p:sp>
        <p:nvSpPr>
          <p:cNvPr id="427" name="Google Shape;427;p62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n"/>
              <a:t>Refactoring Process</a:t>
            </a:r>
            <a:endParaRPr/>
          </a:p>
        </p:txBody>
      </p:sp>
      <p:sp>
        <p:nvSpPr>
          <p:cNvPr id="428" name="Google Shape;428;p62"/>
          <p:cNvSpPr txBox="1">
            <a:spLocks noGrp="1"/>
          </p:cNvSpPr>
          <p:nvPr>
            <p:ph type="body" idx="1"/>
          </p:nvPr>
        </p:nvSpPr>
        <p:spPr>
          <a:xfrm>
            <a:off x="29537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</a:pPr>
            <a:r>
              <a:rPr lang="en-US" dirty="0"/>
              <a:t>Notice the repetitive structure and how we can use parameters to make it more flexible</a:t>
            </a:r>
          </a:p>
          <a:p>
            <a: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</a:pPr>
            <a:endParaRPr lang="en-US" dirty="0"/>
          </a:p>
          <a:p>
            <a:pPr lvl="1" indent="-340360">
              <a:spcBef>
                <a:spcPts val="0"/>
              </a:spcBef>
              <a:buSzPts val="1760"/>
              <a:buFont typeface="Noto Sans Symbols"/>
              <a:buChar char="●"/>
            </a:pPr>
            <a:r>
              <a:rPr lang="en-US" dirty="0"/>
              <a:t>Pattern</a:t>
            </a:r>
          </a:p>
          <a:p>
            <a:pPr lvl="1" indent="-340360">
              <a:spcBef>
                <a:spcPts val="0"/>
              </a:spcBef>
              <a:buSzPts val="1760"/>
              <a:buFont typeface="Noto Sans Symbols"/>
              <a:buChar char="●"/>
            </a:pPr>
            <a:r>
              <a:rPr lang="en-US" dirty="0"/>
              <a:t>Error message</a:t>
            </a:r>
          </a:p>
          <a:p>
            <a:pPr lvl="1" indent="-340360">
              <a:spcBef>
                <a:spcPts val="0"/>
              </a:spcBef>
              <a:buSzPts val="1760"/>
              <a:buFont typeface="Noto Sans Symbols"/>
              <a:buChar char="●"/>
            </a:pPr>
            <a:r>
              <a:rPr lang="en-US" dirty="0"/>
              <a:t>Returning value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32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 dirty="0"/>
              <a:t>We create a generic class  (abstract)</a:t>
            </a:r>
            <a:endParaRPr dirty="0"/>
          </a:p>
        </p:txBody>
      </p:sp>
      <p:sp>
        <p:nvSpPr>
          <p:cNvPr id="435" name="Google Shape;435;p63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436" name="Google Shape;436;p63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437" name="Google Shape;437;p63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2023-24</a:t>
            </a:r>
            <a:endParaRPr dirty="0"/>
          </a:p>
        </p:txBody>
      </p:sp>
      <p:sp>
        <p:nvSpPr>
          <p:cNvPr id="438" name="Google Shape;438;p63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n"/>
              <a:t>Refactoring Process</a:t>
            </a: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FDD9C0-3C17-020D-2AB6-76A7EB9B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13" y="1660124"/>
            <a:ext cx="4554940" cy="476246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8600658-404B-8E4C-2EF0-6BDAAA757CD7}"/>
              </a:ext>
            </a:extLst>
          </p:cNvPr>
          <p:cNvSpPr txBox="1"/>
          <p:nvPr/>
        </p:nvSpPr>
        <p:spPr>
          <a:xfrm>
            <a:off x="55821" y="3139523"/>
            <a:ext cx="1888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</a:t>
            </a:r>
          </a:p>
          <a:p>
            <a:r>
              <a:rPr lang="en-US" dirty="0">
                <a:solidFill>
                  <a:srgbClr val="FF0000"/>
                </a:solidFill>
              </a:rPr>
              <a:t>code we repeat different  times. Now, we have only </a:t>
            </a:r>
          </a:p>
          <a:p>
            <a:r>
              <a:rPr lang="en-US" dirty="0">
                <a:solidFill>
                  <a:srgbClr val="FF0000"/>
                </a:solidFill>
              </a:rPr>
              <a:t>one based on</a:t>
            </a:r>
          </a:p>
          <a:p>
            <a:r>
              <a:rPr lang="en-US" dirty="0">
                <a:solidFill>
                  <a:srgbClr val="FF0000"/>
                </a:solidFill>
              </a:rPr>
              <a:t>parameters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E5CB030F-CCF7-2B23-45D2-699DE1C55603}"/>
              </a:ext>
            </a:extLst>
          </p:cNvPr>
          <p:cNvSpPr/>
          <p:nvPr/>
        </p:nvSpPr>
        <p:spPr>
          <a:xfrm>
            <a:off x="2101113" y="2974019"/>
            <a:ext cx="127182" cy="1550499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5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/>
              <a:t>We create a child class to validate the concrete case</a:t>
            </a:r>
            <a:endParaRPr/>
          </a:p>
        </p:txBody>
      </p:sp>
      <p:sp>
        <p:nvSpPr>
          <p:cNvPr id="445" name="Google Shape;445;p65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446" name="Google Shape;446;p65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447" name="Google Shape;447;p65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2023-24</a:t>
            </a:r>
            <a:endParaRPr dirty="0"/>
          </a:p>
        </p:txBody>
      </p:sp>
      <p:sp>
        <p:nvSpPr>
          <p:cNvPr id="448" name="Google Shape;448;p65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n"/>
              <a:t>Refactoring Process</a:t>
            </a:r>
            <a:endParaRPr/>
          </a:p>
        </p:txBody>
      </p:sp>
      <p:sp>
        <p:nvSpPr>
          <p:cNvPr id="449" name="Google Shape;449;p65"/>
          <p:cNvSpPr txBox="1">
            <a:spLocks noGrp="1"/>
          </p:cNvSpPr>
          <p:nvPr>
            <p:ph type="body" idx="1"/>
          </p:nvPr>
        </p:nvSpPr>
        <p:spPr>
          <a:xfrm>
            <a:off x="68580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</a:pPr>
            <a:r>
              <a:rPr lang="en"/>
              <a:t>Class PhoneNumber , subclass of Attribute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None/>
            </a:pPr>
            <a:endParaRPr/>
          </a:p>
          <a:p>
            <a:pPr marL="1168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0F4205D-477D-FA75-EAB6-E4A73AEF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31224"/>
            <a:ext cx="7772400" cy="3316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8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503722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 dirty="0"/>
              <a:t>Overload based methods</a:t>
            </a:r>
            <a:endParaRPr dirty="0"/>
          </a:p>
        </p:txBody>
      </p:sp>
      <p:sp>
        <p:nvSpPr>
          <p:cNvPr id="468" name="Google Shape;468;p68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469" name="Google Shape;469;p68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470" name="Google Shape;470;p68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2023-24</a:t>
            </a:r>
            <a:endParaRPr dirty="0"/>
          </a:p>
        </p:txBody>
      </p:sp>
      <p:sp>
        <p:nvSpPr>
          <p:cNvPr id="471" name="Google Shape;471;p68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n"/>
              <a:t>Refactoring Process</a:t>
            </a:r>
            <a:endParaRPr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0B96D77-ADC4-DDE2-29AD-CEBD04E1D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Sometimes</a:t>
            </a:r>
            <a:r>
              <a:rPr lang="es-ES" dirty="0"/>
              <a:t> a base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enough</a:t>
            </a:r>
            <a:endParaRPr lang="es-ES" dirty="0"/>
          </a:p>
          <a:p>
            <a:pPr lvl="1"/>
            <a:r>
              <a:rPr lang="es-ES" dirty="0" err="1"/>
              <a:t>Parameterizable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</a:t>
            </a:r>
            <a:r>
              <a:rPr lang="es-ES" dirty="0" err="1"/>
              <a:t>cover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situations</a:t>
            </a:r>
            <a:endParaRPr lang="es-ES" dirty="0"/>
          </a:p>
          <a:p>
            <a:pPr lvl="1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extra </a:t>
            </a:r>
            <a:r>
              <a:rPr lang="es-ES" dirty="0" err="1"/>
              <a:t>adaptations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err="1"/>
              <a:t>Solution</a:t>
            </a:r>
            <a:r>
              <a:rPr lang="es-ES" dirty="0"/>
              <a:t>: </a:t>
            </a:r>
            <a:r>
              <a:rPr lang="es-ES" dirty="0" err="1"/>
              <a:t>Overload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68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15A4312-FBAF-81C3-7616-102A1A41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6" y="1686950"/>
            <a:ext cx="7620000" cy="5171050"/>
          </a:xfrm>
          <a:prstGeom prst="rect">
            <a:avLst/>
          </a:prstGeom>
        </p:spPr>
      </p:pic>
      <p:sp>
        <p:nvSpPr>
          <p:cNvPr id="467" name="Google Shape;467;p68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503722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 dirty="0"/>
              <a:t>We create a child class to validate </a:t>
            </a:r>
            <a:r>
              <a:rPr lang="en" dirty="0" err="1"/>
              <a:t>IdCards</a:t>
            </a:r>
            <a:endParaRPr lang="en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 dirty="0"/>
              <a:t>(you need something similar with the </a:t>
            </a:r>
            <a:r>
              <a:rPr lang="en" dirty="0" err="1"/>
              <a:t>CreditCard</a:t>
            </a:r>
            <a:r>
              <a:rPr lang="en" dirty="0"/>
              <a:t>)</a:t>
            </a:r>
            <a:endParaRPr dirty="0"/>
          </a:p>
        </p:txBody>
      </p:sp>
      <p:sp>
        <p:nvSpPr>
          <p:cNvPr id="468" name="Google Shape;468;p68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469" name="Google Shape;469;p68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470" name="Google Shape;470;p68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2023-24</a:t>
            </a:r>
            <a:endParaRPr dirty="0"/>
          </a:p>
        </p:txBody>
      </p:sp>
      <p:sp>
        <p:nvSpPr>
          <p:cNvPr id="471" name="Google Shape;471;p68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n"/>
              <a:t>Refactoring Process</a:t>
            </a:r>
            <a:endParaRPr/>
          </a:p>
        </p:txBody>
      </p:sp>
      <p:sp>
        <p:nvSpPr>
          <p:cNvPr id="472" name="Google Shape;472;p68"/>
          <p:cNvSpPr txBox="1">
            <a:spLocks noGrp="1"/>
          </p:cNvSpPr>
          <p:nvPr>
            <p:ph type="body" idx="1"/>
          </p:nvPr>
        </p:nvSpPr>
        <p:spPr>
          <a:xfrm>
            <a:off x="762000" y="1785624"/>
            <a:ext cx="7620000" cy="359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None/>
            </a:pPr>
            <a:endParaRPr dirty="0"/>
          </a:p>
          <a:p>
            <a:pPr marL="1168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dirty="0"/>
          </a:p>
        </p:txBody>
      </p:sp>
      <p:sp>
        <p:nvSpPr>
          <p:cNvPr id="474" name="Google Shape;474;p68"/>
          <p:cNvSpPr/>
          <p:nvPr/>
        </p:nvSpPr>
        <p:spPr>
          <a:xfrm>
            <a:off x="1140031" y="4750129"/>
            <a:ext cx="3431969" cy="26125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83F480-387A-CFD8-041F-406E6C34CF45}"/>
              </a:ext>
            </a:extLst>
          </p:cNvPr>
          <p:cNvSpPr txBox="1"/>
          <p:nvPr/>
        </p:nvSpPr>
        <p:spPr>
          <a:xfrm>
            <a:off x="5619566" y="3433380"/>
            <a:ext cx="3525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In case, base </a:t>
            </a:r>
            <a:r>
              <a:rPr lang="es-ES" dirty="0" err="1">
                <a:solidFill>
                  <a:srgbClr val="FF0000"/>
                </a:solidFill>
              </a:rPr>
              <a:t>class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doesn´t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provide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what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we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need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this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is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place </a:t>
            </a:r>
            <a:r>
              <a:rPr lang="es-ES" dirty="0" err="1">
                <a:solidFill>
                  <a:srgbClr val="FF0000"/>
                </a:solidFill>
              </a:rPr>
              <a:t>where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we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should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overload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base </a:t>
            </a:r>
            <a:r>
              <a:rPr lang="es-ES" dirty="0" err="1">
                <a:solidFill>
                  <a:srgbClr val="FF0000"/>
                </a:solidFill>
              </a:rPr>
              <a:t>class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method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9D05DFF-051C-6DD9-0E68-08295561D4E4}"/>
              </a:ext>
            </a:extLst>
          </p:cNvPr>
          <p:cNvCxnSpPr/>
          <p:nvPr/>
        </p:nvCxnSpPr>
        <p:spPr>
          <a:xfrm flipH="1">
            <a:off x="5521911" y="4272475"/>
            <a:ext cx="674703" cy="47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E6C3F3B-0DC7-F701-8892-C8A759636D28}"/>
              </a:ext>
            </a:extLst>
          </p:cNvPr>
          <p:cNvSpPr txBox="1"/>
          <p:nvPr/>
        </p:nvSpPr>
        <p:spPr>
          <a:xfrm>
            <a:off x="-20102" y="5278252"/>
            <a:ext cx="17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First, we apply the basic methods that are applicable to all cases.</a:t>
            </a:r>
            <a:endParaRPr lang="es-ES" sz="1200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31E89D0-32AB-800E-3EE5-81D46BC6393F}"/>
              </a:ext>
            </a:extLst>
          </p:cNvPr>
          <p:cNvCxnSpPr>
            <a:cxnSpLocks/>
          </p:cNvCxnSpPr>
          <p:nvPr/>
        </p:nvCxnSpPr>
        <p:spPr>
          <a:xfrm flipV="1">
            <a:off x="327724" y="4876964"/>
            <a:ext cx="719841" cy="40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caa762856b_0_18"/>
          <p:cNvSpPr txBox="1">
            <a:spLocks noGrp="1"/>
          </p:cNvSpPr>
          <p:nvPr>
            <p:ph type="body" idx="1"/>
          </p:nvPr>
        </p:nvSpPr>
        <p:spPr>
          <a:xfrm>
            <a:off x="685800" y="157449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404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514350" indent="-285750"/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JSON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type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files are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read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and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written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several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times in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code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. </a:t>
            </a:r>
          </a:p>
          <a:p>
            <a:pPr marL="514350" indent="-285750"/>
            <a:endParaRPr lang="es-ES" altLang="es-ES" sz="2000" dirty="0">
              <a:solidFill>
                <a:srgbClr val="1F1F1F"/>
              </a:solidFill>
              <a:latin typeface="inherit"/>
            </a:endParaRPr>
          </a:p>
          <a:p>
            <a:pPr marL="514350" indent="-285750"/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We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will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create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a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class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to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handle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stores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so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that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functions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of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handling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storage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files are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all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together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. </a:t>
            </a:r>
          </a:p>
          <a:p>
            <a:pPr marL="514350" indent="-285750"/>
            <a:endParaRPr lang="es-ES" altLang="es-ES" sz="2000" dirty="0">
              <a:solidFill>
                <a:srgbClr val="1F1F1F"/>
              </a:solidFill>
              <a:latin typeface="inherit"/>
            </a:endParaRPr>
          </a:p>
          <a:p>
            <a:pPr marL="514350" indent="-285750"/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This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will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allow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us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to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see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similarities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and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see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how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we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can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organize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them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. </a:t>
            </a:r>
          </a:p>
          <a:p>
            <a:pPr marL="514350" indent="-285750"/>
            <a:endParaRPr lang="es-ES" altLang="es-ES" sz="2000" dirty="0">
              <a:solidFill>
                <a:srgbClr val="1F1F1F"/>
              </a:solidFill>
              <a:latin typeface="inherit"/>
            </a:endParaRPr>
          </a:p>
          <a:p>
            <a:pPr marL="228600" indent="0">
              <a:buNone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inherit"/>
            </a:endParaRPr>
          </a:p>
          <a:p>
            <a:pPr marL="228600" indent="0">
              <a:buNone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Once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this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is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done,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we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can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see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that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we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can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create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a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generic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class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to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handle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a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type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store, and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then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3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child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classes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for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the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specific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stores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.</a:t>
            </a:r>
            <a:r>
              <a:rPr kumimoji="0" lang="es-ES" altLang="es-E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168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2000" dirty="0"/>
          </a:p>
        </p:txBody>
      </p:sp>
      <p:sp>
        <p:nvSpPr>
          <p:cNvPr id="534" name="Google Shape;534;g2caa762856b_0_18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deal </a:t>
            </a:r>
            <a:r>
              <a:rPr lang="es-ES" dirty="0" err="1"/>
              <a:t>with</a:t>
            </a:r>
            <a:r>
              <a:rPr lang="es-ES" dirty="0"/>
              <a:t> JSON </a:t>
            </a:r>
            <a:r>
              <a:rPr lang="es-ES" dirty="0" err="1"/>
              <a:t>stores</a:t>
            </a:r>
            <a:endParaRPr dirty="0"/>
          </a:p>
        </p:txBody>
      </p:sp>
      <p:sp>
        <p:nvSpPr>
          <p:cNvPr id="535" name="Google Shape;535;g2caa762856b_0_18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s-ES"/>
              <a:t>Refactoring Process</a:t>
            </a:r>
            <a:endParaRPr/>
          </a:p>
        </p:txBody>
      </p:sp>
      <p:sp>
        <p:nvSpPr>
          <p:cNvPr id="536" name="Google Shape;536;g2caa762856b_0_18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caa762856b_0_25"/>
          <p:cNvSpPr txBox="1">
            <a:spLocks noGrp="1"/>
          </p:cNvSpPr>
          <p:nvPr>
            <p:ph type="body" idx="1"/>
          </p:nvPr>
        </p:nvSpPr>
        <p:spPr>
          <a:xfrm>
            <a:off x="68580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0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s-ES" sz="1800" dirty="0" err="1">
                <a:solidFill>
                  <a:schemeClr val="dk1"/>
                </a:solidFill>
              </a:rPr>
              <a:t>Create</a:t>
            </a:r>
            <a:r>
              <a:rPr lang="es-ES" sz="1800" dirty="0">
                <a:solidFill>
                  <a:schemeClr val="dk1"/>
                </a:solidFill>
              </a:rPr>
              <a:t> a new Python </a:t>
            </a:r>
            <a:r>
              <a:rPr lang="es-ES" sz="1800" dirty="0" err="1">
                <a:solidFill>
                  <a:schemeClr val="dk1"/>
                </a:solidFill>
              </a:rPr>
              <a:t>package</a:t>
            </a:r>
            <a:endParaRPr dirty="0"/>
          </a:p>
          <a:p>
            <a:pPr marL="914400" lvl="1" indent="-330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r>
              <a:rPr lang="es-ES" sz="1400" dirty="0"/>
              <a:t>File -&gt; New -&gt; Python </a:t>
            </a:r>
            <a:r>
              <a:rPr lang="es-ES" sz="1400" dirty="0" err="1"/>
              <a:t>Package</a:t>
            </a:r>
            <a:endParaRPr sz="1400" dirty="0"/>
          </a:p>
          <a:p>
            <a:pPr marL="584200" lvl="1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40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s-ES" sz="1800" dirty="0" err="1">
                <a:solidFill>
                  <a:schemeClr val="dk1"/>
                </a:solidFill>
              </a:rPr>
              <a:t>One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we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finish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refactoring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process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we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will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have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this</a:t>
            </a:r>
            <a:r>
              <a:rPr lang="es-ES" sz="1800" dirty="0">
                <a:solidFill>
                  <a:schemeClr val="dk1"/>
                </a:solidFill>
              </a:rPr>
              <a:t> files set</a:t>
            </a:r>
            <a:endParaRPr dirty="0"/>
          </a:p>
          <a:p>
            <a:pPr marL="914400" lvl="1" indent="-330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r>
              <a:rPr lang="es-ES" sz="1600" dirty="0" err="1">
                <a:solidFill>
                  <a:schemeClr val="dk1"/>
                </a:solidFill>
              </a:rPr>
              <a:t>An</a:t>
            </a:r>
            <a:r>
              <a:rPr lang="es-ES" sz="1600" dirty="0">
                <a:solidFill>
                  <a:schemeClr val="dk1"/>
                </a:solidFill>
              </a:rPr>
              <a:t> </a:t>
            </a:r>
            <a:r>
              <a:rPr lang="es-ES" sz="1600" dirty="0" err="1">
                <a:solidFill>
                  <a:schemeClr val="dk1"/>
                </a:solidFill>
              </a:rPr>
              <a:t>abstract</a:t>
            </a:r>
            <a:r>
              <a:rPr lang="es-ES" sz="1600" dirty="0">
                <a:solidFill>
                  <a:schemeClr val="dk1"/>
                </a:solidFill>
              </a:rPr>
              <a:t> </a:t>
            </a:r>
            <a:r>
              <a:rPr lang="es-ES" sz="1600" dirty="0" err="1">
                <a:solidFill>
                  <a:schemeClr val="dk1"/>
                </a:solidFill>
              </a:rPr>
              <a:t>class</a:t>
            </a:r>
            <a:endParaRPr dirty="0"/>
          </a:p>
          <a:p>
            <a:pPr marL="914400" lvl="1" indent="-330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r>
              <a:rPr lang="en-US" sz="1600" dirty="0">
                <a:solidFill>
                  <a:schemeClr val="dk1"/>
                </a:solidFill>
              </a:rPr>
              <a:t>As many children classes as stores we manage in our code</a:t>
            </a:r>
            <a:endParaRPr sz="1400" dirty="0">
              <a:solidFill>
                <a:schemeClr val="dk1"/>
              </a:solidFill>
            </a:endParaRPr>
          </a:p>
          <a:p>
            <a:pPr marL="1168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42" name="Google Shape;542;g2caa762856b_0_25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s-ES"/>
              <a:t>Creamos una nueva clase para los almacenes</a:t>
            </a:r>
            <a:endParaRPr/>
          </a:p>
        </p:txBody>
      </p:sp>
      <p:sp>
        <p:nvSpPr>
          <p:cNvPr id="543" name="Google Shape;543;g2caa762856b_0_25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sp>
        <p:nvSpPr>
          <p:cNvPr id="544" name="Google Shape;544;g2caa762856b_0_25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545" name="Google Shape;545;g2caa762856b_0_25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546" name="Google Shape;546;g2caa762856b_0_25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s-ES"/>
              <a:t>Refactoring Process</a:t>
            </a:r>
            <a:endParaRPr/>
          </a:p>
        </p:txBody>
      </p:sp>
      <p:pic>
        <p:nvPicPr>
          <p:cNvPr id="547" name="Google Shape;547;g2caa762856b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8561" y="3665989"/>
            <a:ext cx="4301296" cy="247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caa762856b_0_35"/>
          <p:cNvSpPr txBox="1">
            <a:spLocks noGrp="1"/>
          </p:cNvSpPr>
          <p:nvPr>
            <p:ph type="body" idx="1"/>
          </p:nvPr>
        </p:nvSpPr>
        <p:spPr>
          <a:xfrm>
            <a:off x="68580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0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s-ES" sz="1800" dirty="0" err="1">
                <a:solidFill>
                  <a:schemeClr val="dk1"/>
                </a:solidFill>
              </a:rPr>
              <a:t>Move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all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the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methods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which</a:t>
            </a:r>
            <a:r>
              <a:rPr lang="es-ES" sz="1800" dirty="0">
                <a:solidFill>
                  <a:schemeClr val="dk1"/>
                </a:solidFill>
              </a:rPr>
              <a:t> are </a:t>
            </a:r>
            <a:r>
              <a:rPr lang="es-ES" sz="1800" dirty="0" err="1">
                <a:solidFill>
                  <a:schemeClr val="dk1"/>
                </a:solidFill>
              </a:rPr>
              <a:t>involved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with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stores</a:t>
            </a:r>
            <a:r>
              <a:rPr lang="es-ES" sz="1800" dirty="0">
                <a:solidFill>
                  <a:schemeClr val="dk1"/>
                </a:solidFill>
              </a:rPr>
              <a:t> in Hotel Manager </a:t>
            </a:r>
            <a:r>
              <a:rPr lang="es-ES" sz="1800" dirty="0" err="1">
                <a:solidFill>
                  <a:schemeClr val="dk1"/>
                </a:solidFill>
              </a:rPr>
              <a:t>class</a:t>
            </a:r>
            <a:endParaRPr dirty="0"/>
          </a:p>
          <a:p>
            <a:pPr marL="1168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53" name="Google Shape;553;g2caa762856b_0_35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JSON </a:t>
            </a:r>
            <a:r>
              <a:rPr lang="es-ES" dirty="0" err="1"/>
              <a:t>stores</a:t>
            </a:r>
            <a:endParaRPr dirty="0"/>
          </a:p>
        </p:txBody>
      </p:sp>
      <p:sp>
        <p:nvSpPr>
          <p:cNvPr id="554" name="Google Shape;554;g2caa762856b_0_35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555" name="Google Shape;555;g2caa762856b_0_35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556" name="Google Shape;556;g2caa762856b_0_35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557" name="Google Shape;557;g2caa762856b_0_35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s-ES"/>
              <a:t>Refactoring Process</a:t>
            </a:r>
            <a:endParaRPr/>
          </a:p>
        </p:txBody>
      </p:sp>
      <p:pic>
        <p:nvPicPr>
          <p:cNvPr id="558" name="Google Shape;558;g2caa762856b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3797" y="2357261"/>
            <a:ext cx="6289797" cy="422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caa762856b_0_45"/>
          <p:cNvSpPr txBox="1">
            <a:spLocks noGrp="1"/>
          </p:cNvSpPr>
          <p:nvPr>
            <p:ph type="body" idx="1"/>
          </p:nvPr>
        </p:nvSpPr>
        <p:spPr>
          <a:xfrm>
            <a:off x="685800" y="1524013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0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s-ES" sz="1800" dirty="0">
                <a:solidFill>
                  <a:schemeClr val="dk1"/>
                </a:solidFill>
              </a:rPr>
              <a:t>In </a:t>
            </a:r>
            <a:r>
              <a:rPr lang="es-ES" sz="1800" dirty="0" err="1">
                <a:solidFill>
                  <a:schemeClr val="dk1"/>
                </a:solidFill>
              </a:rPr>
              <a:t>HotelManager</a:t>
            </a:r>
            <a:r>
              <a:rPr lang="es-ES" sz="1800" dirty="0">
                <a:solidFill>
                  <a:schemeClr val="dk1"/>
                </a:solidFill>
              </a:rPr>
              <a:t> , </a:t>
            </a:r>
            <a:r>
              <a:rPr lang="es-ES" sz="1800" dirty="0" err="1">
                <a:solidFill>
                  <a:schemeClr val="dk1"/>
                </a:solidFill>
              </a:rPr>
              <a:t>replace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all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the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call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to</a:t>
            </a:r>
            <a:r>
              <a:rPr lang="es-ES" sz="1800" dirty="0">
                <a:solidFill>
                  <a:schemeClr val="dk1"/>
                </a:solidFill>
              </a:rPr>
              <a:t> store </a:t>
            </a:r>
            <a:r>
              <a:rPr lang="es-ES" sz="1800" dirty="0" err="1">
                <a:solidFill>
                  <a:schemeClr val="dk1"/>
                </a:solidFill>
              </a:rPr>
              <a:t>methods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0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s-ES" sz="1800" b="1" dirty="0">
                <a:solidFill>
                  <a:schemeClr val="dk1"/>
                </a:solidFill>
              </a:rPr>
              <a:t>Run test and </a:t>
            </a:r>
            <a:r>
              <a:rPr lang="es-ES" sz="1800" b="1" dirty="0" err="1">
                <a:solidFill>
                  <a:schemeClr val="dk1"/>
                </a:solidFill>
              </a:rPr>
              <a:t>check</a:t>
            </a:r>
            <a:r>
              <a:rPr lang="es-ES" sz="1800" b="1" dirty="0">
                <a:solidFill>
                  <a:schemeClr val="dk1"/>
                </a:solidFill>
              </a:rPr>
              <a:t> </a:t>
            </a:r>
            <a:r>
              <a:rPr lang="es-ES" sz="1800" b="1" dirty="0" err="1">
                <a:solidFill>
                  <a:schemeClr val="dk1"/>
                </a:solidFill>
              </a:rPr>
              <a:t>everything</a:t>
            </a:r>
            <a:r>
              <a:rPr lang="es-ES" sz="1800" b="1" dirty="0">
                <a:solidFill>
                  <a:schemeClr val="dk1"/>
                </a:solidFill>
              </a:rPr>
              <a:t> </a:t>
            </a:r>
            <a:r>
              <a:rPr lang="es-ES" sz="1800" b="1" dirty="0" err="1">
                <a:solidFill>
                  <a:schemeClr val="dk1"/>
                </a:solidFill>
              </a:rPr>
              <a:t>works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168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64" name="Google Shape;564;g2caa762856b_0_45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JSON </a:t>
            </a:r>
            <a:r>
              <a:rPr lang="es-ES" dirty="0" err="1"/>
              <a:t>stores</a:t>
            </a:r>
            <a:endParaRPr lang="es-ES" dirty="0"/>
          </a:p>
        </p:txBody>
      </p:sp>
      <p:sp>
        <p:nvSpPr>
          <p:cNvPr id="565" name="Google Shape;565;g2caa762856b_0_45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566" name="Google Shape;566;g2caa762856b_0_45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567" name="Google Shape;567;g2caa762856b_0_45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568" name="Google Shape;568;g2caa762856b_0_45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s-ES"/>
              <a:t>Refactoring Process</a:t>
            </a:r>
            <a:endParaRPr/>
          </a:p>
        </p:txBody>
      </p:sp>
      <p:pic>
        <p:nvPicPr>
          <p:cNvPr id="569" name="Google Shape;569;g2caa762856b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5587" y="2290492"/>
            <a:ext cx="5955476" cy="4372268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2caa762856b_0_45"/>
          <p:cNvSpPr/>
          <p:nvPr/>
        </p:nvSpPr>
        <p:spPr>
          <a:xfrm>
            <a:off x="1943099" y="5580907"/>
            <a:ext cx="6553200" cy="1008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caa762856b_0_56"/>
          <p:cNvSpPr txBox="1">
            <a:spLocks noGrp="1"/>
          </p:cNvSpPr>
          <p:nvPr>
            <p:ph type="body" idx="1"/>
          </p:nvPr>
        </p:nvSpPr>
        <p:spPr>
          <a:xfrm>
            <a:off x="68580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16840" lvl="0" indent="0" algn="just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s-ES" sz="1800" dirty="0">
              <a:solidFill>
                <a:schemeClr val="dk1"/>
              </a:solidFill>
            </a:endParaRPr>
          </a:p>
          <a:p>
            <a:pPr marL="457200" lvl="0" indent="-340360" algn="just" rtl="0"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We continue moving the methods that manage the stores and replacing the calls.</a:t>
            </a:r>
          </a:p>
          <a:p>
            <a:pPr marL="457200" lvl="0" indent="-340360" algn="just" rtl="0"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340360" algn="just" rtl="0"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Every time we run the tests do not forget to commit the changes.</a:t>
            </a:r>
          </a:p>
          <a:p>
            <a:pPr marL="457200" lvl="0" indent="-340360" algn="just" rtl="0"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340360" algn="just" rtl="0"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We move the rest of the code related to the processing of </a:t>
            </a:r>
            <a:r>
              <a:rPr lang="en-US" sz="1800" dirty="0" err="1">
                <a:solidFill>
                  <a:schemeClr val="dk1"/>
                </a:solidFill>
              </a:rPr>
              <a:t>json</a:t>
            </a:r>
            <a:r>
              <a:rPr lang="en-US" sz="1800" dirty="0">
                <a:solidFill>
                  <a:schemeClr val="dk1"/>
                </a:solidFill>
              </a:rPr>
              <a:t> files</a:t>
            </a:r>
          </a:p>
          <a:p>
            <a:pPr marL="457200" lvl="0" indent="-340360" algn="just" rtl="0"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340360" algn="just" rtl="0"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We extract methods, for example, in F2 (</a:t>
            </a:r>
            <a:r>
              <a:rPr lang="en-US" sz="1800" dirty="0" err="1">
                <a:solidFill>
                  <a:schemeClr val="dk1"/>
                </a:solidFill>
              </a:rPr>
              <a:t>guest_arrival</a:t>
            </a:r>
            <a:r>
              <a:rPr lang="en-US" sz="1800" dirty="0">
                <a:solidFill>
                  <a:schemeClr val="dk1"/>
                </a:solidFill>
              </a:rPr>
              <a:t>) we have code to search for a reservation in the warehouse.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76" name="Google Shape;576;g2caa762856b_0_56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JSON </a:t>
            </a:r>
            <a:r>
              <a:rPr lang="es-ES" dirty="0" err="1"/>
              <a:t>stores</a:t>
            </a:r>
            <a:endParaRPr lang="es-ES" dirty="0"/>
          </a:p>
        </p:txBody>
      </p:sp>
      <p:sp>
        <p:nvSpPr>
          <p:cNvPr id="577" name="Google Shape;577;g2caa762856b_0_56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578" name="Google Shape;578;g2caa762856b_0_56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579" name="Google Shape;579;g2caa762856b_0_56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580" name="Google Shape;580;g2caa762856b_0_56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s-ES"/>
              <a:t>Refactoring 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body" idx="1"/>
          </p:nvPr>
        </p:nvSpPr>
        <p:spPr>
          <a:xfrm>
            <a:off x="68580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</a:pPr>
            <a:r>
              <a:rPr lang="es-ES" sz="2000" dirty="0"/>
              <a:t>B</a:t>
            </a:r>
            <a:r>
              <a:rPr lang="en" sz="2000" dirty="0"/>
              <a:t>ad names / misterious names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r>
              <a:rPr lang="es-ES" dirty="0" err="1"/>
              <a:t>Apply</a:t>
            </a:r>
            <a:r>
              <a:rPr lang="es-ES" dirty="0"/>
              <a:t> </a:t>
            </a:r>
            <a:r>
              <a:rPr lang="es-ES" dirty="0" err="1"/>
              <a:t>refactor</a:t>
            </a:r>
            <a:r>
              <a:rPr lang="es-ES" dirty="0"/>
              <a:t> and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dirty="0"/>
          </a:p>
          <a:p>
            <a:pPr marL="1168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2000" dirty="0"/>
          </a:p>
          <a:p>
            <a: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</a:pPr>
            <a:r>
              <a:rPr lang="es-ES" sz="2000" dirty="0"/>
              <a:t>Repetitive </a:t>
            </a:r>
            <a:r>
              <a:rPr lang="es-ES" sz="2000" dirty="0" err="1"/>
              <a:t>code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r>
              <a:rPr lang="en" dirty="0"/>
              <a:t>Extract method</a:t>
            </a:r>
          </a:p>
          <a:p>
            <a: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endParaRPr lang="en" dirty="0"/>
          </a:p>
          <a:p>
            <a:r>
              <a:rPr lang="en" sz="2000" dirty="0"/>
              <a:t>Large classes</a:t>
            </a:r>
          </a:p>
          <a:p>
            <a:pPr lvl="1"/>
            <a:r>
              <a:rPr lang="en" sz="1800" dirty="0"/>
              <a:t>Identify repetitive code</a:t>
            </a:r>
          </a:p>
          <a:p>
            <a:pPr lvl="1"/>
            <a:r>
              <a:rPr lang="en" sz="1800" dirty="0"/>
              <a:t>Move non suitable code to the right class</a:t>
            </a:r>
          </a:p>
          <a:p>
            <a:pPr lvl="1"/>
            <a:r>
              <a:rPr lang="en" sz="1800" dirty="0"/>
              <a:t>Move all  validating methods from Hotel Manager  (SOLID principles)</a:t>
            </a:r>
          </a:p>
          <a:p>
            <a:pPr lvl="2"/>
            <a:r>
              <a:rPr lang="en" sz="1600" dirty="0"/>
              <a:t>Take validation methods to Hotel_stay and Hotel_reservation</a:t>
            </a:r>
          </a:p>
          <a:p>
            <a:pPr lvl="2"/>
            <a:r>
              <a:rPr lang="en" sz="1600" dirty="0"/>
              <a:t>Use constructor method and setter to call validation methods</a:t>
            </a:r>
          </a:p>
          <a:p>
            <a:pPr lvl="1"/>
            <a:r>
              <a:rPr lang="en" sz="1800" dirty="0"/>
              <a:t>Create a new class (abstract) and subclasses</a:t>
            </a:r>
          </a:p>
          <a:p>
            <a: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endParaRPr lang="en" sz="1600" dirty="0"/>
          </a:p>
          <a:p>
            <a: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endParaRPr sz="1600" dirty="0"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n" dirty="0"/>
              <a:t>Refactoring</a:t>
            </a:r>
            <a:endParaRPr dirty="0"/>
          </a:p>
        </p:txBody>
      </p:sp>
      <p:sp>
        <p:nvSpPr>
          <p:cNvPr id="190" name="Google Shape;190;p13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2648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caa762856b_0_65"/>
          <p:cNvSpPr txBox="1">
            <a:spLocks noGrp="1"/>
          </p:cNvSpPr>
          <p:nvPr>
            <p:ph type="body" idx="1"/>
          </p:nvPr>
        </p:nvSpPr>
        <p:spPr>
          <a:xfrm>
            <a:off x="68580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>
              <a:solidFill>
                <a:schemeClr val="dk1"/>
              </a:solidFill>
            </a:endParaRPr>
          </a:p>
          <a:p>
            <a:pPr marL="1168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586" name="Google Shape;586;g2caa762856b_0_65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JSON </a:t>
            </a:r>
            <a:r>
              <a:rPr lang="es-ES" dirty="0" err="1"/>
              <a:t>stores</a:t>
            </a:r>
            <a:endParaRPr lang="es-ES" dirty="0"/>
          </a:p>
        </p:txBody>
      </p:sp>
      <p:sp>
        <p:nvSpPr>
          <p:cNvPr id="587" name="Google Shape;587;g2caa762856b_0_65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sp>
        <p:nvSpPr>
          <p:cNvPr id="588" name="Google Shape;588;g2caa762856b_0_65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589" name="Google Shape;589;g2caa762856b_0_65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590" name="Google Shape;590;g2caa762856b_0_65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s-ES"/>
              <a:t>Refactoring Process</a:t>
            </a:r>
            <a:endParaRPr/>
          </a:p>
        </p:txBody>
      </p:sp>
      <p:pic>
        <p:nvPicPr>
          <p:cNvPr id="591" name="Google Shape;591;g2caa762856b_0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512" y="1468682"/>
            <a:ext cx="6948181" cy="509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g2caa762856b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" y="2157997"/>
            <a:ext cx="7772397" cy="3493689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g2caa762856b_0_75"/>
          <p:cNvSpPr txBox="1">
            <a:spLocks noGrp="1"/>
          </p:cNvSpPr>
          <p:nvPr>
            <p:ph type="body" idx="1"/>
          </p:nvPr>
        </p:nvSpPr>
        <p:spPr>
          <a:xfrm>
            <a:off x="68580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03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We move the new method to the class that manages the JSON stores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168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98" name="Google Shape;598;g2caa762856b_0_75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JSON </a:t>
            </a:r>
            <a:r>
              <a:rPr lang="es-ES" dirty="0" err="1"/>
              <a:t>stores</a:t>
            </a:r>
            <a:endParaRPr lang="es-ES" dirty="0"/>
          </a:p>
        </p:txBody>
      </p:sp>
      <p:sp>
        <p:nvSpPr>
          <p:cNvPr id="599" name="Google Shape;599;g2caa762856b_0_75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600" name="Google Shape;600;g2caa762856b_0_75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601" name="Google Shape;601;g2caa762856b_0_75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602" name="Google Shape;602;g2caa762856b_0_75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s-ES"/>
              <a:t>Refactoring Process</a:t>
            </a:r>
            <a:endParaRPr/>
          </a:p>
        </p:txBody>
      </p:sp>
      <p:sp>
        <p:nvSpPr>
          <p:cNvPr id="603" name="Google Shape;603;g2caa762856b_0_75"/>
          <p:cNvSpPr/>
          <p:nvPr/>
        </p:nvSpPr>
        <p:spPr>
          <a:xfrm flipH="1">
            <a:off x="5362929" y="2557391"/>
            <a:ext cx="543600" cy="19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B65B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2caa762856b_0_75"/>
          <p:cNvSpPr/>
          <p:nvPr/>
        </p:nvSpPr>
        <p:spPr>
          <a:xfrm flipH="1">
            <a:off x="5362929" y="2157997"/>
            <a:ext cx="543600" cy="19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B65B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caa762856b_0_87"/>
          <p:cNvSpPr txBox="1">
            <a:spLocks noGrp="1"/>
          </p:cNvSpPr>
          <p:nvPr>
            <p:ph type="body" idx="1"/>
          </p:nvPr>
        </p:nvSpPr>
        <p:spPr>
          <a:xfrm>
            <a:off x="68580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0" algn="just"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514350" indent="-285750" algn="just"/>
            <a:r>
              <a:rPr lang="en-US" sz="1800" dirty="0">
                <a:solidFill>
                  <a:schemeClr val="dk1"/>
                </a:solidFill>
              </a:rPr>
              <a:t>Once we're done extracting methods, moving them to the new class, and replacing calls -&gt; we're going to refactor the class code because there will be a lot of duplicate code.</a:t>
            </a: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514350" indent="-285750" algn="just"/>
            <a:r>
              <a:rPr lang="en-US" sz="1800" dirty="0">
                <a:solidFill>
                  <a:schemeClr val="dk1"/>
                </a:solidFill>
              </a:rPr>
              <a:t>Basically, we have the same pattern in all the methods that record in the stores:</a:t>
            </a:r>
          </a:p>
          <a:p>
            <a:pPr marL="971550" lvl="1" indent="-285750" algn="just"/>
            <a:r>
              <a:rPr lang="en-US" sz="1600" dirty="0">
                <a:solidFill>
                  <a:schemeClr val="dk1"/>
                </a:solidFill>
              </a:rPr>
              <a:t>load or read the file</a:t>
            </a:r>
          </a:p>
          <a:p>
            <a:pPr marL="971550" lvl="1" indent="-285750" algn="just"/>
            <a:r>
              <a:rPr lang="en-US" sz="1600" dirty="0">
                <a:solidFill>
                  <a:schemeClr val="dk1"/>
                </a:solidFill>
              </a:rPr>
              <a:t>search a record</a:t>
            </a:r>
          </a:p>
          <a:p>
            <a:pPr marL="971550" lvl="1" indent="-285750" algn="just"/>
            <a:r>
              <a:rPr lang="en-US" sz="1600" dirty="0">
                <a:solidFill>
                  <a:schemeClr val="dk1"/>
                </a:solidFill>
              </a:rPr>
              <a:t>add a record</a:t>
            </a:r>
          </a:p>
          <a:p>
            <a:pPr marL="971550" lvl="1" indent="-285750" algn="just"/>
            <a:r>
              <a:rPr lang="en-US" sz="1600" dirty="0">
                <a:solidFill>
                  <a:schemeClr val="dk1"/>
                </a:solidFill>
              </a:rPr>
              <a:t>write the file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168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168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610" name="Google Shape;610;g2caa762856b_0_87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JSON </a:t>
            </a:r>
            <a:r>
              <a:rPr lang="es-ES" dirty="0" err="1"/>
              <a:t>stores</a:t>
            </a:r>
            <a:endParaRPr lang="es-ES" dirty="0"/>
          </a:p>
        </p:txBody>
      </p:sp>
      <p:sp>
        <p:nvSpPr>
          <p:cNvPr id="611" name="Google Shape;611;g2caa762856b_0_87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  <p:sp>
        <p:nvSpPr>
          <p:cNvPr id="612" name="Google Shape;612;g2caa762856b_0_87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613" name="Google Shape;613;g2caa762856b_0_87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614" name="Google Shape;614;g2caa762856b_0_87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s-ES"/>
              <a:t>Refactoring Process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g2caa762856b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051" y="1692781"/>
            <a:ext cx="7772401" cy="4712887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g2caa762856b_0_96"/>
          <p:cNvSpPr txBox="1">
            <a:spLocks noGrp="1"/>
          </p:cNvSpPr>
          <p:nvPr>
            <p:ph type="body" idx="1"/>
          </p:nvPr>
        </p:nvSpPr>
        <p:spPr>
          <a:xfrm>
            <a:off x="68580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>
              <a:solidFill>
                <a:schemeClr val="dk1"/>
              </a:solidFill>
            </a:endParaRPr>
          </a:p>
          <a:p>
            <a:pPr marL="1168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>
              <a:solidFill>
                <a:schemeClr val="dk1"/>
              </a:solidFill>
            </a:endParaRPr>
          </a:p>
          <a:p>
            <a:pPr marL="1168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621" name="Google Shape;621;g2caa762856b_0_96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JSON </a:t>
            </a:r>
            <a:r>
              <a:rPr lang="es-ES" dirty="0" err="1"/>
              <a:t>stores</a:t>
            </a:r>
            <a:endParaRPr lang="es-ES" dirty="0"/>
          </a:p>
        </p:txBody>
      </p:sp>
      <p:sp>
        <p:nvSpPr>
          <p:cNvPr id="622" name="Google Shape;622;g2caa762856b_0_96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sp>
        <p:nvSpPr>
          <p:cNvPr id="623" name="Google Shape;623;g2caa762856b_0_96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624" name="Google Shape;624;g2caa762856b_0_96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625" name="Google Shape;625;g2caa762856b_0_96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s-ES"/>
              <a:t>Refactoring Process</a:t>
            </a:r>
            <a:endParaRPr/>
          </a:p>
        </p:txBody>
      </p:sp>
      <p:sp>
        <p:nvSpPr>
          <p:cNvPr id="626" name="Google Shape;626;g2caa762856b_0_96"/>
          <p:cNvSpPr/>
          <p:nvPr/>
        </p:nvSpPr>
        <p:spPr>
          <a:xfrm rot="10800000" flipH="1">
            <a:off x="531338" y="5625849"/>
            <a:ext cx="543600" cy="19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B65B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2caa762856b_0_96"/>
          <p:cNvSpPr/>
          <p:nvPr/>
        </p:nvSpPr>
        <p:spPr>
          <a:xfrm>
            <a:off x="1178010" y="2324224"/>
            <a:ext cx="7582800" cy="14871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2caa762856b_0_96"/>
          <p:cNvSpPr/>
          <p:nvPr/>
        </p:nvSpPr>
        <p:spPr>
          <a:xfrm>
            <a:off x="1178010" y="4900423"/>
            <a:ext cx="7434600" cy="14871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2caa762856b_0_96"/>
          <p:cNvSpPr/>
          <p:nvPr/>
        </p:nvSpPr>
        <p:spPr>
          <a:xfrm rot="10800000" flipH="1">
            <a:off x="562230" y="2875394"/>
            <a:ext cx="543600" cy="19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B65B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2caa762856b_0_96"/>
          <p:cNvSpPr txBox="1"/>
          <p:nvPr/>
        </p:nvSpPr>
        <p:spPr>
          <a:xfrm>
            <a:off x="223549" y="2536926"/>
            <a:ext cx="101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load_store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2caa762856b_0_96"/>
          <p:cNvSpPr txBox="1"/>
          <p:nvPr/>
        </p:nvSpPr>
        <p:spPr>
          <a:xfrm>
            <a:off x="204713" y="5283429"/>
            <a:ext cx="105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save_store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2caa762856b_0_96"/>
          <p:cNvSpPr/>
          <p:nvPr/>
        </p:nvSpPr>
        <p:spPr>
          <a:xfrm>
            <a:off x="1178010" y="3857616"/>
            <a:ext cx="7582800" cy="1045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2caa762856b_0_96"/>
          <p:cNvSpPr/>
          <p:nvPr/>
        </p:nvSpPr>
        <p:spPr>
          <a:xfrm rot="10800000" flipH="1">
            <a:off x="466901" y="4317984"/>
            <a:ext cx="543600" cy="19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B65B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2caa762856b_0_96"/>
          <p:cNvSpPr txBox="1"/>
          <p:nvPr/>
        </p:nvSpPr>
        <p:spPr>
          <a:xfrm>
            <a:off x="128220" y="3979516"/>
            <a:ext cx="101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find_item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caa762856b_0_115"/>
          <p:cNvSpPr txBox="1">
            <a:spLocks noGrp="1"/>
          </p:cNvSpPr>
          <p:nvPr>
            <p:ph type="body" idx="1"/>
          </p:nvPr>
        </p:nvSpPr>
        <p:spPr>
          <a:xfrm>
            <a:off x="295370" y="1524013"/>
            <a:ext cx="3007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68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s-ES" sz="1800" dirty="0" err="1">
                <a:solidFill>
                  <a:schemeClr val="dk1"/>
                </a:solidFill>
              </a:rPr>
              <a:t>Our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abstract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class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hasthe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following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methods</a:t>
            </a:r>
            <a:r>
              <a:rPr lang="es-ES" sz="1800" dirty="0">
                <a:solidFill>
                  <a:schemeClr val="dk1"/>
                </a:solidFill>
              </a:rPr>
              <a:t> at </a:t>
            </a:r>
            <a:r>
              <a:rPr lang="es-ES" sz="1800" dirty="0" err="1">
                <a:solidFill>
                  <a:schemeClr val="dk1"/>
                </a:solidFill>
              </a:rPr>
              <a:t>least</a:t>
            </a:r>
            <a:r>
              <a:rPr lang="es-ES" sz="1800" dirty="0">
                <a:solidFill>
                  <a:schemeClr val="dk1"/>
                </a:solidFill>
              </a:rPr>
              <a:t>:</a:t>
            </a:r>
            <a:endParaRPr dirty="0"/>
          </a:p>
          <a:p>
            <a:pPr marL="91440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40" name="Google Shape;640;g2caa762856b_0_115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s-ES" dirty="0" err="1"/>
              <a:t>Create</a:t>
            </a:r>
            <a:r>
              <a:rPr lang="es-ES" dirty="0"/>
              <a:t> a new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Stores</a:t>
            </a:r>
            <a:endParaRPr dirty="0"/>
          </a:p>
        </p:txBody>
      </p:sp>
      <p:sp>
        <p:nvSpPr>
          <p:cNvPr id="641" name="Google Shape;641;g2caa762856b_0_115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sp>
        <p:nvSpPr>
          <p:cNvPr id="642" name="Google Shape;642;g2caa762856b_0_115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643" name="Google Shape;643;g2caa762856b_0_115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644" name="Google Shape;644;g2caa762856b_0_115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s-ES"/>
              <a:t>Refactoring Process</a:t>
            </a:r>
            <a:endParaRPr/>
          </a:p>
        </p:txBody>
      </p:sp>
      <p:pic>
        <p:nvPicPr>
          <p:cNvPr id="645" name="Google Shape;645;g2caa762856b_0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43608"/>
            <a:ext cx="7275474" cy="1448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2caa762856b_0_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7029" y="1071407"/>
            <a:ext cx="3526972" cy="5256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g2caa762856b_0_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547711"/>
            <a:ext cx="7772400" cy="493248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g2caa762856b_0_126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s-ES" dirty="0" err="1"/>
              <a:t>Create</a:t>
            </a:r>
            <a:r>
              <a:rPr lang="es-ES" dirty="0"/>
              <a:t> new </a:t>
            </a:r>
            <a:r>
              <a:rPr lang="es-ES" dirty="0" err="1"/>
              <a:t>children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dirty="0"/>
          </a:p>
        </p:txBody>
      </p:sp>
      <p:sp>
        <p:nvSpPr>
          <p:cNvPr id="653" name="Google Shape;653;g2caa762856b_0_126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654" name="Google Shape;654;g2caa762856b_0_126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655" name="Google Shape;655;g2caa762856b_0_126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656" name="Google Shape;656;g2caa762856b_0_126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s-ES"/>
              <a:t>Refactoring Process</a:t>
            </a:r>
            <a:endParaRPr/>
          </a:p>
        </p:txBody>
      </p:sp>
      <p:sp>
        <p:nvSpPr>
          <p:cNvPr id="657" name="Google Shape;657;g2caa762856b_0_126"/>
          <p:cNvSpPr/>
          <p:nvPr/>
        </p:nvSpPr>
        <p:spPr>
          <a:xfrm>
            <a:off x="759828" y="2958092"/>
            <a:ext cx="3523800" cy="3177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caa762856b_0_136"/>
          <p:cNvSpPr txBox="1">
            <a:spLocks noGrp="1"/>
          </p:cNvSpPr>
          <p:nvPr>
            <p:ph type="body" idx="1"/>
          </p:nvPr>
        </p:nvSpPr>
        <p:spPr>
          <a:xfrm>
            <a:off x="579610" y="1143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</a:pPr>
            <a:r>
              <a:rPr lang="es-ES" dirty="0" err="1"/>
              <a:t>Refactor</a:t>
            </a:r>
            <a:r>
              <a:rPr lang="es-ES" dirty="0"/>
              <a:t> F2 </a:t>
            </a:r>
            <a:r>
              <a:rPr lang="es-ES" dirty="0" err="1"/>
              <a:t>using</a:t>
            </a:r>
            <a:r>
              <a:rPr lang="es-ES" dirty="0"/>
              <a:t>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dirty="0"/>
          </a:p>
        </p:txBody>
      </p:sp>
      <p:sp>
        <p:nvSpPr>
          <p:cNvPr id="663" name="Google Shape;663;g2caa762856b_0_136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664" name="Google Shape;664;g2caa762856b_0_136"/>
          <p:cNvSpPr txBox="1">
            <a:spLocks noGrp="1"/>
          </p:cNvSpPr>
          <p:nvPr>
            <p:ph type="sldNum" idx="2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665" name="Google Shape;665;g2caa762856b_0_136"/>
          <p:cNvSpPr txBox="1">
            <a:spLocks noGrp="1"/>
          </p:cNvSpPr>
          <p:nvPr>
            <p:ph type="sldNum" idx="3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666" name="Google Shape;666;g2caa762856b_0_136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Refactoring Process</a:t>
            </a:r>
            <a:endParaRPr/>
          </a:p>
        </p:txBody>
      </p:sp>
      <p:sp>
        <p:nvSpPr>
          <p:cNvPr id="667" name="Google Shape;667;g2caa762856b_0_136"/>
          <p:cNvSpPr txBox="1"/>
          <p:nvPr/>
        </p:nvSpPr>
        <p:spPr>
          <a:xfrm>
            <a:off x="250076" y="2417561"/>
            <a:ext cx="1626900" cy="9543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Id_card, name_surname,credit_card, num_days…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8" name="Google Shape;668;g2caa762856b_0_136"/>
          <p:cNvCxnSpPr>
            <a:endCxn id="669" idx="1"/>
          </p:cNvCxnSpPr>
          <p:nvPr/>
        </p:nvCxnSpPr>
        <p:spPr>
          <a:xfrm rot="10800000" flipH="1">
            <a:off x="1876841" y="3075969"/>
            <a:ext cx="1881600" cy="10200"/>
          </a:xfrm>
          <a:prstGeom prst="straightConnector1">
            <a:avLst/>
          </a:prstGeom>
          <a:noFill/>
          <a:ln w="9525" cap="flat" cmpd="sng">
            <a:solidFill>
              <a:srgbClr val="005D7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9" name="Google Shape;669;g2caa762856b_0_136"/>
          <p:cNvSpPr txBox="1"/>
          <p:nvPr/>
        </p:nvSpPr>
        <p:spPr>
          <a:xfrm>
            <a:off x="3758441" y="2922069"/>
            <a:ext cx="1329300" cy="3078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localizer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0" name="Google Shape;670;g2caa762856b_0_136"/>
          <p:cNvCxnSpPr/>
          <p:nvPr/>
        </p:nvCxnSpPr>
        <p:spPr>
          <a:xfrm>
            <a:off x="5672397" y="3066589"/>
            <a:ext cx="902400" cy="0"/>
          </a:xfrm>
          <a:prstGeom prst="straightConnector1">
            <a:avLst/>
          </a:prstGeom>
          <a:noFill/>
          <a:ln w="9525" cap="flat" cmpd="sng">
            <a:solidFill>
              <a:srgbClr val="005D7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1" name="Google Shape;671;g2caa762856b_0_136"/>
          <p:cNvSpPr/>
          <p:nvPr/>
        </p:nvSpPr>
        <p:spPr>
          <a:xfrm>
            <a:off x="7048062" y="2347045"/>
            <a:ext cx="1489800" cy="15543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FAF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2caa762856b_0_136"/>
          <p:cNvSpPr txBox="1"/>
          <p:nvPr/>
        </p:nvSpPr>
        <p:spPr>
          <a:xfrm>
            <a:off x="7159556" y="2773373"/>
            <a:ext cx="1502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Id_card, name_surname,credit_card, num_days…, localizer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2caa762856b_0_136"/>
          <p:cNvSpPr txBox="1"/>
          <p:nvPr/>
        </p:nvSpPr>
        <p:spPr>
          <a:xfrm>
            <a:off x="3217302" y="3763082"/>
            <a:ext cx="3072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Generate the locator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Save the locator in the store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2caa762856b_0_136"/>
          <p:cNvSpPr txBox="1"/>
          <p:nvPr/>
        </p:nvSpPr>
        <p:spPr>
          <a:xfrm>
            <a:off x="3150649" y="4707850"/>
            <a:ext cx="52014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When the client arrives at the hotel: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The localizer is in the Json input file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Search reservation information with the locator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Check the locator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Generate the </a:t>
            </a:r>
            <a:r>
              <a:rPr lang="en-US" dirty="0" err="1"/>
              <a:t>roomkey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Save the data to the </a:t>
            </a:r>
            <a:r>
              <a:rPr lang="en-US" dirty="0" err="1"/>
              <a:t>checkin</a:t>
            </a:r>
            <a:r>
              <a:rPr lang="en-US" dirty="0"/>
              <a:t> store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5" name="Google Shape;675;g2caa762856b_0_136"/>
          <p:cNvCxnSpPr>
            <a:stCxn id="667" idx="0"/>
            <a:endCxn id="671" idx="1"/>
          </p:cNvCxnSpPr>
          <p:nvPr/>
        </p:nvCxnSpPr>
        <p:spPr>
          <a:xfrm rot="-5400000">
            <a:off x="4392926" y="-982339"/>
            <a:ext cx="70500" cy="6729300"/>
          </a:xfrm>
          <a:prstGeom prst="bentConnector3">
            <a:avLst>
              <a:gd name="adj1" fmla="val 437789"/>
            </a:avLst>
          </a:prstGeom>
          <a:noFill/>
          <a:ln w="9525" cap="flat" cmpd="sng">
            <a:solidFill>
              <a:srgbClr val="005D7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6" name="Google Shape;676;g2caa762856b_0_136"/>
          <p:cNvSpPr txBox="1"/>
          <p:nvPr/>
        </p:nvSpPr>
        <p:spPr>
          <a:xfrm>
            <a:off x="3957755" y="3695240"/>
            <a:ext cx="238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7A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00627A"/>
                </a:solidFill>
                <a:latin typeface="Calibri"/>
                <a:ea typeface="Calibri"/>
                <a:cs typeface="Calibri"/>
                <a:sym typeface="Calibri"/>
              </a:rPr>
              <a:t>room_reservation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2caa762856b_0_136"/>
          <p:cNvSpPr/>
          <p:nvPr/>
        </p:nvSpPr>
        <p:spPr>
          <a:xfrm>
            <a:off x="55820" y="4258765"/>
            <a:ext cx="1848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2caa762856b_0_136"/>
          <p:cNvSpPr/>
          <p:nvPr/>
        </p:nvSpPr>
        <p:spPr>
          <a:xfrm>
            <a:off x="0" y="43934"/>
            <a:ext cx="1848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2caa762856b_0_136"/>
          <p:cNvSpPr txBox="1"/>
          <p:nvPr/>
        </p:nvSpPr>
        <p:spPr>
          <a:xfrm>
            <a:off x="7039113" y="4048235"/>
            <a:ext cx="204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ReservationJsonStore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2caa762856b_0_136"/>
          <p:cNvSpPr txBox="1"/>
          <p:nvPr/>
        </p:nvSpPr>
        <p:spPr>
          <a:xfrm>
            <a:off x="4127577" y="4741449"/>
            <a:ext cx="18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7A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00627A"/>
                </a:solidFill>
                <a:latin typeface="Calibri"/>
                <a:ea typeface="Calibri"/>
                <a:cs typeface="Calibri"/>
                <a:sym typeface="Calibri"/>
              </a:rPr>
              <a:t>guest_arrival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1" name="Google Shape;681;g2caa762856b_0_136"/>
          <p:cNvCxnSpPr/>
          <p:nvPr/>
        </p:nvCxnSpPr>
        <p:spPr>
          <a:xfrm>
            <a:off x="387070" y="4718838"/>
            <a:ext cx="860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2" name="Google Shape;682;g2caa762856b_0_136"/>
          <p:cNvSpPr/>
          <p:nvPr/>
        </p:nvSpPr>
        <p:spPr>
          <a:xfrm>
            <a:off x="387079" y="4899735"/>
            <a:ext cx="1489800" cy="66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FAF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2caa762856b_0_136"/>
          <p:cNvSpPr txBox="1"/>
          <p:nvPr/>
        </p:nvSpPr>
        <p:spPr>
          <a:xfrm>
            <a:off x="429882" y="5044834"/>
            <a:ext cx="150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localizer</a:t>
            </a:r>
            <a:endParaRPr sz="12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idcard</a:t>
            </a:r>
            <a:endParaRPr sz="12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caa762856b_0_161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  <p:sp>
        <p:nvSpPr>
          <p:cNvPr id="689" name="Google Shape;689;g2caa762856b_0_161"/>
          <p:cNvSpPr txBox="1">
            <a:spLocks noGrp="1"/>
          </p:cNvSpPr>
          <p:nvPr>
            <p:ph type="sldNum" idx="2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690" name="Google Shape;690;g2caa762856b_0_161"/>
          <p:cNvSpPr txBox="1">
            <a:spLocks noGrp="1"/>
          </p:cNvSpPr>
          <p:nvPr>
            <p:ph type="sldNum" idx="3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691" name="Google Shape;691;g2caa762856b_0_161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s-ES"/>
              <a:t>Refactoring Process</a:t>
            </a:r>
            <a:endParaRPr/>
          </a:p>
        </p:txBody>
      </p:sp>
      <p:pic>
        <p:nvPicPr>
          <p:cNvPr id="692" name="Google Shape;692;g2caa762856b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605" y="1723128"/>
            <a:ext cx="7772401" cy="365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g2caa762856b_0_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7530" y="5379459"/>
            <a:ext cx="7772402" cy="160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g2caa762856b_0_1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2149" y="1189178"/>
            <a:ext cx="7772398" cy="43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caa762856b_0_171"/>
          <p:cNvSpPr txBox="1">
            <a:spLocks noGrp="1"/>
          </p:cNvSpPr>
          <p:nvPr>
            <p:ph type="body" idx="1"/>
          </p:nvPr>
        </p:nvSpPr>
        <p:spPr>
          <a:xfrm>
            <a:off x="295370" y="967395"/>
            <a:ext cx="5425200" cy="28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1168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-ES" b="1" dirty="0" err="1"/>
              <a:t>Steps</a:t>
            </a:r>
            <a:endParaRPr dirty="0"/>
          </a:p>
          <a:p>
            <a:pPr marL="457200" marR="0" lvl="0" indent="-330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6661"/>
              <a:buFont typeface="Noto Sans Symbols"/>
              <a:buChar char="●"/>
            </a:pPr>
            <a:r>
              <a:rPr lang="en-US" sz="2401" dirty="0"/>
              <a:t>Define a method to read the input json file, extract the localizer and pass it to</a:t>
            </a:r>
            <a:r>
              <a:rPr lang="es-ES" sz="2401" dirty="0"/>
              <a:t> </a:t>
            </a:r>
            <a:r>
              <a:rPr lang="es-ES" sz="2401" b="1" dirty="0" err="1"/>
              <a:t>HotelReservation</a:t>
            </a:r>
            <a:endParaRPr sz="2401" b="1" dirty="0"/>
          </a:p>
          <a:p>
            <a:pPr marL="457200" marR="0" lvl="0" indent="-330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6661"/>
              <a:buFont typeface="Noto Sans Symbols"/>
              <a:buChar char="●"/>
            </a:pPr>
            <a:r>
              <a:rPr lang="es-ES" sz="2401" dirty="0"/>
              <a:t>Será un </a:t>
            </a:r>
            <a:r>
              <a:rPr lang="es-ES" sz="2401" b="1" dirty="0" err="1"/>
              <a:t>class</a:t>
            </a:r>
            <a:r>
              <a:rPr lang="es-ES" sz="2401" b="1" dirty="0"/>
              <a:t> </a:t>
            </a:r>
            <a:r>
              <a:rPr lang="es-ES" sz="2401" b="1" dirty="0" err="1"/>
              <a:t>method</a:t>
            </a:r>
            <a:r>
              <a:rPr lang="es-ES" sz="2401" dirty="0"/>
              <a:t> porque desde el mismo tengo que llamar a la clase. para ello usamos </a:t>
            </a:r>
            <a:r>
              <a:rPr lang="es-ES" sz="2401" b="1" dirty="0" err="1"/>
              <a:t>cls</a:t>
            </a:r>
            <a:r>
              <a:rPr lang="es-ES" sz="2401" b="1" dirty="0"/>
              <a:t>.</a:t>
            </a:r>
            <a:endParaRPr sz="2401" b="1" dirty="0"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80000"/>
              <a:buFont typeface="Noto Sans Symbols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endParaRPr dirty="0"/>
          </a:p>
        </p:txBody>
      </p:sp>
      <p:sp>
        <p:nvSpPr>
          <p:cNvPr id="700" name="Google Shape;700;g2caa762856b_0_171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  <p:sp>
        <p:nvSpPr>
          <p:cNvPr id="701" name="Google Shape;701;g2caa762856b_0_171"/>
          <p:cNvSpPr txBox="1">
            <a:spLocks noGrp="1"/>
          </p:cNvSpPr>
          <p:nvPr>
            <p:ph type="sldNum" idx="2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702" name="Google Shape;702;g2caa762856b_0_171"/>
          <p:cNvSpPr txBox="1">
            <a:spLocks noGrp="1"/>
          </p:cNvSpPr>
          <p:nvPr>
            <p:ph type="sldNum" idx="3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703" name="Google Shape;703;g2caa762856b_0_171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Refactoring Process</a:t>
            </a:r>
            <a:endParaRPr/>
          </a:p>
        </p:txBody>
      </p:sp>
      <p:pic>
        <p:nvPicPr>
          <p:cNvPr id="705" name="Google Shape;705;g2caa762856b_0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70037"/>
            <a:ext cx="5700674" cy="418796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g2caa762856b_0_171"/>
          <p:cNvSpPr/>
          <p:nvPr/>
        </p:nvSpPr>
        <p:spPr>
          <a:xfrm>
            <a:off x="1562514" y="4764018"/>
            <a:ext cx="468300" cy="432900"/>
          </a:xfrm>
          <a:prstGeom prst="ellipse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2caa762856b_0_171"/>
          <p:cNvSpPr/>
          <p:nvPr/>
        </p:nvSpPr>
        <p:spPr>
          <a:xfrm>
            <a:off x="3223080" y="3389871"/>
            <a:ext cx="1871400" cy="432900"/>
          </a:xfrm>
          <a:prstGeom prst="ellipse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04;g2caa762856b_0_171">
            <a:extLst>
              <a:ext uri="{FF2B5EF4-FFF2-40B4-BE49-F238E27FC236}">
                <a16:creationId xmlns:a16="http://schemas.microsoft.com/office/drawing/2014/main" id="{CC036970-2A83-4499-AC26-00383228642A}"/>
              </a:ext>
            </a:extLst>
          </p:cNvPr>
          <p:cNvSpPr txBox="1"/>
          <p:nvPr/>
        </p:nvSpPr>
        <p:spPr>
          <a:xfrm>
            <a:off x="5788699" y="1674714"/>
            <a:ext cx="3267300" cy="1754286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You must put the @classmethod decorator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It allows to be called without creating an instance of the class.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You can access other methods and attributes of the class.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You do not have access to the instance attributes, since the instance was not created you cannot use them.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caa762856b_0_183"/>
          <p:cNvSpPr txBox="1">
            <a:spLocks noGrp="1"/>
          </p:cNvSpPr>
          <p:nvPr>
            <p:ph type="body" idx="1"/>
          </p:nvPr>
        </p:nvSpPr>
        <p:spPr>
          <a:xfrm>
            <a:off x="208069" y="1150596"/>
            <a:ext cx="8710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7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560"/>
              <a:buFont typeface="Noto Sans Symbols"/>
              <a:buChar char="●"/>
            </a:pPr>
            <a:r>
              <a:rPr lang="es-ES" sz="2000" dirty="0"/>
              <a:t>I use </a:t>
            </a:r>
            <a:r>
              <a:rPr lang="es-ES" sz="2000" dirty="0" err="1"/>
              <a:t>it</a:t>
            </a:r>
            <a:r>
              <a:rPr lang="es-ES" sz="2000" dirty="0"/>
              <a:t> in </a:t>
            </a:r>
            <a:r>
              <a:rPr lang="es-ES" sz="2000" dirty="0" err="1"/>
              <a:t>HotelStay</a:t>
            </a:r>
            <a:r>
              <a:rPr lang="es-ES" sz="2000" dirty="0"/>
              <a:t> -&gt; I </a:t>
            </a:r>
            <a:r>
              <a:rPr lang="es-ES" sz="2000" dirty="0" err="1"/>
              <a:t>update</a:t>
            </a:r>
            <a:r>
              <a:rPr lang="es-ES" sz="2000" dirty="0"/>
              <a:t> __</a:t>
            </a:r>
            <a:r>
              <a:rPr lang="es-ES" sz="2000" dirty="0" err="1"/>
              <a:t>init</a:t>
            </a:r>
            <a:r>
              <a:rPr lang="es-ES" sz="2000" dirty="0"/>
              <a:t>__ </a:t>
            </a:r>
            <a:r>
              <a:rPr lang="es-ES" sz="2000" dirty="0" err="1"/>
              <a:t>method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receive</a:t>
            </a:r>
            <a:r>
              <a:rPr lang="es-ES" sz="2000" dirty="0"/>
              <a:t> </a:t>
            </a:r>
            <a:r>
              <a:rPr lang="es-ES" sz="2000" dirty="0" err="1"/>
              <a:t>localizer</a:t>
            </a:r>
            <a:r>
              <a:rPr lang="es-ES" sz="2000" dirty="0"/>
              <a:t> and  </a:t>
            </a:r>
            <a:r>
              <a:rPr lang="es-ES" sz="2000" dirty="0" err="1"/>
              <a:t>id_card</a:t>
            </a:r>
            <a:r>
              <a:rPr lang="es-ES" sz="2000" dirty="0"/>
              <a:t> </a:t>
            </a:r>
            <a:r>
              <a:rPr lang="es-ES" sz="2000" dirty="0" err="1"/>
              <a:t>values</a:t>
            </a:r>
            <a:r>
              <a:rPr lang="es-ES" sz="2000" dirty="0"/>
              <a:t> (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rest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client´s</a:t>
            </a:r>
            <a:r>
              <a:rPr lang="es-ES" sz="2000" dirty="0"/>
              <a:t> data I </a:t>
            </a:r>
            <a:r>
              <a:rPr lang="es-ES" sz="2000" dirty="0" err="1"/>
              <a:t>take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booking</a:t>
            </a:r>
            <a:r>
              <a:rPr lang="es-ES" sz="2000" dirty="0"/>
              <a:t> store)</a:t>
            </a:r>
            <a:endParaRPr sz="1800" dirty="0"/>
          </a:p>
        </p:txBody>
      </p:sp>
      <p:sp>
        <p:nvSpPr>
          <p:cNvPr id="713" name="Google Shape;713;g2caa762856b_0_183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  <p:sp>
        <p:nvSpPr>
          <p:cNvPr id="714" name="Google Shape;714;g2caa762856b_0_183"/>
          <p:cNvSpPr txBox="1">
            <a:spLocks noGrp="1"/>
          </p:cNvSpPr>
          <p:nvPr>
            <p:ph type="sldNum" idx="2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Software development</a:t>
            </a:r>
            <a:endParaRPr/>
          </a:p>
        </p:txBody>
      </p:sp>
      <p:sp>
        <p:nvSpPr>
          <p:cNvPr id="715" name="Google Shape;715;g2caa762856b_0_183"/>
          <p:cNvSpPr txBox="1">
            <a:spLocks noGrp="1"/>
          </p:cNvSpPr>
          <p:nvPr>
            <p:ph type="sldNum" idx="3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2023-24</a:t>
            </a:r>
            <a:endParaRPr/>
          </a:p>
        </p:txBody>
      </p:sp>
      <p:sp>
        <p:nvSpPr>
          <p:cNvPr id="716" name="Google Shape;716;g2caa762856b_0_183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Refactoring Process</a:t>
            </a:r>
            <a:endParaRPr/>
          </a:p>
        </p:txBody>
      </p:sp>
      <p:pic>
        <p:nvPicPr>
          <p:cNvPr id="717" name="Google Shape;717;g2caa762856b_0_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625" y="2076125"/>
            <a:ext cx="7765573" cy="47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2caa762856b_0_183"/>
          <p:cNvSpPr/>
          <p:nvPr/>
        </p:nvSpPr>
        <p:spPr>
          <a:xfrm>
            <a:off x="308758" y="3629181"/>
            <a:ext cx="8433900" cy="277800"/>
          </a:xfrm>
          <a:prstGeom prst="rect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>
            <a:spLocks noGrp="1"/>
          </p:cNvSpPr>
          <p:nvPr>
            <p:ph type="body" idx="1"/>
          </p:nvPr>
        </p:nvSpPr>
        <p:spPr>
          <a:xfrm>
            <a:off x="68580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Make individual changes.</a:t>
            </a:r>
            <a:endParaRPr dirty="0"/>
          </a:p>
          <a:p>
            <a:pPr marL="1168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Run the tests until they give OK.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You can use </a:t>
            </a:r>
            <a:r>
              <a:rPr lang="en" sz="1800" b="1" dirty="0" err="1"/>
              <a:t>pyb</a:t>
            </a:r>
            <a:r>
              <a:rPr lang="en" sz="1800" b="1" dirty="0"/>
              <a:t> </a:t>
            </a:r>
            <a:r>
              <a:rPr lang="en" sz="1800" b="1" dirty="0" err="1"/>
              <a:t>run_unit_tests</a:t>
            </a:r>
            <a:r>
              <a:rPr lang="en" sz="1800" b="1" dirty="0"/>
              <a:t>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which is faster.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r>
              <a:rPr lang="en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possible that the code reorganization tasks themselves involve updating or defining and implementing new test cases.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168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</a:pPr>
            <a:r>
              <a:rPr lang="es-ES" sz="2000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ommit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&amp; push.</a:t>
            </a:r>
            <a:endParaRPr dirty="0"/>
          </a:p>
          <a:p>
            <a:pPr marL="1168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b="1" dirty="0">
              <a:solidFill>
                <a:srgbClr val="FF0000"/>
              </a:solidFill>
            </a:endParaRPr>
          </a:p>
          <a:p>
            <a:pPr marL="11684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" b="1" dirty="0">
                <a:solidFill>
                  <a:srgbClr val="FF0000"/>
                </a:solidFill>
              </a:rPr>
              <a:t>By doing commit and test for each change it will make it easier for the code to continue working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None/>
            </a:pP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89" name="Google Shape;289;p25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 dirty="0"/>
              <a:t>Summary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 dirty="0"/>
              <a:t>Steps to refactor</a:t>
            </a:r>
            <a:endParaRPr dirty="0"/>
          </a:p>
        </p:txBody>
      </p:sp>
      <p:sp>
        <p:nvSpPr>
          <p:cNvPr id="290" name="Google Shape;290;p25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s-ES" dirty="0" err="1"/>
              <a:t>Refactoring</a:t>
            </a:r>
            <a:endParaRPr dirty="0"/>
          </a:p>
        </p:txBody>
      </p:sp>
      <p:sp>
        <p:nvSpPr>
          <p:cNvPr id="291" name="Google Shape;291;p25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 dirty="0"/>
              <a:t>Summary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372" name="Google Shape;372;p56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373" name="Google Shape;373;p56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374" name="Google Shape;374;p56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2023-24</a:t>
            </a:r>
            <a:endParaRPr dirty="0"/>
          </a:p>
        </p:txBody>
      </p:sp>
      <p:sp>
        <p:nvSpPr>
          <p:cNvPr id="375" name="Google Shape;375;p56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n"/>
              <a:t>Refactoring Process</a:t>
            </a:r>
            <a:endParaRPr/>
          </a:p>
        </p:txBody>
      </p:sp>
      <p:sp>
        <p:nvSpPr>
          <p:cNvPr id="376" name="Google Shape;376;p56"/>
          <p:cNvSpPr txBox="1"/>
          <p:nvPr/>
        </p:nvSpPr>
        <p:spPr>
          <a:xfrm>
            <a:off x="533324" y="1796113"/>
            <a:ext cx="45729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Code before refactoring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" sz="1600" b="1" dirty="0">
                <a:latin typeface="Calibri"/>
                <a:ea typeface="Calibri"/>
                <a:cs typeface="Calibri"/>
                <a:sym typeface="Calibri"/>
              </a:rPr>
              <a:t>Hotel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Manager class is the code with the attribute validations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ES" sz="1600" dirty="0" err="1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ES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redit_card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room_type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id_card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localizer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etc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6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6"/>
          <p:cNvSpPr txBox="1"/>
          <p:nvPr/>
        </p:nvSpPr>
        <p:spPr>
          <a:xfrm>
            <a:off x="5198904" y="1796113"/>
            <a:ext cx="37899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 step: Extract methods and remove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mysterious names</a:t>
            </a:r>
            <a:endParaRPr sz="1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validate_credit_card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validate_</a:t>
            </a:r>
            <a:r>
              <a:rPr lang="es-ES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room_type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validate_phone_number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_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 dirty="0" err="1">
                <a:latin typeface="Calibri"/>
                <a:ea typeface="Calibri"/>
                <a:cs typeface="Calibri"/>
                <a:sym typeface="Calibri"/>
              </a:rPr>
              <a:t>etc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Second step: Extract classes</a:t>
            </a:r>
            <a:endParaRPr sz="15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0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608150" y="1857733"/>
            <a:ext cx="7875000" cy="16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R</a:t>
            </a:r>
            <a:r>
              <a:rPr lang="en" dirty="0"/>
              <a:t>efactoring Session II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0" y="5296620"/>
            <a:ext cx="91440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dirty="0" err="1"/>
              <a:t>Part</a:t>
            </a:r>
            <a:r>
              <a:rPr lang="es-ES" dirty="0"/>
              <a:t> I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5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0"/>
          <p:cNvSpPr txBox="1">
            <a:spLocks noGrp="1"/>
          </p:cNvSpPr>
          <p:nvPr>
            <p:ph type="body" idx="1"/>
          </p:nvPr>
        </p:nvSpPr>
        <p:spPr>
          <a:xfrm>
            <a:off x="68580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</a:pPr>
            <a:r>
              <a:rPr lang="en" dirty="0"/>
              <a:t>All validation methods have the same structure: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r>
              <a:rPr lang="en" dirty="0"/>
              <a:t>Attribute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r>
              <a:rPr lang="en" dirty="0"/>
              <a:t>Pattern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r>
              <a:rPr lang="en" dirty="0"/>
              <a:t>Exception</a:t>
            </a:r>
            <a:endParaRPr dirty="0"/>
          </a:p>
          <a:p>
            <a:pPr marL="1168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dirty="0"/>
          </a:p>
        </p:txBody>
      </p:sp>
      <p:sp>
        <p:nvSpPr>
          <p:cNvPr id="394" name="Google Shape;394;p60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/>
              <a:t>Extract Classes</a:t>
            </a:r>
            <a:endParaRPr/>
          </a:p>
        </p:txBody>
      </p:sp>
      <p:sp>
        <p:nvSpPr>
          <p:cNvPr id="395" name="Google Shape;395;p60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396" name="Google Shape;396;p60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397" name="Google Shape;397;p60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2023-24</a:t>
            </a:r>
            <a:endParaRPr dirty="0"/>
          </a:p>
        </p:txBody>
      </p:sp>
      <p:sp>
        <p:nvSpPr>
          <p:cNvPr id="398" name="Google Shape;398;p60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n"/>
              <a:t>Refactoring Process</a:t>
            </a:r>
            <a:endParaRPr/>
          </a:p>
        </p:txBody>
      </p:sp>
      <p:sp>
        <p:nvSpPr>
          <p:cNvPr id="399" name="Google Shape;399;p60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0"/>
          <p:cNvSpPr/>
          <p:nvPr/>
        </p:nvSpPr>
        <p:spPr>
          <a:xfrm>
            <a:off x="6066308" y="2118154"/>
            <a:ext cx="1458931" cy="513708"/>
          </a:xfrm>
          <a:prstGeom prst="rect">
            <a:avLst/>
          </a:prstGeom>
          <a:gradFill>
            <a:gsLst>
              <a:gs pos="0">
                <a:srgbClr val="006989"/>
              </a:gs>
              <a:gs pos="100000">
                <a:srgbClr val="A7C6DB"/>
              </a:gs>
            </a:gsLst>
            <a:lin ang="16200000" scaled="0"/>
          </a:gradFill>
          <a:ln w="9525" cap="flat" cmpd="sng">
            <a:solidFill>
              <a:srgbClr val="005D7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class</a:t>
            </a:r>
            <a:endParaRPr/>
          </a:p>
        </p:txBody>
      </p:sp>
      <p:cxnSp>
        <p:nvCxnSpPr>
          <p:cNvPr id="401" name="Google Shape;401;p60"/>
          <p:cNvCxnSpPr/>
          <p:nvPr/>
        </p:nvCxnSpPr>
        <p:spPr>
          <a:xfrm>
            <a:off x="6795773" y="2704540"/>
            <a:ext cx="0" cy="430952"/>
          </a:xfrm>
          <a:prstGeom prst="straightConnector1">
            <a:avLst/>
          </a:prstGeom>
          <a:noFill/>
          <a:ln w="9525" cap="flat" cmpd="sng">
            <a:solidFill>
              <a:srgbClr val="005D7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2" name="Google Shape;402;p60"/>
          <p:cNvSpPr/>
          <p:nvPr/>
        </p:nvSpPr>
        <p:spPr>
          <a:xfrm>
            <a:off x="6066307" y="3181657"/>
            <a:ext cx="1458931" cy="513708"/>
          </a:xfrm>
          <a:prstGeom prst="rect">
            <a:avLst/>
          </a:prstGeom>
          <a:gradFill>
            <a:gsLst>
              <a:gs pos="0">
                <a:srgbClr val="006989"/>
              </a:gs>
              <a:gs pos="100000">
                <a:srgbClr val="A7C6DB"/>
              </a:gs>
            </a:gsLst>
            <a:lin ang="16200000" scaled="0"/>
          </a:gradFill>
          <a:ln w="9525" cap="flat" cmpd="sng">
            <a:solidFill>
              <a:srgbClr val="005D7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1</a:t>
            </a:r>
            <a:endParaRPr/>
          </a:p>
        </p:txBody>
      </p:sp>
      <p:sp>
        <p:nvSpPr>
          <p:cNvPr id="403" name="Google Shape;403;p60"/>
          <p:cNvSpPr/>
          <p:nvPr/>
        </p:nvSpPr>
        <p:spPr>
          <a:xfrm>
            <a:off x="6752107" y="3566252"/>
            <a:ext cx="1458931" cy="513708"/>
          </a:xfrm>
          <a:prstGeom prst="rect">
            <a:avLst/>
          </a:prstGeom>
          <a:gradFill>
            <a:gsLst>
              <a:gs pos="0">
                <a:srgbClr val="006989"/>
              </a:gs>
              <a:gs pos="100000">
                <a:srgbClr val="A7C6DB"/>
              </a:gs>
            </a:gsLst>
            <a:lin ang="16200000" scaled="0"/>
          </a:gradFill>
          <a:ln w="9525" cap="flat" cmpd="sng">
            <a:solidFill>
              <a:srgbClr val="005D7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2</a:t>
            </a:r>
            <a:endParaRPr/>
          </a:p>
        </p:txBody>
      </p:sp>
      <p:sp>
        <p:nvSpPr>
          <p:cNvPr id="404" name="Google Shape;404;p60"/>
          <p:cNvSpPr/>
          <p:nvPr/>
        </p:nvSpPr>
        <p:spPr>
          <a:xfrm>
            <a:off x="7128679" y="3916473"/>
            <a:ext cx="1458931" cy="513708"/>
          </a:xfrm>
          <a:prstGeom prst="rect">
            <a:avLst/>
          </a:prstGeom>
          <a:gradFill>
            <a:gsLst>
              <a:gs pos="0">
                <a:srgbClr val="006989"/>
              </a:gs>
              <a:gs pos="100000">
                <a:srgbClr val="A7C6DB"/>
              </a:gs>
            </a:gsLst>
            <a:lin ang="16200000" scaled="0"/>
          </a:gradFill>
          <a:ln w="9525" cap="flat" cmpd="sng">
            <a:solidFill>
              <a:srgbClr val="005D7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no</a:t>
            </a:r>
            <a:endParaRPr/>
          </a:p>
        </p:txBody>
      </p:sp>
      <p:sp>
        <p:nvSpPr>
          <p:cNvPr id="405" name="Google Shape;405;p60"/>
          <p:cNvSpPr txBox="1"/>
          <p:nvPr/>
        </p:nvSpPr>
        <p:spPr>
          <a:xfrm>
            <a:off x="7111952" y="2827715"/>
            <a:ext cx="16995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F21743F-1E21-6603-508F-D0BDD937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" y="4435713"/>
            <a:ext cx="7772400" cy="17400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/>
              <a:t>We create new classes for validations</a:t>
            </a:r>
            <a:endParaRPr/>
          </a:p>
        </p:txBody>
      </p:sp>
      <p:sp>
        <p:nvSpPr>
          <p:cNvPr id="412" name="Google Shape;412;p61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413" name="Google Shape;413;p61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414" name="Google Shape;414;p61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2023-24</a:t>
            </a:r>
            <a:endParaRPr dirty="0"/>
          </a:p>
        </p:txBody>
      </p:sp>
      <p:sp>
        <p:nvSpPr>
          <p:cNvPr id="415" name="Google Shape;415;p61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n"/>
              <a:t>Refactoring Process</a:t>
            </a:r>
            <a:endParaRPr/>
          </a:p>
        </p:txBody>
      </p:sp>
      <p:sp>
        <p:nvSpPr>
          <p:cNvPr id="416" name="Google Shape;416;p61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1"/>
          <p:cNvSpPr txBox="1"/>
          <p:nvPr/>
        </p:nvSpPr>
        <p:spPr>
          <a:xfrm>
            <a:off x="825503" y="1742925"/>
            <a:ext cx="7835611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Second step: Extract classes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generic class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child class for each attribute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the classes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references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change at a time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F509377-CE8E-1460-5918-2D30CB99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0" y="3495102"/>
            <a:ext cx="4889500" cy="18161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2D1ADD0-814F-016B-C1F0-9B15713DAED8}"/>
              </a:ext>
            </a:extLst>
          </p:cNvPr>
          <p:cNvSpPr txBox="1"/>
          <p:nvPr/>
        </p:nvSpPr>
        <p:spPr>
          <a:xfrm>
            <a:off x="5337206" y="5005511"/>
            <a:ext cx="2173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0B050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2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/>
              <a:t>We create a generic class for the validations</a:t>
            </a:r>
            <a:endParaRPr/>
          </a:p>
        </p:txBody>
      </p:sp>
      <p:sp>
        <p:nvSpPr>
          <p:cNvPr id="424" name="Google Shape;424;p62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425" name="Google Shape;425;p62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426" name="Google Shape;426;p62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2023-24</a:t>
            </a:r>
            <a:endParaRPr dirty="0"/>
          </a:p>
        </p:txBody>
      </p:sp>
      <p:sp>
        <p:nvSpPr>
          <p:cNvPr id="427" name="Google Shape;427;p62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n"/>
              <a:t>Refactoring Process</a:t>
            </a:r>
            <a:endParaRPr/>
          </a:p>
        </p:txBody>
      </p:sp>
      <p:sp>
        <p:nvSpPr>
          <p:cNvPr id="428" name="Google Shape;428;p62"/>
          <p:cNvSpPr txBox="1">
            <a:spLocks noGrp="1"/>
          </p:cNvSpPr>
          <p:nvPr>
            <p:ph type="body" idx="1"/>
          </p:nvPr>
        </p:nvSpPr>
        <p:spPr>
          <a:xfrm>
            <a:off x="29537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</a:pPr>
            <a:r>
              <a:rPr lang="en" dirty="0"/>
              <a:t>We create a new package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r>
              <a:rPr lang="en" dirty="0"/>
              <a:t>File -&gt; New -&gt; Python Package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84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o"/>
            </a:pPr>
            <a:r>
              <a:rPr lang="en" dirty="0"/>
              <a:t>We create two new files</a:t>
            </a:r>
            <a:endParaRPr dirty="0"/>
          </a:p>
          <a:p>
            <a:pPr marL="137160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en" dirty="0"/>
              <a:t>Generic class: attribute</a:t>
            </a:r>
            <a:endParaRPr dirty="0"/>
          </a:p>
          <a:p>
            <a:pPr marL="137160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en" dirty="0"/>
              <a:t>Child class: </a:t>
            </a:r>
            <a:r>
              <a:rPr lang="en" dirty="0" err="1"/>
              <a:t>attribute_phone_number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429" name="Google Shape;429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2217" y="2615395"/>
            <a:ext cx="2233205" cy="162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2"/>
          <p:cNvSpPr txBox="1">
            <a:spLocks noGrp="1"/>
          </p:cNvSpPr>
          <p:nvPr>
            <p:ph type="body" idx="2"/>
          </p:nvPr>
        </p:nvSpPr>
        <p:spPr>
          <a:xfrm>
            <a:off x="533400" y="1206313"/>
            <a:ext cx="8001000" cy="3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rPr lang="en" dirty="0"/>
              <a:t>We create a generic class for the validations</a:t>
            </a:r>
            <a:endParaRPr dirty="0"/>
          </a:p>
        </p:txBody>
      </p:sp>
      <p:sp>
        <p:nvSpPr>
          <p:cNvPr id="424" name="Google Shape;424;p62"/>
          <p:cNvSpPr txBox="1">
            <a:spLocks noGrp="1"/>
          </p:cNvSpPr>
          <p:nvPr>
            <p:ph type="sldNum" idx="12"/>
          </p:nvPr>
        </p:nvSpPr>
        <p:spPr>
          <a:xfrm>
            <a:off x="55820" y="6503894"/>
            <a:ext cx="479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425" name="Google Shape;425;p62"/>
          <p:cNvSpPr txBox="1">
            <a:spLocks noGrp="1"/>
          </p:cNvSpPr>
          <p:nvPr>
            <p:ph type="sldNum" idx="3"/>
          </p:nvPr>
        </p:nvSpPr>
        <p:spPr>
          <a:xfrm>
            <a:off x="55825" y="6509600"/>
            <a:ext cx="9088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426" name="Google Shape;426;p62"/>
          <p:cNvSpPr txBox="1">
            <a:spLocks noGrp="1"/>
          </p:cNvSpPr>
          <p:nvPr>
            <p:ph type="sldNum" idx="4"/>
          </p:nvPr>
        </p:nvSpPr>
        <p:spPr>
          <a:xfrm>
            <a:off x="6081100" y="6509600"/>
            <a:ext cx="3063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2023-24</a:t>
            </a:r>
            <a:endParaRPr dirty="0"/>
          </a:p>
        </p:txBody>
      </p:sp>
      <p:sp>
        <p:nvSpPr>
          <p:cNvPr id="427" name="Google Shape;427;p62"/>
          <p:cNvSpPr txBox="1">
            <a:spLocks noGrp="1"/>
          </p:cNvSpPr>
          <p:nvPr>
            <p:ph type="title"/>
          </p:nvPr>
        </p:nvSpPr>
        <p:spPr>
          <a:xfrm>
            <a:off x="533401" y="228602"/>
            <a:ext cx="65532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46F"/>
              </a:buClr>
              <a:buSzPts val="2800"/>
              <a:buFont typeface="Arial"/>
              <a:buNone/>
            </a:pPr>
            <a:r>
              <a:rPr lang="en"/>
              <a:t>Refactoring Process</a:t>
            </a:r>
            <a:endParaRPr/>
          </a:p>
        </p:txBody>
      </p:sp>
      <p:sp>
        <p:nvSpPr>
          <p:cNvPr id="428" name="Google Shape;428;p62"/>
          <p:cNvSpPr txBox="1">
            <a:spLocks noGrp="1"/>
          </p:cNvSpPr>
          <p:nvPr>
            <p:ph type="body" idx="1"/>
          </p:nvPr>
        </p:nvSpPr>
        <p:spPr>
          <a:xfrm>
            <a:off x="295370" y="1677236"/>
            <a:ext cx="76962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Font typeface="Noto Sans Symbols"/>
              <a:buChar char="●"/>
            </a:pPr>
            <a:r>
              <a:rPr lang="en-US" dirty="0"/>
              <a:t>Notice the repetitive structure and how we can use parameters to make it more flexible</a:t>
            </a:r>
          </a:p>
          <a:p>
            <a:pPr marL="1168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None/>
            </a:pPr>
            <a:endParaRPr lang="en-US" dirty="0"/>
          </a:p>
          <a:p>
            <a:pPr marL="1168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None/>
            </a:pPr>
            <a:endParaRPr lang="en-US" dirty="0"/>
          </a:p>
          <a:p>
            <a:pPr marL="1168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760"/>
              <a:buNone/>
            </a:pPr>
            <a:endParaRPr lang="en-US" dirty="0"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214E19-E249-8A3C-230A-B59582E4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1" y="2688866"/>
            <a:ext cx="549453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</a:rPr>
              <a:t>def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604020202020204" charset="0"/>
              </a:rPr>
              <a:t>validate_phonenumber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B0604020202020204" charset="0"/>
              </a:rPr>
              <a:t>self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,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</a:rPr>
              <a:t>phone_number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):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    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</a:rPr>
              <a:t>"""validates the phone number format  using regex"""</a:t>
            </a:r>
            <a:b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</a:rPr>
            </a:b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</a:rPr>
              <a:t>myregex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= re.compile(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604020202020204" charset="0"/>
              </a:rPr>
              <a:t>r"^(\+)[0-9]{9}"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</a:rPr>
              <a:t>res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</a:rPr>
              <a:t>myregex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.fullmatch(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</a:rPr>
              <a:t>phone_number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</a:rPr>
              <a:t>if not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</a:rPr>
              <a:t>res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    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</a:rPr>
              <a:t>raise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HotelManagementException(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604020202020204" charset="0"/>
              </a:rPr>
              <a:t>"Invalid phone number format"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</a:rPr>
              <a:t>return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</a:rPr>
              <a:t>phone_number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6FF2B22-1FB7-94A5-57E3-2DFF26267508}"/>
              </a:ext>
            </a:extLst>
          </p:cNvPr>
          <p:cNvCxnSpPr/>
          <p:nvPr/>
        </p:nvCxnSpPr>
        <p:spPr>
          <a:xfrm>
            <a:off x="603682" y="3107184"/>
            <a:ext cx="497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CD4F383-0BB5-C639-D210-2711EDB2306E}"/>
              </a:ext>
            </a:extLst>
          </p:cNvPr>
          <p:cNvCxnSpPr>
            <a:cxnSpLocks/>
          </p:cNvCxnSpPr>
          <p:nvPr/>
        </p:nvCxnSpPr>
        <p:spPr>
          <a:xfrm>
            <a:off x="603682" y="3107184"/>
            <a:ext cx="548748" cy="17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544B366-F9C9-7C96-B407-9D7605274CD8}"/>
              </a:ext>
            </a:extLst>
          </p:cNvPr>
          <p:cNvCxnSpPr>
            <a:cxnSpLocks/>
          </p:cNvCxnSpPr>
          <p:nvPr/>
        </p:nvCxnSpPr>
        <p:spPr>
          <a:xfrm>
            <a:off x="603682" y="3107184"/>
            <a:ext cx="548748" cy="64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0C48A06A-545A-2C27-CB61-C693CFA13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1" y="4320502"/>
            <a:ext cx="7145784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def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validate_arrival_date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self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,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arrival_date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):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"""validates the arrival date format  using regex"""</a:t>
            </a:r>
            <a:b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s-ES" altLang="es-ES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myregex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= re.compile(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r"^(([0-2]\d|-3[0-1])\/(0\d|1[0-2])\/\d\d\d\d)$"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res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=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myregex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.fullmatch(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arrival_date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if not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res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: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raise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HotelManagementException(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"Invalid date format"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)</a:t>
            </a:r>
            <a:b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return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arrival_date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DD7F3B3-4772-2A61-BFAC-50992216A448}"/>
              </a:ext>
            </a:extLst>
          </p:cNvPr>
          <p:cNvSpPr/>
          <p:nvPr/>
        </p:nvSpPr>
        <p:spPr>
          <a:xfrm>
            <a:off x="1152430" y="4651898"/>
            <a:ext cx="3916720" cy="191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E07ADF5-B7FC-CC90-EFE0-9CB2E3C927D5}"/>
              </a:ext>
            </a:extLst>
          </p:cNvPr>
          <p:cNvSpPr/>
          <p:nvPr/>
        </p:nvSpPr>
        <p:spPr>
          <a:xfrm>
            <a:off x="1154099" y="5276663"/>
            <a:ext cx="1455938" cy="191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CFD3792-920F-8C38-360B-A231C3BC86B1}"/>
              </a:ext>
            </a:extLst>
          </p:cNvPr>
          <p:cNvCxnSpPr/>
          <p:nvPr/>
        </p:nvCxnSpPr>
        <p:spPr>
          <a:xfrm>
            <a:off x="2840854" y="2885243"/>
            <a:ext cx="8433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F279C48-19AF-1161-E6FA-E8E9BBF6786C}"/>
              </a:ext>
            </a:extLst>
          </p:cNvPr>
          <p:cNvCxnSpPr>
            <a:cxnSpLocks/>
          </p:cNvCxnSpPr>
          <p:nvPr/>
        </p:nvCxnSpPr>
        <p:spPr>
          <a:xfrm>
            <a:off x="3311371" y="5301447"/>
            <a:ext cx="102981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72535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PT DS">
  <a:themeElements>
    <a:clrScheme name="CESyA">
      <a:dk1>
        <a:srgbClr val="000000"/>
      </a:dk1>
      <a:lt1>
        <a:srgbClr val="FFFFFF"/>
      </a:lt1>
      <a:dk2>
        <a:srgbClr val="FFFFFF"/>
      </a:dk2>
      <a:lt2>
        <a:srgbClr val="006390"/>
      </a:lt2>
      <a:accent1>
        <a:srgbClr val="F0F0F0"/>
      </a:accent1>
      <a:accent2>
        <a:srgbClr val="FFCD14"/>
      </a:accent2>
      <a:accent3>
        <a:srgbClr val="003C41"/>
      </a:accent3>
      <a:accent4>
        <a:srgbClr val="005F78"/>
      </a:accent4>
      <a:accent5>
        <a:srgbClr val="FA7D05"/>
      </a:accent5>
      <a:accent6>
        <a:srgbClr val="002F4A"/>
      </a:accent6>
      <a:hlink>
        <a:srgbClr val="006390"/>
      </a:hlink>
      <a:folHlink>
        <a:srgbClr val="BD91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1376</Words>
  <Application>Microsoft Office PowerPoint</Application>
  <PresentationFormat>Presentación en pantalla (4:3)</PresentationFormat>
  <Paragraphs>330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Calibri</vt:lpstr>
      <vt:lpstr>inherit</vt:lpstr>
      <vt:lpstr>Gill Sans</vt:lpstr>
      <vt:lpstr>Arial</vt:lpstr>
      <vt:lpstr>JetBrains Mono</vt:lpstr>
      <vt:lpstr>Courier New</vt:lpstr>
      <vt:lpstr>Baumans</vt:lpstr>
      <vt:lpstr>Noto Sans Symbols</vt:lpstr>
      <vt:lpstr>Plantilla PPT DS</vt:lpstr>
      <vt:lpstr>refactoring</vt:lpstr>
      <vt:lpstr>Refactoring</vt:lpstr>
      <vt:lpstr>Refactoring</vt:lpstr>
      <vt:lpstr>Refactoring Process</vt:lpstr>
      <vt:lpstr>Refactoring Session II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  <vt:lpstr>Refactoring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Maria Luisa Arjonilla López</dc:creator>
  <cp:lastModifiedBy>l023b02d</cp:lastModifiedBy>
  <cp:revision>21</cp:revision>
  <dcterms:modified xsi:type="dcterms:W3CDTF">2024-04-11T14:51:08Z</dcterms:modified>
</cp:coreProperties>
</file>