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87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11-Oct-25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11-Oct-25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Phishing email detection through linguistic</a:t>
            </a:r>
            <a:br>
              <a:rPr lang="en-US" dirty="0"/>
            </a:br>
            <a:r>
              <a:rPr lang="en-US" b="0" dirty="0"/>
              <a:t>patterns and sentiment analysis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 wide usage of e-mail as a communication tool, phishing attacks</a:t>
            </a:r>
            <a:br>
              <a:rPr lang="en-US" dirty="0"/>
            </a:br>
            <a:r>
              <a:rPr lang="en-US" dirty="0"/>
              <a:t>have become increasingly common and sophisticated. This dissertation aims to</a:t>
            </a:r>
            <a:br>
              <a:rPr lang="en-US" dirty="0"/>
            </a:br>
            <a:r>
              <a:rPr lang="en-US" dirty="0"/>
              <a:t>explore </a:t>
            </a:r>
            <a:r>
              <a:rPr lang="en-US" b="1" dirty="0"/>
              <a:t>the use of linguistic patterns</a:t>
            </a:r>
            <a:r>
              <a:rPr lang="en-US" dirty="0"/>
              <a:t> and </a:t>
            </a:r>
            <a:r>
              <a:rPr lang="en-US" b="1" dirty="0"/>
              <a:t>sentiment analysis to detect</a:t>
            </a:r>
            <a:br>
              <a:rPr lang="en-US" b="1" dirty="0"/>
            </a:br>
            <a:r>
              <a:rPr lang="en-US" b="1" dirty="0"/>
              <a:t>phishing emails</a:t>
            </a:r>
            <a:r>
              <a:rPr lang="en-US" dirty="0"/>
              <a:t>. By analyzing the emotional tone and language used in</a:t>
            </a:r>
            <a:br>
              <a:rPr lang="en-US" dirty="0"/>
            </a:br>
            <a:r>
              <a:rPr lang="en-US" dirty="0"/>
              <a:t>emails, we may be able to identify potential phishing attempts and improve email</a:t>
            </a:r>
            <a:br>
              <a:rPr lang="en-US" dirty="0"/>
            </a:br>
            <a:r>
              <a:rPr lang="en-US" dirty="0"/>
              <a:t>security. 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Daniel Pedrinho Nº 107378</a:t>
            </a:r>
          </a:p>
          <a:p>
            <a:r>
              <a:rPr lang="pt-BR" dirty="0"/>
              <a:t>João Rafael Duarte de Almeida</a:t>
            </a:r>
          </a:p>
          <a:p>
            <a:r>
              <a:rPr lang="pt-BR" dirty="0"/>
              <a:t>Sérgio Guilherme Aleixo de Matos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Objectives / 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Read:</a:t>
            </a:r>
          </a:p>
          <a:p>
            <a:pPr lvl="1"/>
            <a:r>
              <a:rPr lang="en-GB" dirty="0"/>
              <a:t>“</a:t>
            </a:r>
            <a:r>
              <a:rPr lang="en-US" dirty="0"/>
              <a:t>Streamlining the Analysis of Phishing Emails Using Artificial Intelligence”</a:t>
            </a:r>
          </a:p>
          <a:p>
            <a:pPr lvl="1"/>
            <a:endParaRPr lang="en-US" dirty="0"/>
          </a:p>
          <a:p>
            <a:r>
              <a:rPr lang="en-GB" dirty="0"/>
              <a:t>Understand:</a:t>
            </a:r>
          </a:p>
          <a:p>
            <a:pPr lvl="1"/>
            <a:r>
              <a:rPr lang="en-GB" dirty="0"/>
              <a:t>How email and .</a:t>
            </a:r>
            <a:r>
              <a:rPr lang="en-GB" dirty="0" err="1"/>
              <a:t>eml</a:t>
            </a:r>
            <a:r>
              <a:rPr lang="en-GB" dirty="0"/>
              <a:t> works</a:t>
            </a:r>
          </a:p>
          <a:p>
            <a:pPr lvl="1"/>
            <a:r>
              <a:rPr lang="en-GB" dirty="0"/>
              <a:t>How prevalent phishing is</a:t>
            </a:r>
          </a:p>
          <a:p>
            <a:pPr lvl="1"/>
            <a:r>
              <a:rPr lang="en-GB" dirty="0"/>
              <a:t>What security measures exist</a:t>
            </a:r>
          </a:p>
          <a:p>
            <a:pPr lvl="1"/>
            <a:r>
              <a:rPr lang="en-GB" dirty="0"/>
              <a:t>Machine Learning applications in phishing</a:t>
            </a:r>
          </a:p>
          <a:p>
            <a:pPr lvl="1"/>
            <a:r>
              <a:rPr lang="en-GB" dirty="0"/>
              <a:t>How sentiment analysis can improve phishing detection</a:t>
            </a:r>
          </a:p>
          <a:p>
            <a:pPr lvl="1"/>
            <a:endParaRPr lang="en-GB" dirty="0"/>
          </a:p>
          <a:p>
            <a:r>
              <a:rPr lang="en-GB" dirty="0"/>
              <a:t>Results:</a:t>
            </a:r>
          </a:p>
          <a:p>
            <a:pPr lvl="1"/>
            <a:r>
              <a:rPr lang="en-GB" dirty="0"/>
              <a:t>State of the art begins taking shape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C89783-AB36-FA19-98AE-7448BBC7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12702" y="2035241"/>
            <a:ext cx="4279298" cy="433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Next Steps / Challenges /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8127"/>
            <a:ext cx="10972800" cy="4929188"/>
          </a:xfrm>
        </p:spPr>
        <p:txBody>
          <a:bodyPr/>
          <a:lstStyle/>
          <a:p>
            <a:r>
              <a:rPr lang="en-GB" dirty="0"/>
              <a:t>Next Steps:</a:t>
            </a:r>
          </a:p>
          <a:p>
            <a:pPr lvl="1"/>
            <a:r>
              <a:rPr lang="en-GB" dirty="0"/>
              <a:t>Use LLM to generate phishing emails based on an existing annotated dataset</a:t>
            </a:r>
          </a:p>
          <a:p>
            <a:pPr lvl="1"/>
            <a:r>
              <a:rPr lang="en-GB" dirty="0"/>
              <a:t>Annotate newly generated dataset using </a:t>
            </a:r>
            <a:r>
              <a:rPr lang="en-GB" dirty="0" err="1"/>
              <a:t>Doccano</a:t>
            </a:r>
            <a:endParaRPr lang="en-GB" dirty="0"/>
          </a:p>
          <a:p>
            <a:pPr lvl="1"/>
            <a:r>
              <a:rPr lang="en-GB" dirty="0"/>
              <a:t>Use dataset to generate pre-annotated phishing emails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Possible challenges:</a:t>
            </a:r>
          </a:p>
          <a:p>
            <a:pPr lvl="1"/>
            <a:r>
              <a:rPr lang="en-GB" dirty="0"/>
              <a:t>Manual annotation with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32962</TotalTime>
  <Words>215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Phishing email detection through linguistic patterns and sentiment analysis</vt:lpstr>
      <vt:lpstr>Objectives / Work done / Results</vt:lpstr>
      <vt:lpstr>Next Steps / Challenges / Bottlenecks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Daniel Pedrinho</cp:lastModifiedBy>
  <cp:revision>339</cp:revision>
  <cp:lastPrinted>2019-09-13T14:12:05Z</cp:lastPrinted>
  <dcterms:created xsi:type="dcterms:W3CDTF">2013-09-12T12:41:43Z</dcterms:created>
  <dcterms:modified xsi:type="dcterms:W3CDTF">2025-10-11T23:00:26Z</dcterms:modified>
  <cp:category/>
</cp:coreProperties>
</file>