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247950-4152-4B6E-9F39-328FEF7C08DD}">
  <a:tblStyle styleId="{8F247950-4152-4B6E-9F39-328FEF7C0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931eca97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931eca97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931eca97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931eca97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931eca97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931eca97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931eca97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931eca97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931eca97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931eca97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931eca97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931eca97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9732bb5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9732bb5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931eca97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931eca97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931eca97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931eca97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96f9a83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96f9a83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931eca9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931eca9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96f9a83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96f9a83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96f9a83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96f9a83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96f9a83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96f9a83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931eca9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931eca9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931eca9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931eca9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931eca9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931eca9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931eca97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931eca97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931eca97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931eca97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931eca97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931eca97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931eca97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931eca97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Pedrinhonitz/optativa-big-data/blob/main/Atividade%20Otimizacao/consultas_originais.sql" TargetMode="External"/><Relationship Id="rId4" Type="http://schemas.openxmlformats.org/officeDocument/2006/relationships/hyperlink" Target="https://github.com/Pedrinhonitz/optativa-big-data/blob/main/Atividade%20Otimizacao/consultas_otimizadas.s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 de Consultas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Henrique Klein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3 - Lenta -&gt; C3L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185" y="1166775"/>
            <a:ext cx="3619815" cy="33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C3L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951" y="1152475"/>
            <a:ext cx="4951600" cy="36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3 - Otimizada -&gt; C3O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600" y="1017727"/>
            <a:ext cx="3001600" cy="37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C3O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950" y="1152475"/>
            <a:ext cx="4383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4 - Lenta -&gt; C4L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</a:t>
            </a:r>
            <a:r>
              <a:rPr lang="pt-BR"/>
              <a:t>C4L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892800" y="445025"/>
            <a:ext cx="61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Acabou não finalizando o Explain Analyse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50"/>
            <a:ext cx="842960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C4L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892800" y="445025"/>
            <a:ext cx="61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Mostrando apenas com o explain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63" y="1142450"/>
            <a:ext cx="7776875" cy="37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4 - Otimizada-&gt; C4O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</a:t>
            </a:r>
            <a:r>
              <a:rPr lang="pt-BR"/>
              <a:t>C4O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90" y="1152475"/>
            <a:ext cx="766922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Ganhos em Tempo de Execução (MS)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311700" y="129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{8F247950-4152-4B6E-9F39-328FEF7C08DD}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81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Consulta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Tempo Consulta Normal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Tempo Consulta Otimizada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Diferença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2945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2620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3220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1848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1372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2649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2556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–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–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Consula 1 - Lenta -&gt; C1L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00" y="1152479"/>
            <a:ext cx="39584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Ganhos em Custo de Execução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3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{8F247950-4152-4B6E-9F39-328FEF7C08DD}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Consulta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Custo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Consulta Normal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Custo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Consulta Otimizada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Diferença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224.229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224.229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672.524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214.434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458.090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241.190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241.190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4.562.037.211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21.542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4.562.015.669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a pouca diferença entre as consultas 1 e 3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Para poder otimizar ainda mais as consulta 1 e 3, </a:t>
            </a:r>
            <a:r>
              <a:rPr lang="pt-BR"/>
              <a:t>precisaríamos</a:t>
            </a:r>
            <a:r>
              <a:rPr lang="pt-BR"/>
              <a:t> criar </a:t>
            </a:r>
            <a:r>
              <a:rPr lang="pt-BR"/>
              <a:t>índices</a:t>
            </a:r>
            <a:r>
              <a:rPr lang="pt-BR"/>
              <a:t> nas </a:t>
            </a:r>
            <a:r>
              <a:rPr lang="pt-BR"/>
              <a:t>chaves</a:t>
            </a:r>
            <a:r>
              <a:rPr lang="pt-BR"/>
              <a:t> </a:t>
            </a:r>
            <a:r>
              <a:rPr lang="pt-BR"/>
              <a:t>onde</a:t>
            </a:r>
            <a:r>
              <a:rPr lang="pt-BR"/>
              <a:t> ocorrem os JOINS, porém optei por não modificar a “Estrutura” do banco, mantendo assim sua forma original.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Tomei esta decisão pois, as consultas melhoraram significativamente em questão de tempo de execução.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Consultas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Consultas Normais: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Consultas Otimizadas: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C1L	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5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1 - Otimizada -&gt; C1O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solidFill>
                <a:srgbClr val="739ECA"/>
              </a:solidFill>
              <a:highlight>
                <a:srgbClr val="2F2F2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175" y="1152475"/>
            <a:ext cx="3158775" cy="34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C1O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2 - Lenta -&gt; C2L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75" y="1152475"/>
            <a:ext cx="2962275" cy="35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C2L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25" y="1152475"/>
            <a:ext cx="70406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Consulta 2 - Otimizada -&gt; C2O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100" y="1171575"/>
            <a:ext cx="6981825" cy="3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Consulta da C2O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165125"/>
            <a:ext cx="70675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