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E281F9-787D-49F3-B2BF-D1EABABAFDDE}" type="datetime1">
              <a:rPr lang="es-ES" smtClean="0"/>
              <a:t>15/12/2019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C917-0506-4D1B-9936-968776A60016}" type="datetime1">
              <a:rPr lang="es-ES" smtClean="0"/>
              <a:pPr/>
              <a:t>15/12/2019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Editar el estilo de texto del patrón</a:t>
            </a:r>
            <a:endParaRPr lang="es-ES" noProof="0" dirty="0"/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5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85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819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174" y="-156519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A564-A8A3-4995-B231-79FA52C25E2A}" type="datetime1">
              <a:rPr lang="es-ES" smtClean="0"/>
              <a:t>15/12/2019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61C81-3431-4B8A-8C65-3D90E75EEBC1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9BC7D2-B796-4513-B1CA-46F52E76D60A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698FE-5A07-43AB-9D57-40BA252BB510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34FB-4B19-47D6-A745-5911A8AB8A65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AEA6D-C3B9-4EB7-9CC5-D6504D025DB0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F6B9F-1AE2-4487-A746-150509160729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14587-1CFF-4533-A42B-685B255DCA88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75DE0-38A9-4682-A74E-E2AD9B1B3269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41346-2979-4D13-A781-E074C2636289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Editar el estilo de texto del patrón</a:t>
            </a:r>
            <a:endParaRPr lang="es-ES" noProof="0" dirty="0"/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81872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73928554-57C8-4EDE-94A9-E162B9C637BA}" type="datetime1">
              <a:rPr lang="es-ES" noProof="0" smtClean="0"/>
              <a:t>15/12/2019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Trabajo Parcial  2te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Pedro </a:t>
            </a:r>
            <a:r>
              <a:rPr lang="es-ES" dirty="0" err="1" smtClean="0"/>
              <a:t>manjarres</a:t>
            </a:r>
            <a:endParaRPr lang="es-ES" dirty="0" smtClean="0"/>
          </a:p>
          <a:p>
            <a:pPr rtl="0"/>
            <a:r>
              <a:rPr lang="es-ES" dirty="0" smtClean="0"/>
              <a:t>Romario </a:t>
            </a:r>
            <a:r>
              <a:rPr lang="es-ES" dirty="0" err="1" smtClean="0"/>
              <a:t>lopez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Enunciado</a:t>
            </a:r>
            <a:endParaRPr lang="es-E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92031"/>
          </a:xfrm>
        </p:spPr>
        <p:txBody>
          <a:bodyPr rtlCol="0">
            <a:normAutofit fontScale="85000" lnSpcReduction="20000"/>
          </a:bodyPr>
          <a:lstStyle/>
          <a:p>
            <a:pPr marL="45720" indent="0">
              <a:buNone/>
            </a:pPr>
            <a:r>
              <a:rPr lang="es-MX" dirty="0"/>
              <a:t>Desarrollar un sistema de seguimiento del nivel de ruido de un aeropuerto haciendo uso de tecnología </a:t>
            </a:r>
            <a:r>
              <a:rPr lang="es-MX" dirty="0" err="1"/>
              <a:t>Arduino</a:t>
            </a:r>
            <a:r>
              <a:rPr lang="es-MX" dirty="0"/>
              <a:t> (real y simulada) y considerando la arquitectura de 4 capas de </a:t>
            </a:r>
            <a:r>
              <a:rPr lang="es-MX" dirty="0" err="1"/>
              <a:t>IoT</a:t>
            </a:r>
            <a:r>
              <a:rPr lang="es-MX" dirty="0"/>
              <a:t>. El sistema de seguimiento debe ser implementado usando el </a:t>
            </a:r>
            <a:r>
              <a:rPr lang="es-MX" dirty="0" err="1"/>
              <a:t>microframework</a:t>
            </a:r>
            <a:r>
              <a:rPr lang="es-MX" dirty="0"/>
              <a:t> </a:t>
            </a:r>
            <a:r>
              <a:rPr lang="es-MX" dirty="0" err="1"/>
              <a:t>Spark</a:t>
            </a:r>
            <a:r>
              <a:rPr lang="es-MX" dirty="0"/>
              <a:t> de Java en conjunto con la librería </a:t>
            </a:r>
            <a:r>
              <a:rPr lang="es-MX" dirty="0" err="1"/>
              <a:t>weka</a:t>
            </a:r>
            <a:r>
              <a:rPr lang="es-MX" dirty="0"/>
              <a:t> y el gestor de bases de datos </a:t>
            </a:r>
            <a:r>
              <a:rPr lang="es-MX" dirty="0" err="1"/>
              <a:t>MongoDB</a:t>
            </a:r>
            <a:r>
              <a:rPr lang="es-MX" dirty="0"/>
              <a:t>. El sistema debe permitir realizar las siguientes operaciones: </a:t>
            </a:r>
          </a:p>
          <a:p>
            <a:r>
              <a:rPr lang="es-MX" dirty="0" smtClean="0"/>
              <a:t>Obtener </a:t>
            </a:r>
            <a:r>
              <a:rPr lang="es-MX" dirty="0"/>
              <a:t>en tiempo real el valor del ruido en decibeles a partir de 5 tarjetas (1 sensor por tarjeta) distribuidas en las principales salas del aeropuerto. </a:t>
            </a:r>
          </a:p>
          <a:p>
            <a:r>
              <a:rPr lang="es-MX" dirty="0" smtClean="0"/>
              <a:t>A </a:t>
            </a:r>
            <a:r>
              <a:rPr lang="es-MX" dirty="0"/>
              <a:t>medida que se vaya obteniendo los valores del ruido ir clasificando dichos valores según las escalas convencionales. </a:t>
            </a:r>
            <a:endParaRPr lang="es-MX" dirty="0" smtClean="0"/>
          </a:p>
          <a:p>
            <a:r>
              <a:rPr lang="es-MX" dirty="0" smtClean="0"/>
              <a:t>Presentar </a:t>
            </a:r>
            <a:r>
              <a:rPr lang="es-MX" dirty="0"/>
              <a:t>las gráficas en tiempo real con los valores que van tomando el sensor en las diferentes salas (Haga uso de librerías de </a:t>
            </a:r>
            <a:r>
              <a:rPr lang="es-MX" dirty="0" err="1"/>
              <a:t>javascript</a:t>
            </a:r>
            <a:r>
              <a:rPr lang="es-MX" dirty="0"/>
              <a:t> como Canvas.js, Chart.js, etc.). </a:t>
            </a:r>
          </a:p>
          <a:p>
            <a:r>
              <a:rPr lang="es-MX" dirty="0" smtClean="0"/>
              <a:t>Consultar </a:t>
            </a:r>
            <a:r>
              <a:rPr lang="es-MX" dirty="0"/>
              <a:t>el histórico de los datos obtenidos por cada </a:t>
            </a:r>
            <a:r>
              <a:rPr lang="es-MX" dirty="0" smtClean="0"/>
              <a:t>sala.</a:t>
            </a:r>
          </a:p>
          <a:p>
            <a:r>
              <a:rPr lang="es-MX" dirty="0" smtClean="0"/>
              <a:t>Obtener </a:t>
            </a:r>
            <a:r>
              <a:rPr lang="es-MX" dirty="0"/>
              <a:t>y graficar la regresión lineal de los datos históricos de cada sala a través del uso de </a:t>
            </a:r>
            <a:r>
              <a:rPr lang="es-MX" dirty="0" err="1"/>
              <a:t>weka</a:t>
            </a:r>
            <a:r>
              <a:rPr lang="es-MX" dirty="0"/>
              <a:t>. </a:t>
            </a:r>
          </a:p>
          <a:p>
            <a:r>
              <a:rPr lang="es-MX" dirty="0" smtClean="0"/>
              <a:t>Aplicar </a:t>
            </a:r>
            <a:r>
              <a:rPr lang="es-MX" dirty="0"/>
              <a:t>el algoritmo de </a:t>
            </a:r>
            <a:r>
              <a:rPr lang="es-MX" dirty="0" err="1"/>
              <a:t>SimpleKMeans</a:t>
            </a:r>
            <a:r>
              <a:rPr lang="es-MX" dirty="0"/>
              <a:t> y determinar los </a:t>
            </a:r>
            <a:r>
              <a:rPr lang="es-MX" dirty="0" err="1"/>
              <a:t>cluster</a:t>
            </a:r>
            <a:r>
              <a:rPr lang="es-MX" dirty="0"/>
              <a:t> y/o </a:t>
            </a:r>
            <a:r>
              <a:rPr lang="es-MX" dirty="0" err="1"/>
              <a:t>centroides</a:t>
            </a:r>
            <a:r>
              <a:rPr lang="es-MX" dirty="0"/>
              <a:t> a partir del histórico de los datos y presentarlos en pantallas a través de tablas </a:t>
            </a:r>
            <a:r>
              <a:rPr lang="es-MX" dirty="0" err="1"/>
              <a:t>html</a:t>
            </a:r>
            <a:r>
              <a:rPr lang="es-MX" dirty="0"/>
              <a:t>. </a:t>
            </a:r>
          </a:p>
          <a:p>
            <a:r>
              <a:rPr lang="es-MX" dirty="0" smtClean="0"/>
              <a:t>Escoger </a:t>
            </a:r>
            <a:r>
              <a:rPr lang="es-MX" dirty="0"/>
              <a:t>algún otro algoritmo de </a:t>
            </a:r>
            <a:r>
              <a:rPr lang="es-MX" dirty="0" err="1"/>
              <a:t>weka</a:t>
            </a:r>
            <a:r>
              <a:rPr lang="es-MX" dirty="0"/>
              <a:t> (</a:t>
            </a:r>
            <a:r>
              <a:rPr lang="es-MX" dirty="0" err="1"/>
              <a:t>Cluster</a:t>
            </a:r>
            <a:r>
              <a:rPr lang="es-MX" dirty="0"/>
              <a:t>, Asociación, Clasificación, etc) sobre el histórico de los datos y presentar los resultados en pantalla.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Arquitectura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341119" y="1700784"/>
            <a:ext cx="3179365" cy="45712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4520484" y="1700784"/>
            <a:ext cx="4082173" cy="4571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8602657" y="1700783"/>
            <a:ext cx="3179365" cy="45712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038826" y="1893194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Captura de datos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820805" y="1893194"/>
            <a:ext cx="34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Gestión, almacenamiento y análisis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9067768" y="1893194"/>
            <a:ext cx="22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Visualización de datos</a:t>
            </a:r>
            <a:endParaRPr lang="es-CO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038826" y="2566496"/>
            <a:ext cx="1993976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Python simulador </a:t>
            </a:r>
            <a:r>
              <a:rPr lang="es-MX" dirty="0" err="1" smtClean="0"/>
              <a:t>arduino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4602050" y="2566496"/>
            <a:ext cx="1993976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Spring Framework</a:t>
            </a:r>
            <a:endParaRPr lang="es-CO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000218" y="2566496"/>
            <a:ext cx="1399260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Weka</a:t>
            </a:r>
            <a:r>
              <a:rPr lang="es-MX" dirty="0" smtClean="0"/>
              <a:t> API</a:t>
            </a:r>
            <a:endParaRPr lang="es-CO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6458521" y="4264647"/>
            <a:ext cx="1993976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Spark</a:t>
            </a:r>
            <a:r>
              <a:rPr lang="es-MX" dirty="0" smtClean="0"/>
              <a:t> Framework</a:t>
            </a:r>
            <a:endParaRPr lang="es-CO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4635759" y="4361662"/>
            <a:ext cx="1418618" cy="929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MongoDB</a:t>
            </a:r>
            <a:endParaRPr lang="es-CO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9156961" y="3859940"/>
            <a:ext cx="1993976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HTML</a:t>
            </a:r>
            <a:endParaRPr lang="es-CO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8833741" y="2557217"/>
            <a:ext cx="1399260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Bootstrap</a:t>
            </a:r>
            <a:endParaRPr lang="es-CO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10406109" y="2547612"/>
            <a:ext cx="1315770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Jquery</a:t>
            </a:r>
            <a:endParaRPr lang="es-CO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656346" y="5194101"/>
            <a:ext cx="1315770" cy="9294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ChartJS</a:t>
            </a:r>
            <a:endParaRPr lang="es-CO" dirty="0"/>
          </a:p>
        </p:txBody>
      </p:sp>
      <p:cxnSp>
        <p:nvCxnSpPr>
          <p:cNvPr id="24" name="Conector recto de flecha 23"/>
          <p:cNvCxnSpPr>
            <a:stCxn id="17" idx="2"/>
            <a:endCxn id="20" idx="0"/>
          </p:cNvCxnSpPr>
          <p:nvPr/>
        </p:nvCxnSpPr>
        <p:spPr>
          <a:xfrm>
            <a:off x="10153949" y="4789394"/>
            <a:ext cx="160282" cy="404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7" idx="0"/>
            <a:endCxn id="19" idx="2"/>
          </p:cNvCxnSpPr>
          <p:nvPr/>
        </p:nvCxnSpPr>
        <p:spPr>
          <a:xfrm flipV="1">
            <a:off x="10153949" y="3477066"/>
            <a:ext cx="910045" cy="3828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7" idx="0"/>
          </p:cNvCxnSpPr>
          <p:nvPr/>
        </p:nvCxnSpPr>
        <p:spPr>
          <a:xfrm flipH="1" flipV="1">
            <a:off x="9533371" y="3495950"/>
            <a:ext cx="620578" cy="363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5" idx="3"/>
            <a:endCxn id="17" idx="1"/>
          </p:cNvCxnSpPr>
          <p:nvPr/>
        </p:nvCxnSpPr>
        <p:spPr>
          <a:xfrm flipV="1">
            <a:off x="8452497" y="4324667"/>
            <a:ext cx="704464" cy="4047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6" idx="0"/>
            <a:endCxn id="13" idx="2"/>
          </p:cNvCxnSpPr>
          <p:nvPr/>
        </p:nvCxnSpPr>
        <p:spPr>
          <a:xfrm flipV="1">
            <a:off x="5345068" y="3495950"/>
            <a:ext cx="253970" cy="865712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4" idx="1"/>
            <a:endCxn id="13" idx="3"/>
          </p:cNvCxnSpPr>
          <p:nvPr/>
        </p:nvCxnSpPr>
        <p:spPr>
          <a:xfrm flipH="1">
            <a:off x="6596026" y="3031223"/>
            <a:ext cx="4041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5" idx="0"/>
            <a:endCxn id="14" idx="2"/>
          </p:cNvCxnSpPr>
          <p:nvPr/>
        </p:nvCxnSpPr>
        <p:spPr>
          <a:xfrm flipV="1">
            <a:off x="7455509" y="3495950"/>
            <a:ext cx="244339" cy="7686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15" idx="0"/>
            <a:endCxn id="13" idx="2"/>
          </p:cNvCxnSpPr>
          <p:nvPr/>
        </p:nvCxnSpPr>
        <p:spPr>
          <a:xfrm flipH="1" flipV="1">
            <a:off x="5599038" y="3495950"/>
            <a:ext cx="1856471" cy="768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3" idx="1"/>
            <a:endCxn id="12" idx="3"/>
          </p:cNvCxnSpPr>
          <p:nvPr/>
        </p:nvCxnSpPr>
        <p:spPr>
          <a:xfrm flipH="1">
            <a:off x="4032802" y="3031223"/>
            <a:ext cx="569248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Escala de sonido </a:t>
            </a:r>
            <a:endParaRPr lang="es-CO" dirty="0"/>
          </a:p>
        </p:txBody>
      </p:sp>
      <p:pic>
        <p:nvPicPr>
          <p:cNvPr id="1026" name="Picture 2" descr="https://d46bcec1-a-62cb3a1a-s-sites.googlegroups.com/site/lasondasyelsonido/ontaminacion-acustica/limites-de-audicion/umbralaudicion%5B1%5D.jpg?attachauth=ANoY7cr2HFapNbw52ECRBnGT0xXC8fyPgZUbcCsxVsWd-2-ayB_tozbiN4UTQFXc1f6zJ6RjjjQ7_i43hY3saBsM6PAwBfaQEAtSqf-IF14fV_it2H4u_rFFFt6yCRmHqqEYRv2kQTDioQJgAByLBopTPHQ1IRcH3NBhfcSy34aqa9RYyxkXehJqkciRE0d9dMLKsVuS2TBpInKav351Hl8Bt01iYcEO0rRrXsr_6UPg2FxMYNPncIW5ttI15sK1aEOk1LGI5gUlcFVjeXWFpOrn75Dva4tmBiV9XFJOJ7wclQjLQ69Exms%3D&amp;attredirects=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31" y="735131"/>
            <a:ext cx="3846040" cy="57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16x9 con bandas de color verde azulado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68_TF02895254.potx" id="{85F03D33-D6BB-46EB-93D2-B2D83879AB37}" vid="{03E3ABBD-A64A-4213-945F-A8E5C726319D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bandas de color verde azulado (panorámica)</Template>
  <TotalTime>153</TotalTime>
  <Words>276</Words>
  <Application>Microsoft Office PowerPoint</Application>
  <PresentationFormat>Panorámica</PresentationFormat>
  <Paragraphs>29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Diseño 16x9 con bandas de color verde azulado</vt:lpstr>
      <vt:lpstr>Trabajo Parcial  2te</vt:lpstr>
      <vt:lpstr>Enunciado</vt:lpstr>
      <vt:lpstr>Arquitectura</vt:lpstr>
      <vt:lpstr>Escala de sonido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Parcial  2te</dc:title>
  <dc:creator>Pedro D. Manjarres S.</dc:creator>
  <cp:lastModifiedBy>Pedro D. Manjarres S.</cp:lastModifiedBy>
  <cp:revision>4</cp:revision>
  <dcterms:created xsi:type="dcterms:W3CDTF">2019-12-15T03:33:01Z</dcterms:created>
  <dcterms:modified xsi:type="dcterms:W3CDTF">2019-12-15T06:07:38Z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