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1656000"/>
            <a:ext cx="5989320" cy="51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4527720" y="3607200"/>
            <a:ext cx="18072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960" y="1768680"/>
            <a:ext cx="825300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960" y="1768680"/>
            <a:ext cx="825300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Backend – Laravel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Frontend – React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MVP – 1 Mês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Entrega - Mesês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