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14.png" ContentType="image/png"/>
  <Override PartName="/ppt/media/image9.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5.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A4B5F36-E195-455F-8A92-6F71D85BE120}"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893A3A6-7F30-4C72-8DBB-751008964672}"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7ADDB0F-E345-480D-AA52-11FD262B7DF6}" type="slidenum">
              <a:t>&lt;#&gt;</a:t>
            </a:fld>
          </a:p>
        </p:txBody>
      </p:sp>
      <p:sp>
        <p:nvSpPr>
          <p:cNvPr id="9" name="PlaceHolder 8"/>
          <p:cNvSpPr>
            <a:spLocks noGrp="1"/>
          </p:cNvSpPr>
          <p:nvPr>
            <p:ph type="dt" idx="3"/>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5F37B01-5D68-4F1A-B9A4-64959A1FCFBD}" type="slidenum">
              <a:t>&lt;#&gt;</a:t>
            </a:fld>
          </a:p>
        </p:txBody>
      </p:sp>
      <p:sp>
        <p:nvSpPr>
          <p:cNvPr id="11" name="PlaceHolder 10"/>
          <p:cNvSpPr>
            <a:spLocks noGrp="1"/>
          </p:cNvSpPr>
          <p:nvPr>
            <p:ph type="dt" idx="3"/>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82AEC9D-C502-4896-A723-564966C7CA70}" type="slidenum">
              <a:t>&lt;#&gt;</a:t>
            </a:fld>
          </a:p>
        </p:txBody>
      </p:sp>
      <p:sp>
        <p:nvSpPr>
          <p:cNvPr id="4" name="PlaceHolder 3"/>
          <p:cNvSpPr>
            <a:spLocks noGrp="1"/>
          </p:cNvSpPr>
          <p:nvPr>
            <p:ph type="dt" idx="6"/>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8747D12-819D-40F9-9BAF-9F87F2725943}"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5F9B4BB-9E34-4035-B8E7-701585406F1F}" type="slidenum">
              <a:t>&lt;#&gt;</a:t>
            </a:fld>
          </a:p>
        </p:txBody>
      </p:sp>
      <p:sp>
        <p:nvSpPr>
          <p:cNvPr id="6" name="PlaceHolder 5"/>
          <p:cNvSpPr>
            <a:spLocks noGrp="1"/>
          </p:cNvSpPr>
          <p:nvPr>
            <p:ph type="dt" idx="6"/>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1DAAC10-E156-4553-95FF-13DDE65440FD}"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033F95A-5C22-46A8-A657-06E2D475A022}"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474A579-023A-4F8F-B25F-7FFFEB5953C2}" type="slidenum">
              <a:t>&lt;#&gt;</a:t>
            </a:fld>
          </a:p>
        </p:txBody>
      </p:sp>
      <p:sp>
        <p:nvSpPr>
          <p:cNvPr id="5" name="PlaceHolder 4"/>
          <p:cNvSpPr>
            <a:spLocks noGrp="1"/>
          </p:cNvSpPr>
          <p:nvPr>
            <p:ph type="dt" idx="6"/>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B67D652-82E8-45F7-878A-556E1828F271}"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CDC1D54-930B-4307-AB15-24216EFF8926}"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A07255E-914A-4BCB-81D4-729A1C25E9D1}"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D446DD5-EFAB-486F-940F-C06DF13D58EA}" type="slidenum">
              <a:t>&lt;#&gt;</a:t>
            </a:fld>
          </a:p>
        </p:txBody>
      </p:sp>
      <p:sp>
        <p:nvSpPr>
          <p:cNvPr id="8" name="PlaceHolder 7"/>
          <p:cNvSpPr>
            <a:spLocks noGrp="1"/>
          </p:cNvSpPr>
          <p:nvPr>
            <p:ph type="dt" idx="6"/>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7506A9F-616F-427B-832B-0A8CC82E5BD4}" type="slidenum">
              <a:t>&lt;#&gt;</a:t>
            </a:fld>
          </a:p>
        </p:txBody>
      </p:sp>
      <p:sp>
        <p:nvSpPr>
          <p:cNvPr id="7" name="PlaceHolder 6"/>
          <p:cNvSpPr>
            <a:spLocks noGrp="1"/>
          </p:cNvSpPr>
          <p:nvPr>
            <p:ph type="dt" idx="6"/>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4B290072-A573-44C3-9967-AD3F1F30E4C3}" type="slidenum">
              <a:t>&lt;#&gt;</a:t>
            </a:fld>
          </a:p>
        </p:txBody>
      </p:sp>
      <p:sp>
        <p:nvSpPr>
          <p:cNvPr id="9" name="PlaceHolder 8"/>
          <p:cNvSpPr>
            <a:spLocks noGrp="1"/>
          </p:cNvSpPr>
          <p:nvPr>
            <p:ph type="dt" idx="6"/>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6E3635E-7FB8-42AD-85F4-AF797E41E179}" type="slidenum">
              <a:t>&lt;#&gt;</a:t>
            </a:fld>
          </a:p>
        </p:txBody>
      </p:sp>
      <p:sp>
        <p:nvSpPr>
          <p:cNvPr id="11" name="PlaceHolder 10"/>
          <p:cNvSpPr>
            <a:spLocks noGrp="1"/>
          </p:cNvSpPr>
          <p:nvPr>
            <p:ph type="dt" idx="6"/>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025ED03-B76B-4A92-B8AD-DFE95308F115}"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51AD839-9D4B-41D9-B0A9-0EB7597A3184}"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0F792FF-B1A0-4DB0-A5E1-94495CC5598D}"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408332E-1C7A-4C1A-AF97-FF8E407FCB9A}"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5107CF5-0C82-4A39-AD3C-5776CAC05E8A}"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3206E49-ED8B-4BC9-8E01-9243E0E1BD4F}"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pt-B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B153DE6-92B8-436E-9A56-7590AD75E0D8}" type="slidenum">
              <a:t>&lt;#&gt;</a:t>
            </a:fld>
          </a:p>
        </p:txBody>
      </p:sp>
      <p:sp>
        <p:nvSpPr>
          <p:cNvPr id="8" name="PlaceHolder 7"/>
          <p:cNvSpPr>
            <a:spLocks noGrp="1"/>
          </p:cNvSpPr>
          <p:nvPr>
            <p:ph type="dt" idx="3"/>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7f7f7"/>
        </a:solidFill>
      </p:bgPr>
    </p:bg>
    <p:spTree>
      <p:nvGrpSpPr>
        <p:cNvPr id="1" name=""/>
        <p:cNvGrpSpPr/>
        <p:nvPr/>
      </p:nvGrpSpPr>
      <p:grpSpPr>
        <a:xfrm>
          <a:off x="0" y="0"/>
          <a:ext cx="0" cy="0"/>
          <a:chOff x="0" y="0"/>
          <a:chExt cx="0" cy="0"/>
        </a:xfrm>
      </p:grpSpPr>
      <p:sp>
        <p:nvSpPr>
          <p:cNvPr id="0" name="Rectangle 13"/>
          <p:cNvSpPr/>
          <p:nvPr/>
        </p:nvSpPr>
        <p:spPr>
          <a:xfrm>
            <a:off x="518040" y="507960"/>
            <a:ext cx="5019840" cy="147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 name="PlaceHolder 1"/>
          <p:cNvSpPr>
            <a:spLocks noGrp="1"/>
          </p:cNvSpPr>
          <p:nvPr>
            <p:ph type="ftr" idx="1"/>
          </p:nvPr>
        </p:nvSpPr>
        <p:spPr>
          <a:xfrm>
            <a:off x="518040" y="9756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2" name="PlaceHolder 2"/>
          <p:cNvSpPr>
            <a:spLocks noGrp="1"/>
          </p:cNvSpPr>
          <p:nvPr>
            <p:ph type="sldNum" idx="2"/>
          </p:nvPr>
        </p:nvSpPr>
        <p:spPr>
          <a:xfrm>
            <a:off x="11454480" y="6420240"/>
            <a:ext cx="6364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solidFill>
                <a:latin typeface="Bierstadt"/>
              </a:defRPr>
            </a:lvl1pPr>
          </a:lstStyle>
          <a:p>
            <a:pPr indent="0" algn="r" defTabSz="914400">
              <a:lnSpc>
                <a:spcPct val="100000"/>
              </a:lnSpc>
              <a:buNone/>
              <a:tabLst>
                <a:tab algn="l" pos="0"/>
              </a:tabLst>
            </a:pPr>
            <a:fld id="{6724EFBB-0E53-4E8A-8042-7ADC45AE9692}"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
        <p:nvSpPr>
          <p:cNvPr id="3" name="PlaceHolder 3"/>
          <p:cNvSpPr>
            <a:spLocks noGrp="1"/>
          </p:cNvSpPr>
          <p:nvPr>
            <p:ph type="dt" idx="3"/>
          </p:nvPr>
        </p:nvSpPr>
        <p:spPr>
          <a:xfrm>
            <a:off x="518040" y="6420240"/>
            <a:ext cx="2741760" cy="36360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&lt;data/hora&gt;</a:t>
            </a:r>
            <a:endParaRPr b="0" lang="pt-BR" sz="1400" spc="-1" strike="noStrike">
              <a:solidFill>
                <a:srgbClr val="000000"/>
              </a:solidFill>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do título</a:t>
            </a:r>
            <a:endParaRPr b="0" lang="pt-BR" sz="4400" spc="-1" strike="noStrike">
              <a:solidFill>
                <a:srgbClr val="000000"/>
              </a:solidFill>
              <a:latin typeface="Arial"/>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de texto dos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7f7f7"/>
        </a:solidFill>
      </p:bgPr>
    </p:bg>
    <p:spTree>
      <p:nvGrpSpPr>
        <p:cNvPr id="1" name=""/>
        <p:cNvGrpSpPr/>
        <p:nvPr/>
      </p:nvGrpSpPr>
      <p:grpSpPr>
        <a:xfrm>
          <a:off x="0" y="0"/>
          <a:ext cx="0" cy="0"/>
          <a:chOff x="0" y="0"/>
          <a:chExt cx="0" cy="0"/>
        </a:xfrm>
      </p:grpSpPr>
      <p:sp>
        <p:nvSpPr>
          <p:cNvPr id="42" name="Rectangle 13"/>
          <p:cNvSpPr/>
          <p:nvPr/>
        </p:nvSpPr>
        <p:spPr>
          <a:xfrm>
            <a:off x="518040" y="507960"/>
            <a:ext cx="5019840" cy="147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3" name="Rectangle 7">
            <a:extLst>
              <a:ext uri="{C183D7F6-B498-43B3-948B-1728B52AA6E4}">
                <adec:decorative xmlns:adec="http://schemas.microsoft.com/office/drawing/2017/decorative" val="1"/>
              </a:ext>
            </a:extLst>
          </p:cNvPr>
          <p:cNvSpPr/>
          <p:nvPr/>
        </p:nvSpPr>
        <p:spPr>
          <a:xfrm>
            <a:off x="6662160" y="6210000"/>
            <a:ext cx="5019840" cy="44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
        <p:nvSpPr>
          <p:cNvPr id="44" name="PlaceHolder 1"/>
          <p:cNvSpPr>
            <a:spLocks noGrp="1"/>
          </p:cNvSpPr>
          <p:nvPr>
            <p:ph type="ftr" idx="4"/>
          </p:nvPr>
        </p:nvSpPr>
        <p:spPr>
          <a:xfrm>
            <a:off x="518040" y="9756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&lt;rodapé&gt;</a:t>
            </a:r>
            <a:endParaRPr b="0" lang="pt-BR" sz="1400" spc="-1" strike="noStrike">
              <a:solidFill>
                <a:srgbClr val="000000"/>
              </a:solidFill>
              <a:latin typeface="Times New Roman"/>
            </a:endParaRPr>
          </a:p>
        </p:txBody>
      </p:sp>
      <p:sp>
        <p:nvSpPr>
          <p:cNvPr id="45" name="PlaceHolder 2"/>
          <p:cNvSpPr>
            <a:spLocks noGrp="1"/>
          </p:cNvSpPr>
          <p:nvPr>
            <p:ph type="sldNum" idx="5"/>
          </p:nvPr>
        </p:nvSpPr>
        <p:spPr>
          <a:xfrm>
            <a:off x="11454480" y="6420240"/>
            <a:ext cx="63648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pc="-1" strike="noStrike">
                <a:solidFill>
                  <a:schemeClr val="dk1"/>
                </a:solidFill>
                <a:latin typeface="Bierstadt"/>
              </a:defRPr>
            </a:lvl1pPr>
          </a:lstStyle>
          <a:p>
            <a:pPr indent="0" algn="r" defTabSz="914400">
              <a:lnSpc>
                <a:spcPct val="100000"/>
              </a:lnSpc>
              <a:buNone/>
              <a:tabLst>
                <a:tab algn="l" pos="0"/>
              </a:tabLst>
            </a:pPr>
            <a:fld id="{2FD9C969-7D93-4DA7-9D03-B4068CD7700B}" type="slidenum">
              <a:rPr b="0" lang="en-US" sz="900" spc="-1" strike="noStrike">
                <a:solidFill>
                  <a:schemeClr val="dk1"/>
                </a:solidFill>
                <a:latin typeface="Bierstadt"/>
              </a:rPr>
              <a:t>&lt;número&gt;</a:t>
            </a:fld>
            <a:endParaRPr b="0" lang="pt-BR" sz="900" spc="-1" strike="noStrike">
              <a:solidFill>
                <a:srgbClr val="000000"/>
              </a:solidFill>
              <a:latin typeface="Times New Roman"/>
            </a:endParaRPr>
          </a:p>
        </p:txBody>
      </p:sp>
      <p:sp>
        <p:nvSpPr>
          <p:cNvPr id="46" name="PlaceHolder 3"/>
          <p:cNvSpPr>
            <a:spLocks noGrp="1"/>
          </p:cNvSpPr>
          <p:nvPr>
            <p:ph type="dt" idx="6"/>
          </p:nvPr>
        </p:nvSpPr>
        <p:spPr>
          <a:xfrm>
            <a:off x="518040" y="6420240"/>
            <a:ext cx="2741760" cy="36360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&lt;data/hora&gt;</a:t>
            </a:r>
            <a:endParaRPr b="0" lang="pt-BR" sz="1400" spc="-1" strike="noStrike">
              <a:solidFill>
                <a:srgbClr val="000000"/>
              </a:solidFill>
              <a:latin typeface="Times New Roman"/>
            </a:endParaRPr>
          </a:p>
        </p:txBody>
      </p:sp>
      <p:sp>
        <p:nvSpPr>
          <p:cNvPr id="4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Clique para editar o formato do texto do título</a:t>
            </a:r>
            <a:endParaRPr b="0" lang="pt-BR" sz="4400" spc="-1" strike="noStrike">
              <a:solidFill>
                <a:srgbClr val="000000"/>
              </a:solidFill>
              <a:latin typeface="Arial"/>
            </a:endParaRPr>
          </a:p>
        </p:txBody>
      </p:sp>
      <p:sp>
        <p:nvSpPr>
          <p:cNvPr id="4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Clique para editar o formato de texto dos tópicos</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2.º nível de tópicos</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3.º nível de tópicos</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4.º nível de tópicos</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5.º nível de tópicos</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6.º nível de tópicos</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7.º nível de tópicos</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ítulo 5"/>
          <p:cNvSpPr/>
          <p:nvPr/>
        </p:nvSpPr>
        <p:spPr>
          <a:xfrm>
            <a:off x="518400" y="864000"/>
            <a:ext cx="4160520" cy="754920"/>
          </a:xfrm>
          <a:prstGeom prst="rect">
            <a:avLst/>
          </a:prstGeom>
          <a:noFill/>
          <a:ln w="0">
            <a:noFill/>
          </a:ln>
        </p:spPr>
        <p:style>
          <a:lnRef idx="0"/>
          <a:fillRef idx="0"/>
          <a:effectRef idx="0"/>
          <a:fontRef idx="minor"/>
        </p:style>
        <p:txBody>
          <a:bodyPr lIns="90000" rIns="90000" tIns="45000" bIns="45000" anchor="t">
            <a:normAutofit fontScale="81111"/>
          </a:bodyPr>
          <a:p>
            <a:pPr defTabSz="914400">
              <a:lnSpc>
                <a:spcPct val="100000"/>
              </a:lnSpc>
            </a:pPr>
            <a:r>
              <a:rPr b="1" lang="pt-BR" sz="5400" spc="-1" strike="noStrike">
                <a:solidFill>
                  <a:schemeClr val="dk1"/>
                </a:solidFill>
                <a:latin typeface="Bierstadt"/>
              </a:rPr>
              <a:t>Ponto Online</a:t>
            </a:r>
            <a:endParaRPr b="0" lang="pt-BR" sz="5400" spc="-1" strike="noStrike">
              <a:solidFill>
                <a:srgbClr val="000000"/>
              </a:solidFill>
              <a:latin typeface="Arial"/>
            </a:endParaRPr>
          </a:p>
        </p:txBody>
      </p:sp>
      <p:sp>
        <p:nvSpPr>
          <p:cNvPr id="86" name="Subtítulo 4"/>
          <p:cNvSpPr/>
          <p:nvPr/>
        </p:nvSpPr>
        <p:spPr>
          <a:xfrm>
            <a:off x="625320" y="2160000"/>
            <a:ext cx="11163240" cy="3009240"/>
          </a:xfrm>
          <a:prstGeom prst="rect">
            <a:avLst/>
          </a:prstGeom>
          <a:noFill/>
          <a:ln w="0">
            <a:noFill/>
          </a:ln>
        </p:spPr>
        <p:style>
          <a:lnRef idx="0"/>
          <a:fillRef idx="0"/>
          <a:effectRef idx="0"/>
          <a:fontRef idx="minor"/>
        </p:style>
        <p:txBody>
          <a:bodyPr lIns="90000" rIns="90000" tIns="45000" bIns="45000" anchor="t">
            <a:noAutofit/>
          </a:bodyPr>
          <a:p>
            <a:pPr algn="ctr">
              <a:lnSpc>
                <a:spcPct val="150000"/>
              </a:lnSpc>
            </a:pPr>
            <a:r>
              <a:rPr b="0" lang="pt-BR" sz="1800" spc="-1" strike="noStrike">
                <a:solidFill>
                  <a:srgbClr val="000000"/>
                </a:solidFill>
                <a:latin typeface="Arial"/>
              </a:rPr>
              <a:t>AUGUSTO SCHIRRMEISTER GATTI – N607AC6</a:t>
            </a:r>
            <a:endParaRPr b="0" lang="pt-BR" sz="1800" spc="-1" strike="noStrike">
              <a:solidFill>
                <a:srgbClr val="000000"/>
              </a:solidFill>
              <a:latin typeface="Arial"/>
            </a:endParaRPr>
          </a:p>
          <a:p>
            <a:pPr algn="ctr">
              <a:lnSpc>
                <a:spcPct val="150000"/>
              </a:lnSpc>
            </a:pPr>
            <a:r>
              <a:rPr b="0" lang="pt-BR" sz="1800" spc="-1" strike="noStrike">
                <a:solidFill>
                  <a:srgbClr val="000000"/>
                </a:solidFill>
                <a:latin typeface="Arial"/>
              </a:rPr>
              <a:t>FELIPE SANTANA DA SILVA – D895JD-2</a:t>
            </a:r>
            <a:endParaRPr b="0" lang="pt-BR" sz="1800" spc="-1" strike="noStrike">
              <a:solidFill>
                <a:srgbClr val="000000"/>
              </a:solidFill>
              <a:latin typeface="Arial"/>
            </a:endParaRPr>
          </a:p>
          <a:p>
            <a:pPr algn="ctr">
              <a:lnSpc>
                <a:spcPct val="150000"/>
              </a:lnSpc>
            </a:pPr>
            <a:r>
              <a:rPr b="0" lang="pt-BR" sz="1800" spc="-1" strike="noStrike">
                <a:solidFill>
                  <a:srgbClr val="000000"/>
                </a:solidFill>
                <a:latin typeface="Arial"/>
              </a:rPr>
              <a:t>LUAN APARECIDO MACEDO DE OLIVEIRA – F2887E2</a:t>
            </a:r>
            <a:endParaRPr b="0" lang="pt-BR" sz="1800" spc="-1" strike="noStrike">
              <a:solidFill>
                <a:srgbClr val="000000"/>
              </a:solidFill>
              <a:latin typeface="Arial"/>
            </a:endParaRPr>
          </a:p>
          <a:p>
            <a:pPr algn="ctr">
              <a:lnSpc>
                <a:spcPct val="150000"/>
              </a:lnSpc>
            </a:pPr>
            <a:r>
              <a:rPr b="0" lang="pt-BR" sz="1800" spc="-1" strike="noStrike">
                <a:solidFill>
                  <a:srgbClr val="000000"/>
                </a:solidFill>
                <a:latin typeface="Arial"/>
              </a:rPr>
              <a:t>LUIS FERNANDO BUENO VIANA – F210EF-7</a:t>
            </a:r>
            <a:endParaRPr b="0" lang="pt-BR" sz="1800" spc="-1" strike="noStrike">
              <a:solidFill>
                <a:srgbClr val="000000"/>
              </a:solidFill>
              <a:latin typeface="Arial"/>
            </a:endParaRPr>
          </a:p>
          <a:p>
            <a:pPr algn="ctr">
              <a:lnSpc>
                <a:spcPct val="150000"/>
              </a:lnSpc>
            </a:pPr>
            <a:r>
              <a:rPr b="0" lang="pt-BR" sz="1800" spc="-1" strike="noStrike">
                <a:solidFill>
                  <a:srgbClr val="000000"/>
                </a:solidFill>
                <a:latin typeface="Arial"/>
              </a:rPr>
              <a:t>MATHEUS DE SOUZA GONÇALVES – F3133D-0</a:t>
            </a:r>
            <a:endParaRPr b="0" lang="pt-BR" sz="1800" spc="-1" strike="noStrike">
              <a:solidFill>
                <a:srgbClr val="000000"/>
              </a:solidFill>
              <a:latin typeface="Arial"/>
            </a:endParaRPr>
          </a:p>
          <a:p>
            <a:pPr algn="ctr">
              <a:lnSpc>
                <a:spcPct val="150000"/>
              </a:lnSpc>
            </a:pPr>
            <a:r>
              <a:rPr b="0" lang="pt-BR" sz="1800" spc="-1" strike="noStrike">
                <a:solidFill>
                  <a:srgbClr val="000000"/>
                </a:solidFill>
                <a:latin typeface="Arial"/>
              </a:rPr>
              <a:t>PEDRO HENRIQUE BRITO ALVES – N57741-0</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a:off x="8820000" y="720000"/>
            <a:ext cx="3061800" cy="5411880"/>
          </a:xfrm>
          <a:prstGeom prst="rect">
            <a:avLst/>
          </a:prstGeom>
          <a:ln w="0">
            <a:noFill/>
          </a:ln>
        </p:spPr>
      </p:pic>
      <p:sp>
        <p:nvSpPr>
          <p:cNvPr id="105" name="Título 15"/>
          <p:cNvSpPr/>
          <p:nvPr/>
        </p:nvSpPr>
        <p:spPr>
          <a:xfrm>
            <a:off x="518400" y="864000"/>
            <a:ext cx="5061600" cy="57600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100000"/>
              </a:lnSpc>
            </a:pPr>
            <a:r>
              <a:rPr b="1" lang="pt-BR" sz="5400" spc="-1" strike="noStrike">
                <a:solidFill>
                  <a:schemeClr val="dk1"/>
                </a:solidFill>
                <a:latin typeface="Bierstadt"/>
              </a:rPr>
              <a:t>Descrição do Programa</a:t>
            </a:r>
            <a:endParaRPr b="0" lang="pt-BR" sz="5400" spc="-1" strike="noStrike">
              <a:solidFill>
                <a:srgbClr val="000000"/>
              </a:solidFill>
              <a:latin typeface="Arial"/>
            </a:endParaRPr>
          </a:p>
        </p:txBody>
      </p:sp>
      <p:sp>
        <p:nvSpPr>
          <p:cNvPr id="106" name="PlaceHolder 4"/>
          <p:cNvSpPr txBox="1"/>
          <p:nvPr/>
        </p:nvSpPr>
        <p:spPr>
          <a:xfrm>
            <a:off x="540000" y="2488680"/>
            <a:ext cx="5018040" cy="2732040"/>
          </a:xfrm>
          <a:prstGeom prst="rect">
            <a:avLst/>
          </a:prstGeom>
          <a:noFill/>
          <a:ln w="0">
            <a:noFill/>
          </a:ln>
        </p:spPr>
        <p:txBody>
          <a:bodyPr anchor="t">
            <a:noAutofit/>
          </a:bodyPr>
          <a:p>
            <a:pPr algn="just" defTabSz="914400">
              <a:lnSpc>
                <a:spcPct val="90000"/>
              </a:lnSpc>
              <a:spcBef>
                <a:spcPts val="1001"/>
              </a:spcBef>
              <a:tabLst>
                <a:tab algn="l" pos="0"/>
              </a:tabLst>
            </a:pPr>
            <a:r>
              <a:rPr b="0" i="1" lang="pt-BR" sz="2000" spc="-1" strike="noStrike">
                <a:solidFill>
                  <a:schemeClr val="dk1"/>
                </a:solidFill>
                <a:latin typeface="Arial"/>
              </a:rPr>
              <a:t>2-Além disso, o sistema inclui um recurso de solicitação de férias que agiliza o processo e evita erros de comunicações. Nesse sistema de férias vai ter um calendário onde os colaboradores possam visualizar as datas em que seus colegas estarão de férias, ajudando a planejar melhor suas próprias férias e garantindo que o trabalho da equipe não seja prejudicado.</a:t>
            </a:r>
            <a:endParaRPr b="0" lang="pt-BR" sz="2000" spc="-1" strike="noStrike">
              <a:solidFill>
                <a:srgbClr val="000000"/>
              </a:solidFill>
              <a:latin typeface="Arial"/>
            </a:endParaRPr>
          </a:p>
        </p:txBody>
      </p:sp>
      <p:pic>
        <p:nvPicPr>
          <p:cNvPr id="107" name="" descr=""/>
          <p:cNvPicPr/>
          <p:nvPr/>
        </p:nvPicPr>
        <p:blipFill>
          <a:blip r:embed="rId2"/>
          <a:stretch/>
        </p:blipFill>
        <p:spPr>
          <a:xfrm>
            <a:off x="5578200" y="707760"/>
            <a:ext cx="3061800" cy="5412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ítulo 16"/>
          <p:cNvSpPr/>
          <p:nvPr/>
        </p:nvSpPr>
        <p:spPr>
          <a:xfrm>
            <a:off x="518400" y="864000"/>
            <a:ext cx="5061600" cy="57600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100000"/>
              </a:lnSpc>
            </a:pPr>
            <a:r>
              <a:rPr b="1" lang="pt-BR" sz="5400" spc="-1" strike="noStrike">
                <a:solidFill>
                  <a:schemeClr val="dk1"/>
                </a:solidFill>
                <a:latin typeface="Bierstadt"/>
              </a:rPr>
              <a:t>Descrição do Programa</a:t>
            </a:r>
            <a:endParaRPr b="0" lang="pt-BR" sz="5400" spc="-1" strike="noStrike">
              <a:solidFill>
                <a:srgbClr val="000000"/>
              </a:solidFill>
              <a:latin typeface="Arial"/>
            </a:endParaRPr>
          </a:p>
        </p:txBody>
      </p:sp>
      <p:sp>
        <p:nvSpPr>
          <p:cNvPr id="109" name="PlaceHolder 5"/>
          <p:cNvSpPr txBox="1"/>
          <p:nvPr/>
        </p:nvSpPr>
        <p:spPr>
          <a:xfrm>
            <a:off x="720000" y="3388680"/>
            <a:ext cx="5018040" cy="571320"/>
          </a:xfrm>
          <a:prstGeom prst="rect">
            <a:avLst/>
          </a:prstGeom>
          <a:noFill/>
          <a:ln w="0">
            <a:noFill/>
          </a:ln>
        </p:spPr>
        <p:txBody>
          <a:bodyPr anchor="t">
            <a:noAutofit/>
          </a:bodyPr>
          <a:p>
            <a:pPr algn="just" defTabSz="914400">
              <a:lnSpc>
                <a:spcPct val="90000"/>
              </a:lnSpc>
              <a:spcBef>
                <a:spcPts val="1001"/>
              </a:spcBef>
              <a:tabLst>
                <a:tab algn="l" pos="0"/>
              </a:tabLst>
            </a:pPr>
            <a:r>
              <a:rPr b="0" i="1" lang="pt-BR" sz="2000" spc="-1" strike="noStrike">
                <a:solidFill>
                  <a:schemeClr val="dk1"/>
                </a:solidFill>
                <a:latin typeface="Arial"/>
              </a:rPr>
              <a:t>3- Sistema de notificação em tempo real.</a:t>
            </a:r>
            <a:endParaRPr b="0" lang="pt-BR" sz="2000" spc="-1" strike="noStrike">
              <a:solidFill>
                <a:srgbClr val="000000"/>
              </a:solidFill>
              <a:latin typeface="Arial"/>
            </a:endParaRPr>
          </a:p>
        </p:txBody>
      </p:sp>
      <p:pic>
        <p:nvPicPr>
          <p:cNvPr id="110" name="" descr=""/>
          <p:cNvPicPr/>
          <p:nvPr/>
        </p:nvPicPr>
        <p:blipFill>
          <a:blip r:embed="rId1"/>
          <a:stretch/>
        </p:blipFill>
        <p:spPr>
          <a:xfrm>
            <a:off x="8280000" y="222480"/>
            <a:ext cx="3601800" cy="63666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ítulo 17"/>
          <p:cNvSpPr/>
          <p:nvPr/>
        </p:nvSpPr>
        <p:spPr>
          <a:xfrm>
            <a:off x="518400" y="864000"/>
            <a:ext cx="5061600" cy="57600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100000"/>
              </a:lnSpc>
            </a:pPr>
            <a:r>
              <a:rPr b="1" lang="pt-BR" sz="5400" spc="-1" strike="noStrike">
                <a:solidFill>
                  <a:schemeClr val="dk1"/>
                </a:solidFill>
                <a:latin typeface="Bierstadt"/>
              </a:rPr>
              <a:t>Descrição do Programa</a:t>
            </a:r>
            <a:endParaRPr b="0" lang="pt-BR" sz="5400" spc="-1" strike="noStrike">
              <a:solidFill>
                <a:srgbClr val="000000"/>
              </a:solidFill>
              <a:latin typeface="Arial"/>
            </a:endParaRPr>
          </a:p>
        </p:txBody>
      </p:sp>
      <p:sp>
        <p:nvSpPr>
          <p:cNvPr id="112" name="PlaceHolder 6"/>
          <p:cNvSpPr txBox="1"/>
          <p:nvPr/>
        </p:nvSpPr>
        <p:spPr>
          <a:xfrm>
            <a:off x="720360" y="2488680"/>
            <a:ext cx="5018040" cy="2732040"/>
          </a:xfrm>
          <a:prstGeom prst="rect">
            <a:avLst/>
          </a:prstGeom>
          <a:noFill/>
          <a:ln w="0">
            <a:noFill/>
          </a:ln>
        </p:spPr>
        <p:txBody>
          <a:bodyPr anchor="t">
            <a:noAutofit/>
          </a:bodyPr>
          <a:p>
            <a:pPr algn="just" defTabSz="914400">
              <a:lnSpc>
                <a:spcPct val="90000"/>
              </a:lnSpc>
              <a:spcBef>
                <a:spcPts val="1001"/>
              </a:spcBef>
              <a:tabLst>
                <a:tab algn="l" pos="0"/>
              </a:tabLst>
            </a:pPr>
            <a:r>
              <a:rPr b="0" i="1" lang="pt-BR" sz="2000" spc="-1" strike="noStrike">
                <a:solidFill>
                  <a:schemeClr val="dk1"/>
                </a:solidFill>
                <a:latin typeface="Arial"/>
              </a:rPr>
              <a:t>4- Ao integrar o sistema de férias com o de folha de pagamento, é possível automatizar o cálculo do pagamento de férias e manter as informações atualizadas. Os colaboradores podem acompanhar seu saldo de férias disponível e visualizar as férias já tiradas e agendadas para melhor planejamento.</a:t>
            </a:r>
            <a:endParaRPr b="0" lang="pt-BR" sz="2000" spc="-1" strike="noStrike">
              <a:solidFill>
                <a:srgbClr val="000000"/>
              </a:solidFill>
              <a:latin typeface="Arial"/>
            </a:endParaRPr>
          </a:p>
        </p:txBody>
      </p:sp>
      <p:pic>
        <p:nvPicPr>
          <p:cNvPr id="113" name="" descr=""/>
          <p:cNvPicPr/>
          <p:nvPr/>
        </p:nvPicPr>
        <p:blipFill>
          <a:blip r:embed="rId1"/>
          <a:stretch/>
        </p:blipFill>
        <p:spPr>
          <a:xfrm>
            <a:off x="8280000" y="180000"/>
            <a:ext cx="3601800" cy="63666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ítulo 18"/>
          <p:cNvSpPr/>
          <p:nvPr/>
        </p:nvSpPr>
        <p:spPr>
          <a:xfrm>
            <a:off x="518400" y="864000"/>
            <a:ext cx="5061600" cy="57600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100000"/>
              </a:lnSpc>
            </a:pPr>
            <a:r>
              <a:rPr b="1" lang="pt-BR" sz="5400" spc="-1" strike="noStrike">
                <a:solidFill>
                  <a:schemeClr val="dk1"/>
                </a:solidFill>
                <a:latin typeface="Bierstadt"/>
              </a:rPr>
              <a:t>Descrição do Programa</a:t>
            </a:r>
            <a:endParaRPr b="0" lang="pt-BR" sz="5400" spc="-1" strike="noStrike">
              <a:solidFill>
                <a:srgbClr val="000000"/>
              </a:solidFill>
              <a:latin typeface="Arial"/>
            </a:endParaRPr>
          </a:p>
        </p:txBody>
      </p:sp>
      <p:sp>
        <p:nvSpPr>
          <p:cNvPr id="115" name="PlaceHolder 7"/>
          <p:cNvSpPr txBox="1"/>
          <p:nvPr/>
        </p:nvSpPr>
        <p:spPr>
          <a:xfrm>
            <a:off x="720720" y="2489040"/>
            <a:ext cx="5018040" cy="2732040"/>
          </a:xfrm>
          <a:prstGeom prst="rect">
            <a:avLst/>
          </a:prstGeom>
          <a:noFill/>
          <a:ln w="0">
            <a:noFill/>
          </a:ln>
        </p:spPr>
        <p:txBody>
          <a:bodyPr anchor="t">
            <a:noAutofit/>
          </a:bodyPr>
          <a:p>
            <a:pPr algn="just" defTabSz="914400">
              <a:lnSpc>
                <a:spcPct val="90000"/>
              </a:lnSpc>
              <a:spcBef>
                <a:spcPts val="1001"/>
              </a:spcBef>
              <a:tabLst>
                <a:tab algn="l" pos="0"/>
              </a:tabLst>
            </a:pPr>
            <a:r>
              <a:rPr b="0" i="1" lang="pt-BR" sz="2000" spc="-1" strike="noStrike">
                <a:solidFill>
                  <a:schemeClr val="dk1"/>
                </a:solidFill>
                <a:latin typeface="Arial"/>
              </a:rPr>
              <a:t>5- O sistema possui integração com o AD (Active Directory) da empresa, o que garante a segurança do acesso, já que apenas funcionários com endereços de e-mail corporativos (email@dominio.com.br) podem acessar o sistema. Além disso, o RH pode aprovar e redefinir senhas dos funcionários, garantindo uma maior segurança no acesso.</a:t>
            </a:r>
            <a:endParaRPr b="0" lang="pt-BR" sz="2000" spc="-1" strike="noStrike">
              <a:solidFill>
                <a:srgbClr val="000000"/>
              </a:solidFill>
              <a:latin typeface="Arial"/>
            </a:endParaRPr>
          </a:p>
        </p:txBody>
      </p:sp>
      <p:pic>
        <p:nvPicPr>
          <p:cNvPr id="116" name="" descr=""/>
          <p:cNvPicPr/>
          <p:nvPr/>
        </p:nvPicPr>
        <p:blipFill>
          <a:blip r:embed="rId1"/>
          <a:stretch/>
        </p:blipFill>
        <p:spPr>
          <a:xfrm>
            <a:off x="8280000" y="222480"/>
            <a:ext cx="3601800" cy="63666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ítulo 19"/>
          <p:cNvSpPr/>
          <p:nvPr/>
        </p:nvSpPr>
        <p:spPr>
          <a:xfrm>
            <a:off x="518400" y="864000"/>
            <a:ext cx="5061600" cy="57600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100000"/>
              </a:lnSpc>
            </a:pPr>
            <a:r>
              <a:rPr b="1" lang="pt-BR" sz="5400" spc="-1" strike="noStrike">
                <a:solidFill>
                  <a:schemeClr val="dk1"/>
                </a:solidFill>
                <a:latin typeface="Bierstadt"/>
              </a:rPr>
              <a:t>Descrição do Programa</a:t>
            </a:r>
            <a:endParaRPr b="0" lang="pt-BR" sz="5400" spc="-1" strike="noStrike">
              <a:solidFill>
                <a:srgbClr val="000000"/>
              </a:solidFill>
              <a:latin typeface="Arial"/>
            </a:endParaRPr>
          </a:p>
        </p:txBody>
      </p:sp>
      <p:sp>
        <p:nvSpPr>
          <p:cNvPr id="118" name="PlaceHolder 8"/>
          <p:cNvSpPr txBox="1"/>
          <p:nvPr/>
        </p:nvSpPr>
        <p:spPr>
          <a:xfrm>
            <a:off x="720000" y="3389400"/>
            <a:ext cx="5018040" cy="750600"/>
          </a:xfrm>
          <a:prstGeom prst="rect">
            <a:avLst/>
          </a:prstGeom>
          <a:noFill/>
          <a:ln w="0">
            <a:noFill/>
          </a:ln>
        </p:spPr>
        <p:txBody>
          <a:bodyPr anchor="t">
            <a:noAutofit/>
          </a:bodyPr>
          <a:p>
            <a:pPr algn="just" defTabSz="914400">
              <a:lnSpc>
                <a:spcPct val="90000"/>
              </a:lnSpc>
              <a:spcBef>
                <a:spcPts val="1001"/>
              </a:spcBef>
              <a:tabLst>
                <a:tab algn="l" pos="0"/>
              </a:tabLst>
            </a:pPr>
            <a:r>
              <a:rPr b="0" i="1" lang="pt-BR" sz="2000" spc="-1" strike="noStrike">
                <a:solidFill>
                  <a:schemeClr val="dk1"/>
                </a:solidFill>
                <a:latin typeface="Arial"/>
              </a:rPr>
              <a:t>6- Monitoramento em tempo real de marcações realizadas do dia</a:t>
            </a:r>
            <a:endParaRPr b="0" lang="pt-BR" sz="2000" spc="-1" strike="noStrike">
              <a:solidFill>
                <a:srgbClr val="000000"/>
              </a:solidFill>
              <a:latin typeface="Arial"/>
            </a:endParaRPr>
          </a:p>
        </p:txBody>
      </p:sp>
      <p:pic>
        <p:nvPicPr>
          <p:cNvPr id="119" name="" descr=""/>
          <p:cNvPicPr/>
          <p:nvPr/>
        </p:nvPicPr>
        <p:blipFill>
          <a:blip r:embed="rId1"/>
          <a:stretch/>
        </p:blipFill>
        <p:spPr>
          <a:xfrm>
            <a:off x="8280000" y="180000"/>
            <a:ext cx="3600000" cy="63633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ítulo 20"/>
          <p:cNvSpPr/>
          <p:nvPr/>
        </p:nvSpPr>
        <p:spPr>
          <a:xfrm>
            <a:off x="518400" y="864000"/>
            <a:ext cx="5061600" cy="57600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100000"/>
              </a:lnSpc>
            </a:pPr>
            <a:r>
              <a:rPr b="1" lang="pt-BR" sz="5400" spc="-1" strike="noStrike">
                <a:solidFill>
                  <a:schemeClr val="dk1"/>
                </a:solidFill>
                <a:latin typeface="Bierstadt"/>
              </a:rPr>
              <a:t>Descrição do Programa</a:t>
            </a:r>
            <a:endParaRPr b="0" lang="pt-BR" sz="5400" spc="-1" strike="noStrike">
              <a:solidFill>
                <a:srgbClr val="000000"/>
              </a:solidFill>
              <a:latin typeface="Arial"/>
            </a:endParaRPr>
          </a:p>
        </p:txBody>
      </p:sp>
      <p:sp>
        <p:nvSpPr>
          <p:cNvPr id="121" name="PlaceHolder 9"/>
          <p:cNvSpPr txBox="1"/>
          <p:nvPr/>
        </p:nvSpPr>
        <p:spPr>
          <a:xfrm>
            <a:off x="720360" y="3389760"/>
            <a:ext cx="5018040" cy="750600"/>
          </a:xfrm>
          <a:prstGeom prst="rect">
            <a:avLst/>
          </a:prstGeom>
          <a:noFill/>
          <a:ln w="0">
            <a:noFill/>
          </a:ln>
        </p:spPr>
        <p:txBody>
          <a:bodyPr anchor="t">
            <a:noAutofit/>
          </a:bodyPr>
          <a:p>
            <a:pPr algn="just" defTabSz="914400">
              <a:lnSpc>
                <a:spcPct val="90000"/>
              </a:lnSpc>
              <a:spcBef>
                <a:spcPts val="1001"/>
              </a:spcBef>
              <a:tabLst>
                <a:tab algn="l" pos="0"/>
              </a:tabLst>
            </a:pPr>
            <a:r>
              <a:rPr b="0" i="1" lang="pt-BR" sz="2000" spc="-1" strike="noStrike">
                <a:solidFill>
                  <a:schemeClr val="dk1"/>
                </a:solidFill>
                <a:latin typeface="Arial"/>
              </a:rPr>
              <a:t>7- Tipos de marcação que podem ser realizadas.</a:t>
            </a:r>
            <a:endParaRPr b="0" lang="pt-BR" sz="2000" spc="-1" strike="noStrike">
              <a:solidFill>
                <a:srgbClr val="000000"/>
              </a:solidFill>
              <a:latin typeface="Arial"/>
            </a:endParaRPr>
          </a:p>
        </p:txBody>
      </p:sp>
      <p:pic>
        <p:nvPicPr>
          <p:cNvPr id="122" name="" descr=""/>
          <p:cNvPicPr/>
          <p:nvPr/>
        </p:nvPicPr>
        <p:blipFill>
          <a:blip r:embed="rId1"/>
          <a:stretch/>
        </p:blipFill>
        <p:spPr>
          <a:xfrm>
            <a:off x="8280000" y="180000"/>
            <a:ext cx="3600000" cy="6363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ítulo 21"/>
          <p:cNvSpPr/>
          <p:nvPr/>
        </p:nvSpPr>
        <p:spPr>
          <a:xfrm>
            <a:off x="518400" y="864000"/>
            <a:ext cx="5061600" cy="57600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100000"/>
              </a:lnSpc>
            </a:pPr>
            <a:r>
              <a:rPr b="1" lang="pt-BR" sz="5400" spc="-1" strike="noStrike">
                <a:solidFill>
                  <a:schemeClr val="dk1"/>
                </a:solidFill>
                <a:latin typeface="Bierstadt"/>
              </a:rPr>
              <a:t>Descrição do Programa</a:t>
            </a:r>
            <a:endParaRPr b="0" lang="pt-BR" sz="5400" spc="-1" strike="noStrike">
              <a:solidFill>
                <a:srgbClr val="000000"/>
              </a:solidFill>
              <a:latin typeface="Arial"/>
            </a:endParaRPr>
          </a:p>
        </p:txBody>
      </p:sp>
      <p:sp>
        <p:nvSpPr>
          <p:cNvPr id="124" name="PlaceHolder 10"/>
          <p:cNvSpPr txBox="1"/>
          <p:nvPr/>
        </p:nvSpPr>
        <p:spPr>
          <a:xfrm>
            <a:off x="720720" y="3390120"/>
            <a:ext cx="5018040" cy="750600"/>
          </a:xfrm>
          <a:prstGeom prst="rect">
            <a:avLst/>
          </a:prstGeom>
          <a:noFill/>
          <a:ln w="0">
            <a:noFill/>
          </a:ln>
        </p:spPr>
        <p:txBody>
          <a:bodyPr anchor="t">
            <a:noAutofit/>
          </a:bodyPr>
          <a:p>
            <a:pPr algn="just" defTabSz="914400">
              <a:lnSpc>
                <a:spcPct val="90000"/>
              </a:lnSpc>
              <a:spcBef>
                <a:spcPts val="1001"/>
              </a:spcBef>
              <a:tabLst>
                <a:tab algn="l" pos="0"/>
              </a:tabLst>
            </a:pPr>
            <a:r>
              <a:rPr b="0" i="1" lang="pt-BR" sz="2000" spc="-1" strike="noStrike">
                <a:solidFill>
                  <a:schemeClr val="dk1"/>
                </a:solidFill>
                <a:latin typeface="Arial"/>
              </a:rPr>
              <a:t>8- Métodos de validação para marcar o ponto, para ser feita de forma segura e justa</a:t>
            </a:r>
            <a:endParaRPr b="0" lang="pt-BR" sz="2000" spc="-1" strike="noStrike">
              <a:solidFill>
                <a:srgbClr val="000000"/>
              </a:solidFill>
              <a:latin typeface="Arial"/>
            </a:endParaRPr>
          </a:p>
        </p:txBody>
      </p:sp>
      <p:pic>
        <p:nvPicPr>
          <p:cNvPr id="125" name="" descr=""/>
          <p:cNvPicPr/>
          <p:nvPr/>
        </p:nvPicPr>
        <p:blipFill>
          <a:blip r:embed="rId1"/>
          <a:stretch/>
        </p:blipFill>
        <p:spPr>
          <a:xfrm>
            <a:off x="8280000" y="222480"/>
            <a:ext cx="3601800" cy="6366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ítulo 2"/>
          <p:cNvSpPr/>
          <p:nvPr/>
        </p:nvSpPr>
        <p:spPr>
          <a:xfrm>
            <a:off x="518400" y="864000"/>
            <a:ext cx="7040520" cy="754920"/>
          </a:xfrm>
          <a:prstGeom prst="rect">
            <a:avLst/>
          </a:prstGeom>
          <a:noFill/>
          <a:ln w="0">
            <a:noFill/>
          </a:ln>
        </p:spPr>
        <p:style>
          <a:lnRef idx="0"/>
          <a:fillRef idx="0"/>
          <a:effectRef idx="0"/>
          <a:fontRef idx="minor"/>
        </p:style>
        <p:txBody>
          <a:bodyPr lIns="90000" rIns="90000" tIns="45000" bIns="45000" anchor="t">
            <a:normAutofit fontScale="77777"/>
          </a:bodyPr>
          <a:p>
            <a:pPr defTabSz="914400">
              <a:lnSpc>
                <a:spcPct val="100000"/>
              </a:lnSpc>
            </a:pPr>
            <a:r>
              <a:rPr b="1" lang="pt-BR" sz="5400" spc="-1" strike="noStrike">
                <a:solidFill>
                  <a:schemeClr val="dk1"/>
                </a:solidFill>
                <a:latin typeface="Bierstadt"/>
              </a:rPr>
              <a:t>Reconhecimento Facial</a:t>
            </a:r>
            <a:endParaRPr b="0" lang="pt-BR" sz="5400" spc="-1" strike="noStrike">
              <a:solidFill>
                <a:srgbClr val="000000"/>
              </a:solidFill>
              <a:latin typeface="Arial"/>
            </a:endParaRPr>
          </a:p>
        </p:txBody>
      </p:sp>
      <p:sp>
        <p:nvSpPr>
          <p:cNvPr id="127" name="CaixaDeTexto 1"/>
          <p:cNvSpPr/>
          <p:nvPr/>
        </p:nvSpPr>
        <p:spPr>
          <a:xfrm>
            <a:off x="900000" y="1800000"/>
            <a:ext cx="5123880" cy="53892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Aft>
                <a:spcPts val="601"/>
              </a:spcAft>
            </a:pPr>
            <a:r>
              <a:rPr b="1" lang="pt-BR" sz="2800" spc="-1" strike="noStrike">
                <a:solidFill>
                  <a:srgbClr val="0f0f0f"/>
                </a:solidFill>
                <a:latin typeface="Söhne"/>
              </a:rPr>
              <a:t>Bibliotecas Utilizadas</a:t>
            </a:r>
            <a:endParaRPr b="0" lang="pt-BR" sz="2800" spc="-1" strike="noStrike">
              <a:solidFill>
                <a:srgbClr val="000000"/>
              </a:solidFill>
              <a:latin typeface="Arial"/>
            </a:endParaRPr>
          </a:p>
        </p:txBody>
      </p:sp>
      <p:sp>
        <p:nvSpPr>
          <p:cNvPr id="128" name="Subtítulo 1"/>
          <p:cNvSpPr/>
          <p:nvPr/>
        </p:nvSpPr>
        <p:spPr>
          <a:xfrm>
            <a:off x="715680" y="2209680"/>
            <a:ext cx="11163240" cy="4269240"/>
          </a:xfrm>
          <a:prstGeom prst="rect">
            <a:avLst/>
          </a:prstGeom>
          <a:noFill/>
          <a:ln w="0">
            <a:noFill/>
          </a:ln>
        </p:spPr>
        <p:style>
          <a:lnRef idx="0"/>
          <a:fillRef idx="0"/>
          <a:effectRef idx="0"/>
          <a:fontRef idx="minor"/>
        </p:style>
        <p:txBody>
          <a:bodyPr lIns="90000" rIns="90000" tIns="45000" bIns="45000" anchor="t">
            <a:noAutofit/>
          </a:bodyPr>
          <a:p>
            <a:pPr marL="450360" indent="-179640" algn="just">
              <a:lnSpc>
                <a:spcPct val="150000"/>
              </a:lnSpc>
              <a:tabLst>
                <a:tab algn="l" pos="0"/>
              </a:tabLst>
            </a:pPr>
            <a:r>
              <a:rPr b="1" lang="pt-BR" sz="1800" spc="-1" strike="noStrike">
                <a:solidFill>
                  <a:schemeClr val="dk1"/>
                </a:solidFill>
                <a:latin typeface="Bierstadt"/>
              </a:rPr>
              <a:t>os</a:t>
            </a:r>
            <a:r>
              <a:rPr b="0" lang="pt-BR" sz="1800" spc="-1" strike="noStrike">
                <a:solidFill>
                  <a:schemeClr val="dk1"/>
                </a:solidFill>
                <a:latin typeface="Bierstadt"/>
              </a:rPr>
              <a:t>: Fornece funcionalidades para interagir com o sistema operacional, como ler e escrever arquivos.</a:t>
            </a:r>
            <a:endParaRPr b="0" lang="pt-BR" sz="1800" spc="-1" strike="noStrike">
              <a:solidFill>
                <a:srgbClr val="000000"/>
              </a:solidFill>
              <a:latin typeface="Arial"/>
            </a:endParaRPr>
          </a:p>
          <a:p>
            <a:pPr marL="450360" indent="-179640" algn="just">
              <a:lnSpc>
                <a:spcPct val="150000"/>
              </a:lnSpc>
              <a:tabLst>
                <a:tab algn="l" pos="0"/>
              </a:tabLst>
            </a:pPr>
            <a:r>
              <a:rPr b="1" lang="pt-BR" sz="1800" spc="-1" strike="noStrike">
                <a:solidFill>
                  <a:schemeClr val="dk1"/>
                </a:solidFill>
                <a:latin typeface="Bierstadt"/>
              </a:rPr>
              <a:t>Flask</a:t>
            </a:r>
            <a:r>
              <a:rPr b="0" lang="pt-BR" sz="1800" spc="-1" strike="noStrike">
                <a:solidFill>
                  <a:schemeClr val="dk1"/>
                </a:solidFill>
                <a:latin typeface="Bierstadt"/>
              </a:rPr>
              <a:t>: Uma biblioteca para criar aplicativos web em Python.</a:t>
            </a:r>
            <a:endParaRPr b="0" lang="pt-BR" sz="1800" spc="-1" strike="noStrike">
              <a:solidFill>
                <a:srgbClr val="000000"/>
              </a:solidFill>
              <a:latin typeface="Arial"/>
            </a:endParaRPr>
          </a:p>
          <a:p>
            <a:pPr marL="450360" indent="-179640" algn="just">
              <a:lnSpc>
                <a:spcPct val="150000"/>
              </a:lnSpc>
              <a:tabLst>
                <a:tab algn="l" pos="0"/>
              </a:tabLst>
            </a:pPr>
            <a:r>
              <a:rPr b="1" lang="pt-BR" sz="1800" spc="-1" strike="noStrike">
                <a:solidFill>
                  <a:schemeClr val="dk1"/>
                </a:solidFill>
                <a:latin typeface="Bierstadt"/>
              </a:rPr>
              <a:t>face_recognition</a:t>
            </a:r>
            <a:r>
              <a:rPr b="0" lang="pt-BR" sz="1800" spc="-1" strike="noStrike">
                <a:solidFill>
                  <a:schemeClr val="dk1"/>
                </a:solidFill>
                <a:latin typeface="Bierstadt"/>
              </a:rPr>
              <a:t>: Uma biblioteca para reconhecimento facial.</a:t>
            </a:r>
            <a:endParaRPr b="0" lang="pt-BR" sz="1800" spc="-1" strike="noStrike">
              <a:solidFill>
                <a:srgbClr val="000000"/>
              </a:solidFill>
              <a:latin typeface="Arial"/>
            </a:endParaRPr>
          </a:p>
          <a:p>
            <a:pPr marL="450360" indent="-179640" algn="just">
              <a:lnSpc>
                <a:spcPct val="150000"/>
              </a:lnSpc>
              <a:tabLst>
                <a:tab algn="l" pos="0"/>
              </a:tabLst>
            </a:pPr>
            <a:r>
              <a:rPr b="1" lang="pt-BR" sz="1800" spc="-1" strike="noStrike">
                <a:solidFill>
                  <a:schemeClr val="dk1"/>
                </a:solidFill>
                <a:latin typeface="Bierstadt"/>
              </a:rPr>
              <a:t>requests</a:t>
            </a:r>
            <a:r>
              <a:rPr b="0" lang="pt-BR" sz="1800" spc="-1" strike="noStrike">
                <a:solidFill>
                  <a:schemeClr val="dk1"/>
                </a:solidFill>
                <a:latin typeface="Bierstadt"/>
              </a:rPr>
              <a:t>: Usada para fazer requisições HTTP.</a:t>
            </a:r>
            <a:endParaRPr b="0" lang="pt-BR" sz="1800" spc="-1" strike="noStrike">
              <a:solidFill>
                <a:srgbClr val="000000"/>
              </a:solidFill>
              <a:latin typeface="Arial"/>
            </a:endParaRPr>
          </a:p>
          <a:p>
            <a:pPr marL="450360" indent="-179640" algn="just">
              <a:lnSpc>
                <a:spcPct val="150000"/>
              </a:lnSpc>
              <a:tabLst>
                <a:tab algn="l" pos="0"/>
              </a:tabLst>
            </a:pPr>
            <a:r>
              <a:rPr b="1" lang="pt-BR" sz="1800" spc="-1" strike="noStrike">
                <a:solidFill>
                  <a:schemeClr val="dk1"/>
                </a:solidFill>
                <a:latin typeface="Bierstadt"/>
              </a:rPr>
              <a:t>shutil</a:t>
            </a:r>
            <a:r>
              <a:rPr b="0" lang="pt-BR" sz="1800" spc="-1" strike="noStrike">
                <a:solidFill>
                  <a:schemeClr val="dk1"/>
                </a:solidFill>
                <a:latin typeface="Bierstadt"/>
              </a:rPr>
              <a:t>: Oferece operações de alto nível em arquivos e diretórios.</a:t>
            </a:r>
            <a:endParaRPr b="0" lang="pt-BR" sz="1800" spc="-1" strike="noStrike">
              <a:solidFill>
                <a:srgbClr val="000000"/>
              </a:solidFill>
              <a:latin typeface="Arial"/>
            </a:endParaRPr>
          </a:p>
          <a:p>
            <a:pPr marL="450360" indent="-179640" algn="just">
              <a:lnSpc>
                <a:spcPct val="150000"/>
              </a:lnSpc>
              <a:tabLst>
                <a:tab algn="l" pos="0"/>
              </a:tabLst>
            </a:pPr>
            <a:r>
              <a:rPr b="1" lang="pt-BR" sz="1800" spc="-1" strike="noStrike">
                <a:solidFill>
                  <a:schemeClr val="dk1"/>
                </a:solidFill>
                <a:latin typeface="Bierstadt"/>
              </a:rPr>
              <a:t>numpy</a:t>
            </a:r>
            <a:r>
              <a:rPr b="0" lang="pt-BR" sz="1800" spc="-1" strike="noStrike">
                <a:solidFill>
                  <a:schemeClr val="dk1"/>
                </a:solidFill>
                <a:latin typeface="Bierstadt"/>
              </a:rPr>
              <a:t>: Biblioteca para operações matemáticas em arrays e matrizes.</a:t>
            </a:r>
            <a:endParaRPr b="0" lang="pt-BR" sz="1800" spc="-1" strike="noStrike">
              <a:solidFill>
                <a:srgbClr val="000000"/>
              </a:solidFill>
              <a:latin typeface="Arial"/>
            </a:endParaRPr>
          </a:p>
          <a:p>
            <a:pPr marL="450360" indent="-179640" algn="just">
              <a:lnSpc>
                <a:spcPct val="150000"/>
              </a:lnSpc>
              <a:tabLst>
                <a:tab algn="l" pos="0"/>
              </a:tabLst>
            </a:pPr>
            <a:r>
              <a:rPr b="1" lang="pt-BR" sz="1800" spc="-1" strike="noStrike">
                <a:solidFill>
                  <a:schemeClr val="dk1"/>
                </a:solidFill>
                <a:latin typeface="Bierstadt"/>
              </a:rPr>
              <a:t>PIL (Pillow)</a:t>
            </a:r>
            <a:r>
              <a:rPr b="0" lang="pt-BR" sz="1800" spc="-1" strike="noStrike">
                <a:solidFill>
                  <a:schemeClr val="dk1"/>
                </a:solidFill>
                <a:latin typeface="Bierstadt"/>
              </a:rPr>
              <a:t>: Biblioteca para trabalhar com imagens.</a:t>
            </a:r>
            <a:endParaRPr b="0" lang="pt-BR" sz="1800" spc="-1" strike="noStrike">
              <a:solidFill>
                <a:srgbClr val="000000"/>
              </a:solidFill>
              <a:latin typeface="Arial"/>
            </a:endParaRPr>
          </a:p>
          <a:p>
            <a:pPr marL="450360" indent="-179640" algn="just">
              <a:lnSpc>
                <a:spcPct val="150000"/>
              </a:lnSpc>
              <a:tabLst>
                <a:tab algn="l" pos="0"/>
              </a:tabLst>
            </a:pPr>
            <a:r>
              <a:rPr b="1" lang="pt-BR" sz="1800" spc="-1" strike="noStrike">
                <a:solidFill>
                  <a:schemeClr val="dk1"/>
                </a:solidFill>
                <a:latin typeface="Bierstadt"/>
              </a:rPr>
              <a:t>BytesIO</a:t>
            </a:r>
            <a:r>
              <a:rPr b="0" lang="pt-BR" sz="1800" spc="-1" strike="noStrike">
                <a:solidFill>
                  <a:schemeClr val="dk1"/>
                </a:solidFill>
                <a:latin typeface="Bierstadt"/>
              </a:rPr>
              <a:t>: Uma classe que permite operações com dados binários em memória.</a:t>
            </a:r>
            <a:endParaRPr b="0" lang="pt-BR" sz="1800" spc="-1" strike="noStrike">
              <a:solidFill>
                <a:srgbClr val="000000"/>
              </a:solidFill>
              <a:latin typeface="Arial"/>
            </a:endParaRPr>
          </a:p>
          <a:p>
            <a:pPr marL="450360" indent="-179640" algn="just">
              <a:lnSpc>
                <a:spcPct val="150000"/>
              </a:lnSpc>
              <a:tabLst>
                <a:tab algn="l" pos="0"/>
              </a:tabLst>
            </a:pPr>
            <a:r>
              <a:rPr b="1" lang="pt-BR" sz="1800" spc="-1" strike="noStrike">
                <a:solidFill>
                  <a:schemeClr val="dk1"/>
                </a:solidFill>
                <a:latin typeface="Bierstadt"/>
              </a:rPr>
              <a:t>waitress</a:t>
            </a:r>
            <a:r>
              <a:rPr b="0" lang="pt-BR" sz="1800" spc="-1" strike="noStrike">
                <a:solidFill>
                  <a:schemeClr val="dk1"/>
                </a:solidFill>
                <a:latin typeface="Bierstadt"/>
              </a:rPr>
              <a:t>: Um servidor WSGI leve e eficiente.</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ítulo 3"/>
          <p:cNvSpPr/>
          <p:nvPr/>
        </p:nvSpPr>
        <p:spPr>
          <a:xfrm>
            <a:off x="540000" y="759240"/>
            <a:ext cx="7940520" cy="574920"/>
          </a:xfrm>
          <a:prstGeom prst="rect">
            <a:avLst/>
          </a:prstGeom>
          <a:noFill/>
          <a:ln w="0">
            <a:noFill/>
          </a:ln>
        </p:spPr>
        <p:style>
          <a:lnRef idx="0"/>
          <a:fillRef idx="0"/>
          <a:effectRef idx="0"/>
          <a:fontRef idx="minor"/>
        </p:style>
        <p:txBody>
          <a:bodyPr lIns="90000" rIns="90000" tIns="45000" bIns="45000" anchor="t">
            <a:normAutofit fontScale="50000"/>
          </a:bodyPr>
          <a:p>
            <a:pPr defTabSz="914400">
              <a:lnSpc>
                <a:spcPct val="100000"/>
              </a:lnSpc>
            </a:pPr>
            <a:r>
              <a:rPr b="1" lang="pt-BR" sz="5400" spc="-1" strike="noStrike">
                <a:solidFill>
                  <a:schemeClr val="dk1"/>
                </a:solidFill>
                <a:latin typeface="Bierstadt"/>
              </a:rPr>
              <a:t>Solicitação para Reconhecimento Facial</a:t>
            </a:r>
            <a:endParaRPr b="0" lang="pt-BR" sz="5400" spc="-1" strike="noStrike">
              <a:solidFill>
                <a:srgbClr val="000000"/>
              </a:solidFill>
              <a:latin typeface="Arial"/>
            </a:endParaRPr>
          </a:p>
        </p:txBody>
      </p:sp>
      <p:sp>
        <p:nvSpPr>
          <p:cNvPr id="130" name="Subtítulo 3"/>
          <p:cNvSpPr/>
          <p:nvPr/>
        </p:nvSpPr>
        <p:spPr>
          <a:xfrm>
            <a:off x="625320" y="3600000"/>
            <a:ext cx="11163240" cy="3009240"/>
          </a:xfrm>
          <a:prstGeom prst="rect">
            <a:avLst/>
          </a:prstGeom>
          <a:noFill/>
          <a:ln w="0">
            <a:noFill/>
          </a:ln>
        </p:spPr>
        <p:style>
          <a:lnRef idx="0"/>
          <a:fillRef idx="0"/>
          <a:effectRef idx="0"/>
          <a:fontRef idx="minor"/>
        </p:style>
        <p:txBody>
          <a:bodyPr lIns="90000" rIns="90000" tIns="45000" bIns="45000" anchor="t">
            <a:noAutofit/>
          </a:bodyPr>
          <a:p>
            <a:pPr algn="just">
              <a:lnSpc>
                <a:spcPct val="150000"/>
              </a:lnSpc>
            </a:pPr>
            <a:r>
              <a:rPr b="0" lang="pt-BR" sz="1800" spc="-1" strike="noStrike">
                <a:solidFill>
                  <a:srgbClr val="000000"/>
                </a:solidFill>
                <a:latin typeface="Arial"/>
              </a:rPr>
              <a:t>Esta rota trata as solicitações POST para reconhecimento facial.</a:t>
            </a:r>
            <a:endParaRPr b="0" lang="pt-BR" sz="1800" spc="-1" strike="noStrike">
              <a:solidFill>
                <a:srgbClr val="000000"/>
              </a:solidFill>
              <a:latin typeface="Arial"/>
            </a:endParaRPr>
          </a:p>
          <a:p>
            <a:pPr algn="just">
              <a:lnSpc>
                <a:spcPct val="150000"/>
              </a:lnSpc>
            </a:pPr>
            <a:r>
              <a:rPr b="0" lang="pt-BR" sz="1800" spc="-1" strike="noStrike">
                <a:solidFill>
                  <a:srgbClr val="000000"/>
                </a:solidFill>
                <a:latin typeface="Arial"/>
              </a:rPr>
              <a:t>A função request.get_json() obtém os dados JSON da solicitação.</a:t>
            </a:r>
            <a:endParaRPr b="0" lang="pt-BR" sz="1800" spc="-1" strike="noStrike">
              <a:solidFill>
                <a:srgbClr val="000000"/>
              </a:solidFill>
              <a:latin typeface="Arial"/>
            </a:endParaRPr>
          </a:p>
          <a:p>
            <a:pPr algn="just">
              <a:lnSpc>
                <a:spcPct val="150000"/>
              </a:lnSpc>
            </a:pPr>
            <a:r>
              <a:rPr b="0" lang="pt-BR" sz="1800" spc="-1" strike="noStrike">
                <a:solidFill>
                  <a:srgbClr val="000000"/>
                </a:solidFill>
                <a:latin typeface="Arial"/>
              </a:rPr>
              <a:t>Verifica se o JSON contém a chave 'image_url'. Se não, retorna uma mensagem de erro indicando que a URL da imagem está ausente.</a:t>
            </a:r>
            <a:endParaRPr b="0" lang="pt-BR" sz="1800" spc="-1" strike="noStrike">
              <a:solidFill>
                <a:srgbClr val="000000"/>
              </a:solidFill>
              <a:latin typeface="Arial"/>
            </a:endParaRPr>
          </a:p>
          <a:p>
            <a:pPr algn="just">
              <a:lnSpc>
                <a:spcPct val="150000"/>
              </a:lnSpc>
            </a:pPr>
            <a:r>
              <a:rPr b="0" lang="pt-BR" sz="1800" spc="-1" strike="noStrike">
                <a:solidFill>
                  <a:srgbClr val="000000"/>
                </a:solidFill>
                <a:latin typeface="Arial"/>
              </a:rPr>
              <a:t>Chama a função load_known_faces() para carregar os rostos conhecidos e seus respectivos nomes.</a:t>
            </a:r>
            <a:endParaRPr b="0" lang="pt-BR" sz="1800" spc="-1" strike="noStrike">
              <a:solidFill>
                <a:srgbClr val="000000"/>
              </a:solidFill>
              <a:latin typeface="Arial"/>
            </a:endParaRPr>
          </a:p>
          <a:p>
            <a:pPr algn="just">
              <a:lnSpc>
                <a:spcPct val="150000"/>
              </a:lnSpc>
            </a:pPr>
            <a:r>
              <a:rPr b="0" lang="pt-BR" sz="1800" spc="-1" strike="noStrike">
                <a:solidFill>
                  <a:srgbClr val="000000"/>
                </a:solidFill>
                <a:latin typeface="Arial"/>
              </a:rPr>
              <a:t>Chama a função recognize_face() para reconhecer os rostos na imagem fornecida pela URL.</a:t>
            </a:r>
            <a:endParaRPr b="0" lang="pt-BR" sz="1800" spc="-1" strike="noStrike">
              <a:solidFill>
                <a:srgbClr val="000000"/>
              </a:solidFill>
              <a:latin typeface="Arial"/>
            </a:endParaRPr>
          </a:p>
          <a:p>
            <a:pPr algn="just">
              <a:lnSpc>
                <a:spcPct val="150000"/>
              </a:lnSpc>
            </a:pPr>
            <a:r>
              <a:rPr b="0" lang="pt-BR" sz="1800" spc="-1" strike="noStrike">
                <a:solidFill>
                  <a:srgbClr val="000000"/>
                </a:solidFill>
                <a:latin typeface="Arial"/>
              </a:rPr>
              <a:t>Retorna um JSON contendo os nomes dos rostos reconhecidos e uma mensagem.</a:t>
            </a:r>
            <a:endParaRPr b="0" lang="pt-BR" sz="1800" spc="-1" strike="noStrike">
              <a:solidFill>
                <a:srgbClr val="000000"/>
              </a:solidFill>
              <a:latin typeface="Arial"/>
            </a:endParaRPr>
          </a:p>
        </p:txBody>
      </p:sp>
      <p:pic>
        <p:nvPicPr>
          <p:cNvPr id="131" name="" descr=""/>
          <p:cNvPicPr/>
          <p:nvPr/>
        </p:nvPicPr>
        <p:blipFill>
          <a:blip r:embed="rId1"/>
          <a:stretch/>
        </p:blipFill>
        <p:spPr>
          <a:xfrm>
            <a:off x="625320" y="1335240"/>
            <a:ext cx="10353600" cy="23583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ítulo 6"/>
          <p:cNvSpPr/>
          <p:nvPr/>
        </p:nvSpPr>
        <p:spPr>
          <a:xfrm>
            <a:off x="540000" y="540000"/>
            <a:ext cx="7940520" cy="574920"/>
          </a:xfrm>
          <a:prstGeom prst="rect">
            <a:avLst/>
          </a:prstGeom>
          <a:noFill/>
          <a:ln w="0">
            <a:noFill/>
          </a:ln>
        </p:spPr>
        <p:style>
          <a:lnRef idx="0"/>
          <a:fillRef idx="0"/>
          <a:effectRef idx="0"/>
          <a:fontRef idx="minor"/>
        </p:style>
        <p:txBody>
          <a:bodyPr lIns="90000" rIns="90000" tIns="45000" bIns="45000" anchor="t">
            <a:normAutofit fontScale="48333"/>
          </a:bodyPr>
          <a:p>
            <a:pPr defTabSz="914400">
              <a:lnSpc>
                <a:spcPct val="100000"/>
              </a:lnSpc>
            </a:pPr>
            <a:r>
              <a:rPr b="1" lang="pt-BR" sz="5400" spc="-1" strike="noStrike">
                <a:solidFill>
                  <a:schemeClr val="dk1"/>
                </a:solidFill>
                <a:latin typeface="Bierstadt"/>
              </a:rPr>
              <a:t>Solicitação para Cadastrar Novas Pessoas</a:t>
            </a:r>
            <a:endParaRPr b="0" lang="pt-BR" sz="5400" spc="-1" strike="noStrike">
              <a:solidFill>
                <a:srgbClr val="000000"/>
              </a:solidFill>
              <a:latin typeface="Arial"/>
            </a:endParaRPr>
          </a:p>
        </p:txBody>
      </p:sp>
      <p:sp>
        <p:nvSpPr>
          <p:cNvPr id="133" name="Subtítulo 5"/>
          <p:cNvSpPr/>
          <p:nvPr/>
        </p:nvSpPr>
        <p:spPr>
          <a:xfrm>
            <a:off x="535680" y="3780000"/>
            <a:ext cx="11163240" cy="3076920"/>
          </a:xfrm>
          <a:prstGeom prst="rect">
            <a:avLst/>
          </a:prstGeom>
          <a:noFill/>
          <a:ln w="0">
            <a:noFill/>
          </a:ln>
        </p:spPr>
        <p:style>
          <a:lnRef idx="0"/>
          <a:fillRef idx="0"/>
          <a:effectRef idx="0"/>
          <a:fontRef idx="minor"/>
        </p:style>
        <p:txBody>
          <a:bodyPr lIns="90000" rIns="90000" tIns="45000" bIns="45000" anchor="t">
            <a:noAutofit/>
          </a:bodyPr>
          <a:p>
            <a:pPr algn="just">
              <a:lnSpc>
                <a:spcPct val="150000"/>
              </a:lnSpc>
            </a:pPr>
            <a:r>
              <a:rPr b="0" lang="pt-BR" sz="1400" spc="-1" strike="noStrike">
                <a:solidFill>
                  <a:srgbClr val="000000"/>
                </a:solidFill>
                <a:latin typeface="Arial"/>
              </a:rPr>
              <a:t>Esta rota trata as solicitações POST para cadastrar novas pessoas no banco de dados.</a:t>
            </a:r>
            <a:endParaRPr b="0" lang="pt-BR" sz="1400" spc="-1" strike="noStrike">
              <a:solidFill>
                <a:srgbClr val="000000"/>
              </a:solidFill>
              <a:latin typeface="Arial"/>
            </a:endParaRPr>
          </a:p>
          <a:p>
            <a:pPr algn="just">
              <a:lnSpc>
                <a:spcPct val="150000"/>
              </a:lnSpc>
            </a:pPr>
            <a:r>
              <a:rPr b="0" lang="pt-BR" sz="1400" spc="-1" strike="noStrike">
                <a:solidFill>
                  <a:srgbClr val="000000"/>
                </a:solidFill>
                <a:latin typeface="Arial"/>
              </a:rPr>
              <a:t>A função request.get_json() obtém os dados JSON da solicitação.</a:t>
            </a:r>
            <a:endParaRPr b="0" lang="pt-BR" sz="1400" spc="-1" strike="noStrike">
              <a:solidFill>
                <a:srgbClr val="000000"/>
              </a:solidFill>
              <a:latin typeface="Arial"/>
            </a:endParaRPr>
          </a:p>
          <a:p>
            <a:pPr algn="just">
              <a:lnSpc>
                <a:spcPct val="150000"/>
              </a:lnSpc>
            </a:pPr>
            <a:r>
              <a:rPr b="0" lang="pt-BR" sz="1400" spc="-1" strike="noStrike">
                <a:solidFill>
                  <a:srgbClr val="000000"/>
                </a:solidFill>
                <a:latin typeface="Arial"/>
              </a:rPr>
              <a:t>Verifica se o JSON contém as chaves 'name' e 'image_urls'. Se não, retorna uma mensagem de erro indicando que o nome ou as URLs das imagens estão ausentes.</a:t>
            </a:r>
            <a:endParaRPr b="0" lang="pt-BR" sz="1400" spc="-1" strike="noStrike">
              <a:solidFill>
                <a:srgbClr val="000000"/>
              </a:solidFill>
              <a:latin typeface="Arial"/>
            </a:endParaRPr>
          </a:p>
          <a:p>
            <a:pPr algn="just">
              <a:lnSpc>
                <a:spcPct val="150000"/>
              </a:lnSpc>
            </a:pPr>
            <a:r>
              <a:rPr b="0" lang="pt-BR" sz="1400" spc="-1" strike="noStrike">
                <a:solidFill>
                  <a:srgbClr val="000000"/>
                </a:solidFill>
                <a:latin typeface="Arial"/>
              </a:rPr>
              <a:t>Extrai o nome e as URLs das imagens da solicitação.</a:t>
            </a:r>
            <a:endParaRPr b="0" lang="pt-BR" sz="1400" spc="-1" strike="noStrike">
              <a:solidFill>
                <a:srgbClr val="000000"/>
              </a:solidFill>
              <a:latin typeface="Arial"/>
            </a:endParaRPr>
          </a:p>
          <a:p>
            <a:pPr algn="just">
              <a:lnSpc>
                <a:spcPct val="150000"/>
              </a:lnSpc>
            </a:pPr>
            <a:r>
              <a:rPr b="0" lang="pt-BR" sz="1400" spc="-1" strike="noStrike">
                <a:solidFill>
                  <a:srgbClr val="000000"/>
                </a:solidFill>
                <a:latin typeface="Arial"/>
              </a:rPr>
              <a:t>Cria um diretório para a pessoa com base no nome no caminho dataset_path.</a:t>
            </a:r>
            <a:endParaRPr b="0" lang="pt-BR" sz="1400" spc="-1" strike="noStrike">
              <a:solidFill>
                <a:srgbClr val="000000"/>
              </a:solidFill>
              <a:latin typeface="Arial"/>
            </a:endParaRPr>
          </a:p>
          <a:p>
            <a:pPr algn="just">
              <a:lnSpc>
                <a:spcPct val="150000"/>
              </a:lnSpc>
            </a:pPr>
            <a:r>
              <a:rPr b="0" lang="pt-BR" sz="1400" spc="-1" strike="noStrike">
                <a:solidFill>
                  <a:srgbClr val="000000"/>
                </a:solidFill>
                <a:latin typeface="Arial"/>
              </a:rPr>
              <a:t>Para cada URL de imagem, baixa a imagem, salva-a no diretório da pessoa com um nome único e incrementa um contador para o nome do arquivo.</a:t>
            </a:r>
            <a:endParaRPr b="0" lang="pt-BR" sz="1400" spc="-1" strike="noStrike">
              <a:solidFill>
                <a:srgbClr val="000000"/>
              </a:solidFill>
              <a:latin typeface="Arial"/>
            </a:endParaRPr>
          </a:p>
          <a:p>
            <a:pPr algn="just">
              <a:lnSpc>
                <a:spcPct val="150000"/>
              </a:lnSpc>
            </a:pPr>
            <a:r>
              <a:rPr b="0" lang="pt-BR" sz="1400" spc="-1" strike="noStrike">
                <a:solidFill>
                  <a:srgbClr val="000000"/>
                </a:solidFill>
                <a:latin typeface="Arial"/>
              </a:rPr>
              <a:t>Retorna uma mensagem indicando que a pessoa foi cadastrada com sucesso.</a:t>
            </a:r>
            <a:endParaRPr b="0" lang="pt-BR" sz="1400" spc="-1" strike="noStrike">
              <a:solidFill>
                <a:srgbClr val="000000"/>
              </a:solidFill>
              <a:latin typeface="Arial"/>
            </a:endParaRPr>
          </a:p>
        </p:txBody>
      </p:sp>
      <p:pic>
        <p:nvPicPr>
          <p:cNvPr id="134" name="" descr=""/>
          <p:cNvPicPr/>
          <p:nvPr/>
        </p:nvPicPr>
        <p:blipFill>
          <a:blip r:embed="rId1"/>
          <a:stretch/>
        </p:blipFill>
        <p:spPr>
          <a:xfrm>
            <a:off x="720000" y="1019520"/>
            <a:ext cx="8820000" cy="29394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ítulo 8"/>
          <p:cNvSpPr/>
          <p:nvPr/>
        </p:nvSpPr>
        <p:spPr>
          <a:xfrm>
            <a:off x="518400" y="864000"/>
            <a:ext cx="2720520" cy="754920"/>
          </a:xfrm>
          <a:prstGeom prst="rect">
            <a:avLst/>
          </a:prstGeom>
          <a:noFill/>
          <a:ln w="0">
            <a:noFill/>
          </a:ln>
        </p:spPr>
        <p:style>
          <a:lnRef idx="0"/>
          <a:fillRef idx="0"/>
          <a:effectRef idx="0"/>
          <a:fontRef idx="minor"/>
        </p:style>
        <p:txBody>
          <a:bodyPr lIns="90000" rIns="90000" tIns="45000" bIns="45000" anchor="t">
            <a:normAutofit fontScale="81111"/>
          </a:bodyPr>
          <a:p>
            <a:pPr defTabSz="914400">
              <a:lnSpc>
                <a:spcPct val="100000"/>
              </a:lnSpc>
            </a:pPr>
            <a:r>
              <a:rPr b="1" lang="pt-BR" sz="5400" spc="-1" strike="noStrike">
                <a:solidFill>
                  <a:schemeClr val="dk1"/>
                </a:solidFill>
                <a:latin typeface="Bierstadt"/>
              </a:rPr>
              <a:t>Objetivo</a:t>
            </a:r>
            <a:endParaRPr b="0" lang="pt-BR" sz="5400" spc="-1" strike="noStrike">
              <a:solidFill>
                <a:srgbClr val="000000"/>
              </a:solidFill>
              <a:latin typeface="Arial"/>
            </a:endParaRPr>
          </a:p>
        </p:txBody>
      </p:sp>
      <p:sp>
        <p:nvSpPr>
          <p:cNvPr id="88" name="Subtítulo 7"/>
          <p:cNvSpPr/>
          <p:nvPr/>
        </p:nvSpPr>
        <p:spPr>
          <a:xfrm>
            <a:off x="720000" y="3109680"/>
            <a:ext cx="11163240" cy="1569240"/>
          </a:xfrm>
          <a:prstGeom prst="rect">
            <a:avLst/>
          </a:prstGeom>
          <a:noFill/>
          <a:ln w="0">
            <a:noFill/>
          </a:ln>
        </p:spPr>
        <p:style>
          <a:lnRef idx="0"/>
          <a:fillRef idx="0"/>
          <a:effectRef idx="0"/>
          <a:fontRef idx="minor"/>
        </p:style>
        <p:txBody>
          <a:bodyPr lIns="90000" rIns="90000" tIns="45000" bIns="45000" anchor="t">
            <a:noAutofit/>
          </a:bodyPr>
          <a:p>
            <a:pPr algn="ctr">
              <a:lnSpc>
                <a:spcPct val="150000"/>
              </a:lnSpc>
            </a:pPr>
            <a:r>
              <a:rPr b="0" lang="pt-BR" sz="1800" spc="-1" strike="noStrike">
                <a:solidFill>
                  <a:srgbClr val="000000"/>
                </a:solidFill>
                <a:latin typeface="Arial"/>
                <a:ea typeface="NSimSun"/>
              </a:rPr>
              <a:t>Criar uma ferramenta online que facilite o contato e monitorações entre funcionários e empregadores</a:t>
            </a:r>
            <a:endParaRPr b="0" lang="pt-BR" sz="1800" spc="-1" strike="noStrike">
              <a:solidFill>
                <a:srgbClr val="000000"/>
              </a:solidFill>
              <a:latin typeface="Arial"/>
            </a:endParaRPr>
          </a:p>
          <a:p>
            <a:pPr algn="ctr">
              <a:lnSpc>
                <a:spcPct val="150000"/>
              </a:lnSpc>
            </a:pP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ítulo 7"/>
          <p:cNvSpPr/>
          <p:nvPr/>
        </p:nvSpPr>
        <p:spPr>
          <a:xfrm>
            <a:off x="540000" y="684000"/>
            <a:ext cx="7940520" cy="574920"/>
          </a:xfrm>
          <a:prstGeom prst="rect">
            <a:avLst/>
          </a:prstGeom>
          <a:noFill/>
          <a:ln w="0">
            <a:noFill/>
          </a:ln>
        </p:spPr>
        <p:style>
          <a:lnRef idx="0"/>
          <a:fillRef idx="0"/>
          <a:effectRef idx="0"/>
          <a:fontRef idx="minor"/>
        </p:style>
        <p:txBody>
          <a:bodyPr lIns="90000" rIns="90000" tIns="45000" bIns="45000" anchor="t">
            <a:normAutofit fontScale="60555"/>
          </a:bodyPr>
          <a:p>
            <a:pPr defTabSz="914400">
              <a:lnSpc>
                <a:spcPct val="100000"/>
              </a:lnSpc>
            </a:pPr>
            <a:r>
              <a:rPr b="1" lang="pt-BR" sz="5400" spc="-1" strike="noStrike">
                <a:solidFill>
                  <a:schemeClr val="dk1"/>
                </a:solidFill>
                <a:latin typeface="Bierstadt"/>
              </a:rPr>
              <a:t>Servidor</a:t>
            </a:r>
            <a:endParaRPr b="0" lang="pt-BR" sz="5400" spc="-1" strike="noStrike">
              <a:solidFill>
                <a:srgbClr val="000000"/>
              </a:solidFill>
              <a:latin typeface="Arial"/>
            </a:endParaRPr>
          </a:p>
        </p:txBody>
      </p:sp>
      <p:pic>
        <p:nvPicPr>
          <p:cNvPr id="136" name="" descr=""/>
          <p:cNvPicPr/>
          <p:nvPr/>
        </p:nvPicPr>
        <p:blipFill>
          <a:blip r:embed="rId1"/>
          <a:stretch/>
        </p:blipFill>
        <p:spPr>
          <a:xfrm>
            <a:off x="1800000" y="2700000"/>
            <a:ext cx="7992720" cy="1189080"/>
          </a:xfrm>
          <a:prstGeom prst="rect">
            <a:avLst/>
          </a:prstGeom>
          <a:ln w="0">
            <a:noFill/>
          </a:ln>
        </p:spPr>
      </p:pic>
      <p:sp>
        <p:nvSpPr>
          <p:cNvPr id="137" name="Subtítulo 6"/>
          <p:cNvSpPr/>
          <p:nvPr/>
        </p:nvSpPr>
        <p:spPr>
          <a:xfrm>
            <a:off x="535680" y="5220000"/>
            <a:ext cx="11163240" cy="1078920"/>
          </a:xfrm>
          <a:prstGeom prst="rect">
            <a:avLst/>
          </a:prstGeom>
          <a:noFill/>
          <a:ln w="0">
            <a:noFill/>
          </a:ln>
        </p:spPr>
        <p:style>
          <a:lnRef idx="0"/>
          <a:fillRef idx="0"/>
          <a:effectRef idx="0"/>
          <a:fontRef idx="minor"/>
        </p:style>
        <p:txBody>
          <a:bodyPr lIns="90000" rIns="90000" tIns="45000" bIns="45000" anchor="t">
            <a:noAutofit/>
          </a:bodyPr>
          <a:p>
            <a:pPr algn="just">
              <a:lnSpc>
                <a:spcPct val="150000"/>
              </a:lnSpc>
            </a:pPr>
            <a:r>
              <a:rPr b="0" lang="pt-BR" sz="1800" spc="-1" strike="noStrike">
                <a:solidFill>
                  <a:srgbClr val="000000"/>
                </a:solidFill>
                <a:latin typeface="Arial"/>
              </a:rPr>
              <a:t>Verifica se o script está sendo executado diretamente.</a:t>
            </a:r>
            <a:endParaRPr b="0" lang="pt-BR" sz="1800" spc="-1" strike="noStrike">
              <a:solidFill>
                <a:srgbClr val="000000"/>
              </a:solidFill>
              <a:latin typeface="Arial"/>
            </a:endParaRPr>
          </a:p>
          <a:p>
            <a:pPr algn="just">
              <a:lnSpc>
                <a:spcPct val="150000"/>
              </a:lnSpc>
            </a:pPr>
            <a:r>
              <a:rPr b="0" lang="pt-BR" sz="1800" spc="-1" strike="noStrike">
                <a:solidFill>
                  <a:srgbClr val="000000"/>
                </a:solidFill>
                <a:latin typeface="Arial"/>
              </a:rPr>
              <a:t>Inicia o servidor usando o Waitress, um servidor WSGI, na interface localhost (127.0.0.1) e na porta 5000.</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138" name="Rectangle 20">
            <a:extLst>
              <a:ext uri="{C183D7F6-B498-43B3-948B-1728B52AA6E4}">
                <adec:decorative xmlns:adec="http://schemas.microsoft.com/office/drawing/2017/decorative" val="1"/>
              </a:ext>
            </a:extLst>
          </p:cNvPr>
          <p:cNvSpPr/>
          <p:nvPr/>
        </p:nvSpPr>
        <p:spPr>
          <a:xfrm>
            <a:off x="0" y="0"/>
            <a:ext cx="1218744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39" name="PlaceHolder 1"/>
          <p:cNvSpPr>
            <a:spLocks noGrp="1"/>
          </p:cNvSpPr>
          <p:nvPr>
            <p:ph type="title"/>
          </p:nvPr>
        </p:nvSpPr>
        <p:spPr>
          <a:xfrm>
            <a:off x="518040" y="1043640"/>
            <a:ext cx="5035680" cy="1110240"/>
          </a:xfrm>
          <a:prstGeom prst="rect">
            <a:avLst/>
          </a:prstGeom>
          <a:noFill/>
          <a:ln w="0">
            <a:noFill/>
          </a:ln>
        </p:spPr>
        <p:txBody>
          <a:bodyPr lIns="91440" rIns="91440" tIns="45720" bIns="45720" anchor="t">
            <a:normAutofit fontScale="83888"/>
          </a:bodyPr>
          <a:p>
            <a:pPr indent="0" defTabSz="914400">
              <a:lnSpc>
                <a:spcPct val="100000"/>
              </a:lnSpc>
              <a:buNone/>
              <a:tabLst>
                <a:tab algn="l" pos="0"/>
              </a:tabLst>
            </a:pPr>
            <a:r>
              <a:rPr b="1" lang="pt-BR" sz="5400" spc="-1" strike="noStrike">
                <a:solidFill>
                  <a:schemeClr val="dk1"/>
                </a:solidFill>
                <a:latin typeface="Bierstadt"/>
              </a:rPr>
              <a:t>Geolocalização</a:t>
            </a:r>
            <a:endParaRPr b="0" lang="pt-BR" sz="5400" spc="-1" strike="noStrike">
              <a:solidFill>
                <a:srgbClr val="000000"/>
              </a:solidFill>
              <a:latin typeface="Arial"/>
            </a:endParaRPr>
          </a:p>
        </p:txBody>
      </p:sp>
      <p:sp>
        <p:nvSpPr>
          <p:cNvPr id="140" name="PlaceHolder 2"/>
          <p:cNvSpPr>
            <a:spLocks noGrp="1"/>
          </p:cNvSpPr>
          <p:nvPr>
            <p:ph type="subTitle"/>
          </p:nvPr>
        </p:nvSpPr>
        <p:spPr>
          <a:xfrm>
            <a:off x="535680" y="2487960"/>
            <a:ext cx="5018040" cy="273204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i="1" lang="pt-BR" sz="2000" spc="-1" strike="noStrike">
                <a:solidFill>
                  <a:schemeClr val="dk1"/>
                </a:solidFill>
                <a:latin typeface="Arial"/>
              </a:rPr>
              <a:t>A aplicação desenvolvida usa uma feature que captura a latitude e longitude do usuário. Com essas coordenadas é possível saber a localização no momento que ele registrar o ponto de entrada ou saída.</a:t>
            </a:r>
            <a:endParaRPr b="0" lang="pt-BR" sz="2000" spc="-1" strike="noStrike">
              <a:solidFill>
                <a:srgbClr val="000000"/>
              </a:solidFill>
              <a:latin typeface="Arial"/>
            </a:endParaRPr>
          </a:p>
          <a:p>
            <a:pPr indent="0" algn="just" defTabSz="914400">
              <a:lnSpc>
                <a:spcPct val="90000"/>
              </a:lnSpc>
              <a:spcBef>
                <a:spcPts val="1001"/>
              </a:spcBef>
              <a:buNone/>
              <a:tabLst>
                <a:tab algn="l" pos="0"/>
              </a:tabLst>
            </a:pPr>
            <a:r>
              <a:rPr b="0" i="1" lang="pt-BR" sz="2000" spc="-1" strike="noStrike">
                <a:solidFill>
                  <a:schemeClr val="dk1"/>
                </a:solidFill>
                <a:latin typeface="Arial"/>
              </a:rPr>
              <a:t>Essa informação será armazenada em nosso banco de dados e permitirá a realização de auditorias internas.</a:t>
            </a:r>
            <a:endParaRPr b="0" lang="pt-BR" sz="2000" spc="-1" strike="noStrike">
              <a:solidFill>
                <a:srgbClr val="000000"/>
              </a:solidFill>
              <a:latin typeface="Arial"/>
            </a:endParaRPr>
          </a:p>
        </p:txBody>
      </p:sp>
      <p:sp>
        <p:nvSpPr>
          <p:cNvPr id="141" name="Rectangle 22">
            <a:extLst>
              <a:ext uri="{C183D7F6-B498-43B3-948B-1728B52AA6E4}">
                <adec:decorative xmlns:adec="http://schemas.microsoft.com/office/drawing/2017/decorative" val="1"/>
              </a:ext>
            </a:extLst>
          </p:cNvPr>
          <p:cNvSpPr/>
          <p:nvPr/>
        </p:nvSpPr>
        <p:spPr>
          <a:xfrm>
            <a:off x="518040" y="507960"/>
            <a:ext cx="5019840" cy="147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pic>
        <p:nvPicPr>
          <p:cNvPr id="142" name="Imagem 5" descr="Logotipo&#10;&#10;Descrição gerada automaticamente"/>
          <p:cNvPicPr/>
          <p:nvPr/>
        </p:nvPicPr>
        <p:blipFill>
          <a:blip r:embed="rId1"/>
          <a:stretch/>
        </p:blipFill>
        <p:spPr>
          <a:xfrm>
            <a:off x="6662160" y="1059480"/>
            <a:ext cx="5026680" cy="5026680"/>
          </a:xfrm>
          <a:prstGeom prst="rect">
            <a:avLst/>
          </a:prstGeom>
          <a:ln w="0">
            <a:noFill/>
          </a:ln>
        </p:spPr>
      </p:pic>
      <p:sp>
        <p:nvSpPr>
          <p:cNvPr id="143" name="Rectangle 24">
            <a:extLst>
              <a:ext uri="{C183D7F6-B498-43B3-948B-1728B52AA6E4}">
                <adec:decorative xmlns:adec="http://schemas.microsoft.com/office/drawing/2017/decorative" val="1"/>
              </a:ext>
            </a:extLst>
          </p:cNvPr>
          <p:cNvSpPr/>
          <p:nvPr/>
        </p:nvSpPr>
        <p:spPr>
          <a:xfrm>
            <a:off x="6662160" y="6210000"/>
            <a:ext cx="5019840" cy="44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144" name="Rectangle 27">
            <a:extLst>
              <a:ext uri="{C183D7F6-B498-43B3-948B-1728B52AA6E4}">
                <adec:decorative xmlns:adec="http://schemas.microsoft.com/office/drawing/2017/decorative" val="1"/>
              </a:ext>
            </a:extLst>
          </p:cNvPr>
          <p:cNvSpPr/>
          <p:nvPr/>
        </p:nvSpPr>
        <p:spPr>
          <a:xfrm>
            <a:off x="0" y="0"/>
            <a:ext cx="1218744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45" name="PlaceHolder 1"/>
          <p:cNvSpPr>
            <a:spLocks noGrp="1"/>
          </p:cNvSpPr>
          <p:nvPr>
            <p:ph type="title"/>
          </p:nvPr>
        </p:nvSpPr>
        <p:spPr>
          <a:xfrm>
            <a:off x="518040" y="976320"/>
            <a:ext cx="6142680" cy="1932840"/>
          </a:xfrm>
          <a:prstGeom prst="rect">
            <a:avLst/>
          </a:prstGeom>
          <a:noFill/>
          <a:ln w="0">
            <a:noFill/>
          </a:ln>
        </p:spPr>
        <p:txBody>
          <a:bodyPr lIns="91440" rIns="91440" tIns="45720" bIns="45720" anchor="t">
            <a:normAutofit/>
          </a:bodyPr>
          <a:p>
            <a:pPr indent="0" defTabSz="914400">
              <a:lnSpc>
                <a:spcPct val="100000"/>
              </a:lnSpc>
              <a:buNone/>
              <a:tabLst>
                <a:tab algn="l" pos="0"/>
              </a:tabLst>
            </a:pPr>
            <a:r>
              <a:rPr b="1" lang="pt-BR" sz="5400" spc="-1" strike="noStrike">
                <a:solidFill>
                  <a:schemeClr val="dk1"/>
                </a:solidFill>
                <a:latin typeface="Bierstadt"/>
              </a:rPr>
              <a:t>API PositionStack</a:t>
            </a:r>
            <a:endParaRPr b="0" lang="pt-BR" sz="5400" spc="-1" strike="noStrike">
              <a:solidFill>
                <a:srgbClr val="000000"/>
              </a:solidFill>
              <a:latin typeface="Arial"/>
            </a:endParaRPr>
          </a:p>
        </p:txBody>
      </p:sp>
      <p:sp>
        <p:nvSpPr>
          <p:cNvPr id="146" name="Rectangle 29">
            <a:extLst>
              <a:ext uri="{C183D7F6-B498-43B3-948B-1728B52AA6E4}">
                <adec:decorative xmlns:adec="http://schemas.microsoft.com/office/drawing/2017/decorative" val="1"/>
              </a:ext>
            </a:extLst>
          </p:cNvPr>
          <p:cNvSpPr/>
          <p:nvPr/>
        </p:nvSpPr>
        <p:spPr>
          <a:xfrm>
            <a:off x="518040" y="507960"/>
            <a:ext cx="6125040" cy="147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47" name="PlaceHolder 2"/>
          <p:cNvSpPr>
            <a:spLocks noGrp="1"/>
          </p:cNvSpPr>
          <p:nvPr>
            <p:ph/>
          </p:nvPr>
        </p:nvSpPr>
        <p:spPr>
          <a:xfrm>
            <a:off x="518040" y="3172680"/>
            <a:ext cx="6142680" cy="30150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lang="pt-BR" sz="2000" spc="-1" strike="noStrike">
                <a:solidFill>
                  <a:schemeClr val="dk1"/>
                </a:solidFill>
                <a:latin typeface="Arial"/>
              </a:rPr>
              <a:t>A API Positionstack é um provedor de dados de localização que permite aos desenvolvedores obter informações precisas de geolocalização</a:t>
            </a:r>
            <a:endParaRPr b="0" lang="pt-BR" sz="2000" spc="-1" strike="noStrike">
              <a:solidFill>
                <a:srgbClr val="000000"/>
              </a:solidFill>
              <a:latin typeface="Arial"/>
            </a:endParaRPr>
          </a:p>
          <a:p>
            <a:pPr indent="0" defTabSz="914400">
              <a:lnSpc>
                <a:spcPct val="110000"/>
              </a:lnSpc>
              <a:spcBef>
                <a:spcPts val="1001"/>
              </a:spcBef>
              <a:buNone/>
              <a:tabLst>
                <a:tab algn="l" pos="0"/>
              </a:tabLst>
            </a:pPr>
            <a:r>
              <a:rPr b="0" lang="pt-BR" sz="2000" spc="-1" strike="noStrike">
                <a:solidFill>
                  <a:schemeClr val="dk1"/>
                </a:solidFill>
                <a:latin typeface="Arial"/>
              </a:rPr>
              <a:t>de forma rápida e fácil. Com a Api PositionStack nós podemos fazer uma request com as longitude e latitude de uma localização e a Api nos retorna um endereço baseado nas coordenadas.</a:t>
            </a:r>
            <a:endParaRPr b="0" lang="pt-BR" sz="2000" spc="-1" strike="noStrike">
              <a:solidFill>
                <a:srgbClr val="000000"/>
              </a:solidFill>
              <a:latin typeface="Arial"/>
            </a:endParaRPr>
          </a:p>
        </p:txBody>
      </p:sp>
      <p:pic>
        <p:nvPicPr>
          <p:cNvPr id="148" name="Graphic 6" descr="Banco de dados"/>
          <p:cNvPicPr/>
          <p:nvPr/>
        </p:nvPicPr>
        <p:blipFill>
          <a:blip r:embed="rId1"/>
          <a:stretch/>
        </p:blipFill>
        <p:spPr>
          <a:xfrm>
            <a:off x="7668720" y="1974960"/>
            <a:ext cx="4021920" cy="4021920"/>
          </a:xfrm>
          <a:prstGeom prst="rect">
            <a:avLst/>
          </a:prstGeom>
          <a:ln w="0">
            <a:noFill/>
          </a:ln>
        </p:spPr>
      </p:pic>
      <p:sp>
        <p:nvSpPr>
          <p:cNvPr id="149" name="Rectangle 31">
            <a:extLst>
              <a:ext uri="{C183D7F6-B498-43B3-948B-1728B52AA6E4}">
                <adec:decorative xmlns:adec="http://schemas.microsoft.com/office/drawing/2017/decorative" val="1"/>
              </a:ext>
            </a:extLst>
          </p:cNvPr>
          <p:cNvSpPr/>
          <p:nvPr/>
        </p:nvSpPr>
        <p:spPr>
          <a:xfrm>
            <a:off x="7668720" y="6210000"/>
            <a:ext cx="4021920" cy="44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50" name="Rectangle 44">
            <a:extLst>
              <a:ext uri="{C183D7F6-B498-43B3-948B-1728B52AA6E4}">
                <adec:decorative xmlns:adec="http://schemas.microsoft.com/office/drawing/2017/decorative" val="1"/>
              </a:ext>
            </a:extLst>
          </p:cNvPr>
          <p:cNvSpPr/>
          <p:nvPr/>
        </p:nvSpPr>
        <p:spPr>
          <a:xfrm>
            <a:off x="518040" y="507960"/>
            <a:ext cx="5019840" cy="147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51" name="Rectangle 46">
            <a:extLst>
              <a:ext uri="{C183D7F6-B498-43B3-948B-1728B52AA6E4}">
                <adec:decorative xmlns:adec="http://schemas.microsoft.com/office/drawing/2017/decorative" val="1"/>
              </a:ext>
            </a:extLst>
          </p:cNvPr>
          <p:cNvSpPr/>
          <p:nvPr/>
        </p:nvSpPr>
        <p:spPr>
          <a:xfrm>
            <a:off x="6662160" y="6210000"/>
            <a:ext cx="5019840" cy="44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 useBgFill="1">
        <p:nvSpPr>
          <p:cNvPr id="152" name="Rectangle 48">
            <a:extLst>
              <a:ext uri="{C183D7F6-B498-43B3-948B-1728B52AA6E4}">
                <adec:decorative xmlns:adec="http://schemas.microsoft.com/office/drawing/2017/decorative" val="1"/>
              </a:ext>
            </a:extLst>
          </p:cNvPr>
          <p:cNvSpPr/>
          <p:nvPr/>
        </p:nvSpPr>
        <p:spPr>
          <a:xfrm>
            <a:off x="0" y="0"/>
            <a:ext cx="1218744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53" name="CaixaDeTexto 5"/>
          <p:cNvSpPr/>
          <p:nvPr/>
        </p:nvSpPr>
        <p:spPr>
          <a:xfrm>
            <a:off x="1409040" y="978480"/>
            <a:ext cx="9263880" cy="75816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90000"/>
              </a:lnSpc>
              <a:spcAft>
                <a:spcPts val="601"/>
              </a:spcAft>
            </a:pPr>
            <a:r>
              <a:rPr b="1" lang="pt-BR" sz="4800" spc="-1" strike="noStrike">
                <a:solidFill>
                  <a:srgbClr val="0f0f0f"/>
                </a:solidFill>
                <a:latin typeface="Söhne"/>
              </a:rPr>
              <a:t>Estrutura de Processamento e Armazenamento de Dados</a:t>
            </a:r>
            <a:endParaRPr b="0" lang="pt-BR" sz="4800" spc="-1" strike="noStrike">
              <a:solidFill>
                <a:srgbClr val="000000"/>
              </a:solidFill>
              <a:latin typeface="Arial"/>
            </a:endParaRPr>
          </a:p>
        </p:txBody>
      </p:sp>
      <p:sp>
        <p:nvSpPr>
          <p:cNvPr id="154" name="Rectangle 50">
            <a:extLst>
              <a:ext uri="{C183D7F6-B498-43B3-948B-1728B52AA6E4}">
                <adec:decorative xmlns:adec="http://schemas.microsoft.com/office/drawing/2017/decorative" val="1"/>
              </a:ext>
            </a:extLst>
          </p:cNvPr>
          <p:cNvSpPr/>
          <p:nvPr/>
        </p:nvSpPr>
        <p:spPr>
          <a:xfrm>
            <a:off x="518040" y="507960"/>
            <a:ext cx="5019840" cy="147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pic>
        <p:nvPicPr>
          <p:cNvPr id="155" name="Espaço Reservado para Conteúdo 4" descr="Diagrama&#10;&#10;Descrição gerada automaticamente"/>
          <p:cNvPicPr/>
          <p:nvPr/>
        </p:nvPicPr>
        <p:blipFill>
          <a:blip r:embed="rId1"/>
          <a:srcRect l="0" t="3825" r="0" b="0"/>
          <a:stretch/>
        </p:blipFill>
        <p:spPr>
          <a:xfrm>
            <a:off x="2388600" y="1738080"/>
            <a:ext cx="7410240" cy="4168800"/>
          </a:xfrm>
          <a:prstGeom prst="rect">
            <a:avLst/>
          </a:prstGeom>
          <a:ln w="0">
            <a:noFill/>
          </a:ln>
        </p:spPr>
      </p:pic>
      <p:sp>
        <p:nvSpPr>
          <p:cNvPr id="156" name="Rectangle 52">
            <a:extLst>
              <a:ext uri="{C183D7F6-B498-43B3-948B-1728B52AA6E4}">
                <adec:decorative xmlns:adec="http://schemas.microsoft.com/office/drawing/2017/decorative" val="1"/>
              </a:ext>
            </a:extLst>
          </p:cNvPr>
          <p:cNvSpPr/>
          <p:nvPr/>
        </p:nvSpPr>
        <p:spPr>
          <a:xfrm>
            <a:off x="6662160" y="6210000"/>
            <a:ext cx="5019840" cy="44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ítulo 4"/>
          <p:cNvSpPr/>
          <p:nvPr/>
        </p:nvSpPr>
        <p:spPr>
          <a:xfrm>
            <a:off x="2700000" y="2664000"/>
            <a:ext cx="6658920" cy="754920"/>
          </a:xfrm>
          <a:prstGeom prst="rect">
            <a:avLst/>
          </a:prstGeom>
          <a:noFill/>
          <a:ln w="0">
            <a:noFill/>
          </a:ln>
        </p:spPr>
        <p:style>
          <a:lnRef idx="0"/>
          <a:fillRef idx="0"/>
          <a:effectRef idx="0"/>
          <a:fontRef idx="minor"/>
        </p:style>
        <p:txBody>
          <a:bodyPr lIns="90000" rIns="90000" tIns="45000" bIns="45000" anchor="t">
            <a:normAutofit fontScale="81111"/>
          </a:bodyPr>
          <a:p>
            <a:pPr defTabSz="914400">
              <a:lnSpc>
                <a:spcPct val="100000"/>
              </a:lnSpc>
            </a:pPr>
            <a:r>
              <a:rPr b="1" lang="pt-BR" sz="5400" spc="-1" strike="noStrike">
                <a:solidFill>
                  <a:schemeClr val="dk1"/>
                </a:solidFill>
                <a:latin typeface="Bierstadt"/>
              </a:rPr>
              <a:t>OBRIGADO A TODOS</a:t>
            </a:r>
            <a:endParaRPr b="0" lang="pt-BR"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ítulo 1"/>
          <p:cNvSpPr/>
          <p:nvPr/>
        </p:nvSpPr>
        <p:spPr>
          <a:xfrm>
            <a:off x="518400" y="864000"/>
            <a:ext cx="5060880" cy="754920"/>
          </a:xfrm>
          <a:prstGeom prst="rect">
            <a:avLst/>
          </a:prstGeom>
          <a:noFill/>
          <a:ln w="0">
            <a:noFill/>
          </a:ln>
        </p:spPr>
        <p:style>
          <a:lnRef idx="0"/>
          <a:fillRef idx="0"/>
          <a:effectRef idx="0"/>
          <a:fontRef idx="minor"/>
        </p:style>
        <p:txBody>
          <a:bodyPr lIns="90000" rIns="90000" tIns="45000" bIns="45000" anchor="t">
            <a:normAutofit fontScale="64999"/>
          </a:bodyPr>
          <a:p>
            <a:pPr defTabSz="914400">
              <a:lnSpc>
                <a:spcPct val="100000"/>
              </a:lnSpc>
            </a:pPr>
            <a:r>
              <a:rPr b="1" lang="pt-BR" sz="5400" spc="-1" strike="noStrike">
                <a:solidFill>
                  <a:schemeClr val="dk1"/>
                </a:solidFill>
                <a:latin typeface="Bierstadt"/>
              </a:rPr>
              <a:t>Principais Objetivos</a:t>
            </a:r>
            <a:endParaRPr b="0" lang="pt-BR" sz="5400" spc="-1" strike="noStrike">
              <a:solidFill>
                <a:srgbClr val="000000"/>
              </a:solidFill>
              <a:latin typeface="Arial"/>
            </a:endParaRPr>
          </a:p>
        </p:txBody>
      </p:sp>
      <p:sp>
        <p:nvSpPr>
          <p:cNvPr id="90" name="Subtítulo 2"/>
          <p:cNvSpPr/>
          <p:nvPr/>
        </p:nvSpPr>
        <p:spPr>
          <a:xfrm>
            <a:off x="720000" y="2390040"/>
            <a:ext cx="11159280" cy="228924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pt-BR" sz="1800" spc="-1" strike="noStrike">
                <a:solidFill>
                  <a:srgbClr val="000000"/>
                </a:solidFill>
                <a:latin typeface="Arial"/>
                <a:ea typeface="NSimSun"/>
              </a:rPr>
              <a:t>•</a:t>
            </a:r>
            <a:r>
              <a:rPr b="0" lang="pt-BR" sz="1800" spc="-1" strike="noStrike">
                <a:solidFill>
                  <a:srgbClr val="000000"/>
                </a:solidFill>
                <a:latin typeface="Arial"/>
                <a:ea typeface="NSimSun"/>
              </a:rPr>
              <a:t>Integrar sistema de ponto, férias e escalas</a:t>
            </a:r>
            <a:endParaRPr b="0" lang="pt-BR" sz="1800" spc="-1" strike="noStrike">
              <a:solidFill>
                <a:srgbClr val="000000"/>
              </a:solidFill>
              <a:latin typeface="Arial"/>
            </a:endParaRPr>
          </a:p>
          <a:p>
            <a:pPr>
              <a:lnSpc>
                <a:spcPct val="150000"/>
              </a:lnSpc>
            </a:pPr>
            <a:r>
              <a:rPr b="0" lang="pt-BR" sz="1800" spc="-1" strike="noStrike">
                <a:solidFill>
                  <a:srgbClr val="000000"/>
                </a:solidFill>
                <a:latin typeface="Arial"/>
                <a:ea typeface="NSimSun"/>
              </a:rPr>
              <a:t>•</a:t>
            </a:r>
            <a:r>
              <a:rPr b="0" lang="pt-BR" sz="1800" spc="-1" strike="noStrike">
                <a:solidFill>
                  <a:srgbClr val="000000"/>
                </a:solidFill>
                <a:latin typeface="Arial"/>
                <a:ea typeface="NSimSun"/>
              </a:rPr>
              <a:t>Oferecer um sistema de notificação para os gestores monitorarem as atividades da aplicação</a:t>
            </a:r>
            <a:endParaRPr b="0" lang="pt-BR" sz="1800" spc="-1" strike="noStrike">
              <a:solidFill>
                <a:srgbClr val="000000"/>
              </a:solidFill>
              <a:latin typeface="Arial"/>
            </a:endParaRPr>
          </a:p>
          <a:p>
            <a:pPr>
              <a:lnSpc>
                <a:spcPct val="150000"/>
              </a:lnSpc>
            </a:pPr>
            <a:r>
              <a:rPr b="0" lang="pt-BR" sz="1800" spc="-1" strike="noStrike">
                <a:solidFill>
                  <a:srgbClr val="000000"/>
                </a:solidFill>
                <a:latin typeface="Arial"/>
                <a:ea typeface="NSimSun"/>
              </a:rPr>
              <a:t>•</a:t>
            </a:r>
            <a:r>
              <a:rPr b="0" lang="pt-BR" sz="1800" spc="-1" strike="noStrike">
                <a:solidFill>
                  <a:srgbClr val="000000"/>
                </a:solidFill>
                <a:latin typeface="Arial"/>
                <a:ea typeface="NSimSun"/>
              </a:rPr>
              <a:t>Integração com Active Directory da empresa para os acessos</a:t>
            </a:r>
            <a:endParaRPr b="0" lang="pt-BR" sz="1800" spc="-1" strike="noStrike">
              <a:solidFill>
                <a:srgbClr val="000000"/>
              </a:solidFill>
              <a:latin typeface="Arial"/>
            </a:endParaRPr>
          </a:p>
          <a:p>
            <a:pPr>
              <a:lnSpc>
                <a:spcPct val="150000"/>
              </a:lnSpc>
            </a:pPr>
            <a:r>
              <a:rPr b="0" lang="pt-BR" sz="1800" spc="-1" strike="noStrike">
                <a:solidFill>
                  <a:srgbClr val="000000"/>
                </a:solidFill>
                <a:latin typeface="Arial"/>
                <a:ea typeface="NSimSun"/>
              </a:rPr>
              <a:t>•</a:t>
            </a:r>
            <a:r>
              <a:rPr b="0" lang="pt-BR" sz="1800" spc="-1" strike="noStrike">
                <a:solidFill>
                  <a:srgbClr val="000000"/>
                </a:solidFill>
                <a:latin typeface="Arial"/>
                <a:ea typeface="NSimSun"/>
              </a:rPr>
              <a:t>Um sistema de chat interno para facilitar as decisões e resoluções de problemas na própria plataforma</a:t>
            </a:r>
            <a:endParaRPr b="0" lang="pt-BR" sz="1800" spc="-1" strike="noStrike">
              <a:solidFill>
                <a:srgbClr val="000000"/>
              </a:solidFill>
              <a:latin typeface="Arial"/>
            </a:endParaRPr>
          </a:p>
          <a:p>
            <a:pPr>
              <a:lnSpc>
                <a:spcPct val="150000"/>
              </a:lnSpc>
            </a:pPr>
            <a:r>
              <a:rPr b="0" lang="pt-BR" sz="1800" spc="-1" strike="noStrike">
                <a:solidFill>
                  <a:srgbClr val="000000"/>
                </a:solidFill>
                <a:latin typeface="Arial"/>
                <a:ea typeface="NSimSun"/>
              </a:rPr>
              <a:t>•</a:t>
            </a:r>
            <a:r>
              <a:rPr b="0" lang="pt-BR" sz="1800" spc="-1" strike="noStrike">
                <a:solidFill>
                  <a:srgbClr val="000000"/>
                </a:solidFill>
                <a:latin typeface="Arial"/>
                <a:ea typeface="NSimSun"/>
              </a:rPr>
              <a:t>Um sistema de Feedback para a própria aplicação</a:t>
            </a:r>
            <a:endParaRPr b="0" lang="pt-BR" sz="1800" spc="-1" strike="noStrike">
              <a:solidFill>
                <a:srgbClr val="000000"/>
              </a:solidFill>
              <a:latin typeface="Arial"/>
            </a:endParaRPr>
          </a:p>
          <a:p>
            <a:pPr>
              <a:lnSpc>
                <a:spcPct val="150000"/>
              </a:lnSpc>
            </a:pP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ítulo 9"/>
          <p:cNvSpPr/>
          <p:nvPr/>
        </p:nvSpPr>
        <p:spPr>
          <a:xfrm>
            <a:off x="518400" y="864000"/>
            <a:ext cx="5060880" cy="754920"/>
          </a:xfrm>
          <a:prstGeom prst="rect">
            <a:avLst/>
          </a:prstGeom>
          <a:noFill/>
          <a:ln w="0">
            <a:noFill/>
          </a:ln>
        </p:spPr>
        <p:style>
          <a:lnRef idx="0"/>
          <a:fillRef idx="0"/>
          <a:effectRef idx="0"/>
          <a:fontRef idx="minor"/>
        </p:style>
        <p:txBody>
          <a:bodyPr lIns="90000" rIns="90000" tIns="45000" bIns="45000" anchor="t">
            <a:normAutofit fontScale="56111"/>
          </a:bodyPr>
          <a:p>
            <a:pPr defTabSz="914400">
              <a:lnSpc>
                <a:spcPct val="100000"/>
              </a:lnSpc>
            </a:pPr>
            <a:r>
              <a:rPr b="1" lang="pt-BR" sz="5400" spc="-1" strike="noStrike">
                <a:solidFill>
                  <a:schemeClr val="dk1"/>
                </a:solidFill>
                <a:latin typeface="Bierstadt"/>
              </a:rPr>
              <a:t>Marcadores Históricos</a:t>
            </a:r>
            <a:endParaRPr b="0" lang="pt-BR" sz="5400" spc="-1" strike="noStrike">
              <a:solidFill>
                <a:srgbClr val="000000"/>
              </a:solidFill>
              <a:latin typeface="Arial"/>
            </a:endParaRPr>
          </a:p>
        </p:txBody>
      </p:sp>
      <p:sp>
        <p:nvSpPr>
          <p:cNvPr id="92" name="Subtítulo 8"/>
          <p:cNvSpPr/>
          <p:nvPr/>
        </p:nvSpPr>
        <p:spPr>
          <a:xfrm>
            <a:off x="720000" y="3109680"/>
            <a:ext cx="11163240" cy="1569240"/>
          </a:xfrm>
          <a:prstGeom prst="rect">
            <a:avLst/>
          </a:prstGeom>
          <a:noFill/>
          <a:ln w="0">
            <a:noFill/>
          </a:ln>
        </p:spPr>
        <p:style>
          <a:lnRef idx="0"/>
          <a:fillRef idx="0"/>
          <a:effectRef idx="0"/>
          <a:fontRef idx="minor"/>
        </p:style>
        <p:txBody>
          <a:bodyPr lIns="90000" rIns="90000" tIns="45000" bIns="45000" anchor="t">
            <a:noAutofit/>
          </a:bodyPr>
          <a:p>
            <a:pPr algn="ctr">
              <a:lnSpc>
                <a:spcPct val="150000"/>
              </a:lnSpc>
            </a:pPr>
            <a:r>
              <a:rPr b="0" lang="pt-BR" sz="1800" spc="-1" strike="noStrike">
                <a:solidFill>
                  <a:srgbClr val="000000"/>
                </a:solidFill>
                <a:latin typeface="Arial"/>
                <a:ea typeface="NSimSun"/>
              </a:rPr>
              <a:t>Iniciamos nossa jornada no século XIX, quando os primeiros relógios de ponto mecânicos foram introduzidos. Estes dispositivos, embora rudimentares, representaram um salto significativo em direção à precisão no registro do tempo de trabalho.</a:t>
            </a:r>
            <a:endParaRPr b="0" lang="pt-BR" sz="1800" spc="-1" strike="noStrike">
              <a:solidFill>
                <a:srgbClr val="000000"/>
              </a:solidFill>
              <a:latin typeface="Arial"/>
            </a:endParaRPr>
          </a:p>
          <a:p>
            <a:pPr algn="ctr">
              <a:lnSpc>
                <a:spcPct val="150000"/>
              </a:lnSpc>
            </a:pP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ítulo 10"/>
          <p:cNvSpPr/>
          <p:nvPr/>
        </p:nvSpPr>
        <p:spPr>
          <a:xfrm>
            <a:off x="518400" y="864000"/>
            <a:ext cx="3441240" cy="754920"/>
          </a:xfrm>
          <a:prstGeom prst="rect">
            <a:avLst/>
          </a:prstGeom>
          <a:noFill/>
          <a:ln w="0">
            <a:noFill/>
          </a:ln>
        </p:spPr>
        <p:style>
          <a:lnRef idx="0"/>
          <a:fillRef idx="0"/>
          <a:effectRef idx="0"/>
          <a:fontRef idx="minor"/>
        </p:style>
        <p:txBody>
          <a:bodyPr lIns="90000" rIns="90000" tIns="45000" bIns="45000" anchor="t">
            <a:normAutofit fontScale="81111"/>
          </a:bodyPr>
          <a:p>
            <a:pPr defTabSz="914400">
              <a:lnSpc>
                <a:spcPct val="100000"/>
              </a:lnSpc>
            </a:pPr>
            <a:r>
              <a:rPr b="1" lang="pt-BR" sz="5400" spc="-1" strike="noStrike">
                <a:solidFill>
                  <a:schemeClr val="dk1"/>
                </a:solidFill>
                <a:latin typeface="Bierstadt"/>
              </a:rPr>
              <a:t>Era Digital</a:t>
            </a:r>
            <a:endParaRPr b="0" lang="pt-BR" sz="5400" spc="-1" strike="noStrike">
              <a:solidFill>
                <a:srgbClr val="000000"/>
              </a:solidFill>
              <a:latin typeface="Arial"/>
            </a:endParaRPr>
          </a:p>
        </p:txBody>
      </p:sp>
      <p:sp>
        <p:nvSpPr>
          <p:cNvPr id="94" name="Subtítulo 9"/>
          <p:cNvSpPr/>
          <p:nvPr/>
        </p:nvSpPr>
        <p:spPr>
          <a:xfrm>
            <a:off x="720000" y="3109680"/>
            <a:ext cx="11163240" cy="1569240"/>
          </a:xfrm>
          <a:prstGeom prst="rect">
            <a:avLst/>
          </a:prstGeom>
          <a:noFill/>
          <a:ln w="0">
            <a:noFill/>
          </a:ln>
        </p:spPr>
        <p:style>
          <a:lnRef idx="0"/>
          <a:fillRef idx="0"/>
          <a:effectRef idx="0"/>
          <a:fontRef idx="minor"/>
        </p:style>
        <p:txBody>
          <a:bodyPr lIns="90000" rIns="90000" tIns="45000" bIns="45000" anchor="t">
            <a:noAutofit/>
          </a:bodyPr>
          <a:p>
            <a:pPr algn="ctr">
              <a:lnSpc>
                <a:spcPct val="150000"/>
              </a:lnSpc>
            </a:pPr>
            <a:r>
              <a:rPr b="0" lang="pt-BR" sz="1800" spc="-1" strike="noStrike">
                <a:solidFill>
                  <a:srgbClr val="000000"/>
                </a:solidFill>
                <a:latin typeface="Arial"/>
                <a:ea typeface="NSimSun"/>
              </a:rPr>
              <a:t>Com o advento da era digital, testemunhamos a transição para relógios de ponto eletrônicos nas décadas de 1970 e 1980. Esses sistemas trouxeram maior eficiência, eliminando as limitações mecânicas e possibilitando uma gestão mais eficaz do tempo laboral.</a:t>
            </a:r>
            <a:endParaRPr b="0" lang="pt-BR" sz="1800" spc="-1" strike="noStrike">
              <a:solidFill>
                <a:srgbClr val="000000"/>
              </a:solidFill>
              <a:latin typeface="Arial"/>
            </a:endParaRPr>
          </a:p>
          <a:p>
            <a:pPr algn="ctr">
              <a:lnSpc>
                <a:spcPct val="150000"/>
              </a:lnSpc>
            </a:pP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ítulo 11"/>
          <p:cNvSpPr/>
          <p:nvPr/>
        </p:nvSpPr>
        <p:spPr>
          <a:xfrm>
            <a:off x="518400" y="864000"/>
            <a:ext cx="7401240" cy="75492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100000"/>
              </a:lnSpc>
            </a:pPr>
            <a:r>
              <a:rPr b="1" lang="pt-BR" sz="5400" spc="-1" strike="noStrike">
                <a:solidFill>
                  <a:schemeClr val="dk1"/>
                </a:solidFill>
                <a:latin typeface="Bierstadt"/>
              </a:rPr>
              <a:t>Biometria e Tecnologias Avançadas</a:t>
            </a:r>
            <a:endParaRPr b="0" lang="pt-BR" sz="5400" spc="-1" strike="noStrike">
              <a:solidFill>
                <a:srgbClr val="000000"/>
              </a:solidFill>
              <a:latin typeface="Arial"/>
            </a:endParaRPr>
          </a:p>
        </p:txBody>
      </p:sp>
      <p:sp>
        <p:nvSpPr>
          <p:cNvPr id="96" name="Subtítulo 10"/>
          <p:cNvSpPr/>
          <p:nvPr/>
        </p:nvSpPr>
        <p:spPr>
          <a:xfrm>
            <a:off x="716400" y="2570400"/>
            <a:ext cx="11163240" cy="2829240"/>
          </a:xfrm>
          <a:prstGeom prst="rect">
            <a:avLst/>
          </a:prstGeom>
          <a:noFill/>
          <a:ln w="0">
            <a:noFill/>
          </a:ln>
        </p:spPr>
        <p:style>
          <a:lnRef idx="0"/>
          <a:fillRef idx="0"/>
          <a:effectRef idx="0"/>
          <a:fontRef idx="minor"/>
        </p:style>
        <p:txBody>
          <a:bodyPr lIns="90000" rIns="90000" tIns="45000" bIns="45000" anchor="t">
            <a:noAutofit/>
          </a:bodyPr>
          <a:p>
            <a:pPr algn="ctr">
              <a:lnSpc>
                <a:spcPct val="150000"/>
              </a:lnSpc>
            </a:pPr>
            <a:r>
              <a:rPr b="0" lang="pt-BR" sz="1800" spc="-1" strike="noStrike">
                <a:solidFill>
                  <a:srgbClr val="000000"/>
                </a:solidFill>
                <a:latin typeface="Arial"/>
                <a:ea typeface="NSimSun"/>
              </a:rPr>
              <a:t>Atualmente, nos deparamos com a era da biometria e tecnologias avançadas. Relógios de ponto biométricos, utilizando impressões digitais ou reconhecimento facial, não apenas proporcionam maior segurança, mas também simplificam o processo de registro para os funcionários.</a:t>
            </a:r>
            <a:endParaRPr b="0" lang="pt-BR" sz="1800" spc="-1" strike="noStrike">
              <a:solidFill>
                <a:srgbClr val="000000"/>
              </a:solidFill>
              <a:latin typeface="Arial"/>
            </a:endParaRPr>
          </a:p>
          <a:p>
            <a:pPr algn="ctr">
              <a:lnSpc>
                <a:spcPct val="150000"/>
              </a:lnSpc>
            </a:pPr>
            <a:endParaRPr b="0" lang="pt-BR" sz="1800" spc="-1" strike="noStrike">
              <a:solidFill>
                <a:srgbClr val="000000"/>
              </a:solidFill>
              <a:latin typeface="Arial"/>
            </a:endParaRPr>
          </a:p>
          <a:p>
            <a:pPr algn="ctr">
              <a:lnSpc>
                <a:spcPct val="150000"/>
              </a:lnSpc>
            </a:pPr>
            <a:r>
              <a:rPr b="0" lang="pt-BR" sz="1800" spc="-1" strike="noStrike">
                <a:solidFill>
                  <a:srgbClr val="000000"/>
                </a:solidFill>
                <a:latin typeface="Arial"/>
                <a:ea typeface="NSimSun"/>
              </a:rPr>
              <a:t>Essa evolução, além de refletir os avanços tecnológicos, destaca a importância de adaptar nossos sistemas de gestão de tempo às necessidades contemporâneas.</a:t>
            </a:r>
            <a:endParaRPr b="0" lang="pt-BR" sz="1800" spc="-1" strike="noStrike">
              <a:solidFill>
                <a:srgbClr val="000000"/>
              </a:solidFill>
              <a:latin typeface="Arial"/>
            </a:endParaRPr>
          </a:p>
          <a:p>
            <a:pPr algn="ctr">
              <a:lnSpc>
                <a:spcPct val="150000"/>
              </a:lnSpc>
            </a:pP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ítulo 12"/>
          <p:cNvSpPr/>
          <p:nvPr/>
        </p:nvSpPr>
        <p:spPr>
          <a:xfrm>
            <a:off x="518400" y="864000"/>
            <a:ext cx="11361600" cy="754920"/>
          </a:xfrm>
          <a:prstGeom prst="rect">
            <a:avLst/>
          </a:prstGeom>
          <a:noFill/>
          <a:ln w="0">
            <a:noFill/>
          </a:ln>
        </p:spPr>
        <p:style>
          <a:lnRef idx="0"/>
          <a:fillRef idx="0"/>
          <a:effectRef idx="0"/>
          <a:fontRef idx="minor"/>
        </p:style>
        <p:txBody>
          <a:bodyPr lIns="90000" rIns="90000" tIns="45000" bIns="45000" anchor="t">
            <a:normAutofit fontScale="40000"/>
          </a:bodyPr>
          <a:p>
            <a:pPr defTabSz="914400">
              <a:lnSpc>
                <a:spcPct val="100000"/>
              </a:lnSpc>
            </a:pPr>
            <a:r>
              <a:rPr b="1" lang="pt-BR" sz="5400" spc="-1" strike="noStrike">
                <a:solidFill>
                  <a:schemeClr val="dk1"/>
                </a:solidFill>
                <a:latin typeface="Bierstadt"/>
              </a:rPr>
              <a:t>Benefícios do ponto online para a empresa e como pode ajudar no Home Office</a:t>
            </a:r>
            <a:endParaRPr b="0" lang="pt-BR" sz="5400" spc="-1" strike="noStrike">
              <a:solidFill>
                <a:srgbClr val="000000"/>
              </a:solidFill>
              <a:latin typeface="Arial"/>
            </a:endParaRPr>
          </a:p>
        </p:txBody>
      </p:sp>
      <p:sp>
        <p:nvSpPr>
          <p:cNvPr id="98" name="Subtítulo 11"/>
          <p:cNvSpPr/>
          <p:nvPr/>
        </p:nvSpPr>
        <p:spPr>
          <a:xfrm>
            <a:off x="720000" y="1620000"/>
            <a:ext cx="11163240" cy="50400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pt-BR" sz="1800" spc="-1" strike="noStrike">
                <a:solidFill>
                  <a:srgbClr val="000000"/>
                </a:solidFill>
                <a:latin typeface="Arial"/>
                <a:ea typeface="NSimSun"/>
              </a:rPr>
              <a:t>O ponto eletrônico trás uma maior eficiência, podendo ser acessado pelo próprio colaborador para validação do registro, tendo um controle maior sobre as informações.</a:t>
            </a:r>
            <a:endParaRPr b="0" lang="pt-BR" sz="1800" spc="-1" strike="noStrike">
              <a:solidFill>
                <a:srgbClr val="000000"/>
              </a:solidFill>
              <a:latin typeface="Arial"/>
            </a:endParaRPr>
          </a:p>
          <a:p>
            <a:pPr>
              <a:lnSpc>
                <a:spcPct val="150000"/>
              </a:lnSpc>
            </a:pPr>
            <a:endParaRPr b="0" lang="pt-BR" sz="1800" spc="-1" strike="noStrike">
              <a:solidFill>
                <a:srgbClr val="000000"/>
              </a:solidFill>
              <a:latin typeface="Arial"/>
            </a:endParaRPr>
          </a:p>
          <a:p>
            <a:pPr>
              <a:lnSpc>
                <a:spcPct val="150000"/>
              </a:lnSpc>
            </a:pPr>
            <a:r>
              <a:rPr b="0" lang="pt-BR" sz="1800" spc="-1" strike="noStrike">
                <a:solidFill>
                  <a:srgbClr val="000000"/>
                </a:solidFill>
                <a:latin typeface="Arial"/>
                <a:ea typeface="NSimSun"/>
              </a:rPr>
              <a:t>Aumenta a produtividade, uma vez que o RH terá as informações de forma muito mais simples, tendo todos os controles necessários.</a:t>
            </a:r>
            <a:endParaRPr b="0" lang="pt-BR" sz="1800" spc="-1" strike="noStrike">
              <a:solidFill>
                <a:srgbClr val="000000"/>
              </a:solidFill>
              <a:latin typeface="Arial"/>
            </a:endParaRPr>
          </a:p>
          <a:p>
            <a:pPr>
              <a:lnSpc>
                <a:spcPct val="150000"/>
              </a:lnSpc>
            </a:pPr>
            <a:endParaRPr b="0" lang="pt-BR" sz="1800" spc="-1" strike="noStrike">
              <a:solidFill>
                <a:srgbClr val="000000"/>
              </a:solidFill>
              <a:latin typeface="Arial"/>
            </a:endParaRPr>
          </a:p>
          <a:p>
            <a:pPr>
              <a:lnSpc>
                <a:spcPct val="150000"/>
              </a:lnSpc>
            </a:pPr>
            <a:r>
              <a:rPr b="0" lang="pt-BR" sz="1800" spc="-1" strike="noStrike">
                <a:solidFill>
                  <a:srgbClr val="000000"/>
                </a:solidFill>
                <a:latin typeface="Arial"/>
                <a:ea typeface="NSimSun"/>
              </a:rPr>
              <a:t>Aumenta a eficiência pois os gestores podem acompanhar da mesma forma e realizar um controle de suas equipes.</a:t>
            </a:r>
            <a:endParaRPr b="0" lang="pt-BR" sz="1800" spc="-1" strike="noStrike">
              <a:solidFill>
                <a:srgbClr val="000000"/>
              </a:solidFill>
              <a:latin typeface="Arial"/>
            </a:endParaRPr>
          </a:p>
          <a:p>
            <a:pPr>
              <a:lnSpc>
                <a:spcPct val="150000"/>
              </a:lnSpc>
            </a:pPr>
            <a:endParaRPr b="0" lang="pt-BR" sz="1800" spc="-1" strike="noStrike">
              <a:solidFill>
                <a:srgbClr val="000000"/>
              </a:solidFill>
              <a:latin typeface="Arial"/>
            </a:endParaRPr>
          </a:p>
          <a:p>
            <a:pPr>
              <a:lnSpc>
                <a:spcPct val="150000"/>
              </a:lnSpc>
            </a:pPr>
            <a:r>
              <a:rPr b="0" lang="pt-BR" sz="1800" spc="-1" strike="noStrike">
                <a:solidFill>
                  <a:srgbClr val="000000"/>
                </a:solidFill>
                <a:latin typeface="Arial"/>
                <a:ea typeface="NSimSun"/>
              </a:rPr>
              <a:t>Há uma transparência maior entre a empresa e o colaborador, pois o mesmo poderá da mesma forma acessar essas informações e realizar um controle próprio e ter maior facilidade para acessar informações como holerite, marcações de ponto, registro de férias.</a:t>
            </a:r>
            <a:endParaRPr b="0" lang="pt-BR" sz="1800" spc="-1" strike="noStrike">
              <a:solidFill>
                <a:srgbClr val="000000"/>
              </a:solidFill>
              <a:latin typeface="Arial"/>
            </a:endParaRPr>
          </a:p>
          <a:p>
            <a:pPr>
              <a:lnSpc>
                <a:spcPct val="150000"/>
              </a:lnSpc>
            </a:pP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Subtítulo 12"/>
          <p:cNvSpPr/>
          <p:nvPr/>
        </p:nvSpPr>
        <p:spPr>
          <a:xfrm>
            <a:off x="540000" y="1620000"/>
            <a:ext cx="11343240" cy="5040000"/>
          </a:xfrm>
          <a:prstGeom prst="rect">
            <a:avLst/>
          </a:prstGeom>
          <a:noFill/>
          <a:ln w="0">
            <a:noFill/>
          </a:ln>
        </p:spPr>
        <p:style>
          <a:lnRef idx="0"/>
          <a:fillRef idx="0"/>
          <a:effectRef idx="0"/>
          <a:fontRef idx="minor"/>
        </p:style>
        <p:txBody>
          <a:bodyPr lIns="90000" rIns="90000" tIns="45000" bIns="45000" anchor="t">
            <a:noAutofit/>
          </a:bodyPr>
          <a:p>
            <a:pPr>
              <a:lnSpc>
                <a:spcPct val="150000"/>
              </a:lnSpc>
            </a:pPr>
            <a:r>
              <a:rPr b="0" lang="pt-BR" sz="1600" spc="-1" strike="noStrike">
                <a:solidFill>
                  <a:srgbClr val="000000"/>
                </a:solidFill>
                <a:latin typeface="Arial"/>
                <a:ea typeface="NSimSun"/>
              </a:rPr>
              <a:t>Disponibiliza maior flexibilidade para empresa e colaborador, caso haja funcionários externos ou colaboradores que precisem atuar em home office, de forma continua ou por algum problema, trás maior segurança e eficiência.</a:t>
            </a:r>
            <a:endParaRPr b="0" lang="pt-BR" sz="1600" spc="-1" strike="noStrike">
              <a:solidFill>
                <a:srgbClr val="000000"/>
              </a:solidFill>
              <a:latin typeface="Arial"/>
            </a:endParaRPr>
          </a:p>
          <a:p>
            <a:pPr>
              <a:lnSpc>
                <a:spcPct val="150000"/>
              </a:lnSpc>
            </a:pPr>
            <a:endParaRPr b="0" lang="pt-BR" sz="1600" spc="-1" strike="noStrike">
              <a:solidFill>
                <a:srgbClr val="000000"/>
              </a:solidFill>
              <a:latin typeface="Arial"/>
            </a:endParaRPr>
          </a:p>
          <a:p>
            <a:pPr>
              <a:lnSpc>
                <a:spcPct val="150000"/>
              </a:lnSpc>
            </a:pPr>
            <a:r>
              <a:rPr b="0" lang="pt-BR" sz="1600" spc="-1" strike="noStrike">
                <a:solidFill>
                  <a:srgbClr val="000000"/>
                </a:solidFill>
                <a:latin typeface="Arial"/>
                <a:ea typeface="NSimSun"/>
              </a:rPr>
              <a:t>Trará redução de custos para a empresa e diminirá o impacto ambiental, não precisará mais da utilização de papel e facilita a manutenção dos dados.</a:t>
            </a:r>
            <a:endParaRPr b="0" lang="pt-BR" sz="1600" spc="-1" strike="noStrike">
              <a:solidFill>
                <a:srgbClr val="000000"/>
              </a:solidFill>
              <a:latin typeface="Arial"/>
            </a:endParaRPr>
          </a:p>
          <a:p>
            <a:pPr>
              <a:lnSpc>
                <a:spcPct val="150000"/>
              </a:lnSpc>
            </a:pPr>
            <a:endParaRPr b="0" lang="pt-BR" sz="1600" spc="-1" strike="noStrike">
              <a:solidFill>
                <a:srgbClr val="000000"/>
              </a:solidFill>
              <a:latin typeface="Arial"/>
            </a:endParaRPr>
          </a:p>
          <a:p>
            <a:pPr>
              <a:lnSpc>
                <a:spcPct val="150000"/>
              </a:lnSpc>
            </a:pPr>
            <a:r>
              <a:rPr b="0" lang="pt-BR" sz="1600" spc="-1" strike="noStrike">
                <a:solidFill>
                  <a:srgbClr val="000000"/>
                </a:solidFill>
                <a:latin typeface="Arial"/>
                <a:ea typeface="NSimSun"/>
              </a:rPr>
              <a:t>E a centralização das informações, pois a partir de todos estes dados gerados  pela ferramenta de ponto eletrônico,  podem criar outras ferramentas para outros processos, aproveitando estes dados, como ferramentas de gestão de RH para maximizar ao máximo.</a:t>
            </a:r>
            <a:endParaRPr b="0" lang="pt-BR" sz="1600" spc="-1" strike="noStrike">
              <a:solidFill>
                <a:srgbClr val="000000"/>
              </a:solidFill>
              <a:latin typeface="Arial"/>
            </a:endParaRPr>
          </a:p>
          <a:p>
            <a:pPr>
              <a:lnSpc>
                <a:spcPct val="150000"/>
              </a:lnSpc>
            </a:pPr>
            <a:endParaRPr b="0" lang="pt-BR" sz="1600" spc="-1" strike="noStrike">
              <a:solidFill>
                <a:srgbClr val="000000"/>
              </a:solidFill>
              <a:latin typeface="Arial"/>
            </a:endParaRPr>
          </a:p>
          <a:p>
            <a:pPr>
              <a:lnSpc>
                <a:spcPct val="150000"/>
              </a:lnSpc>
            </a:pPr>
            <a:r>
              <a:rPr b="0" lang="pt-BR" sz="1600" spc="-1" strike="noStrike">
                <a:solidFill>
                  <a:srgbClr val="000000"/>
                </a:solidFill>
                <a:latin typeface="Arial"/>
                <a:ea typeface="NSimSun"/>
              </a:rPr>
              <a:t>O sistema de ponto eletrônico já é uma realidade  dentro de grandes empresas, porém a expectativa é para um aumento ainda dessa modalidade de ponto a medida que as jornadas trabalhistas se tornam mais flexíveis e mais tipos de empresas se tornam adeptas ao modelo pelos pontos citados.</a:t>
            </a:r>
            <a:endParaRPr b="0" lang="pt-BR" sz="1600" spc="-1" strike="noStrike">
              <a:solidFill>
                <a:srgbClr val="000000"/>
              </a:solidFill>
              <a:latin typeface="Arial"/>
            </a:endParaRPr>
          </a:p>
          <a:p>
            <a:pPr>
              <a:lnSpc>
                <a:spcPct val="150000"/>
              </a:lnSpc>
            </a:pPr>
            <a:endParaRPr b="0" lang="pt-BR" sz="1800" spc="-1" strike="noStrike">
              <a:solidFill>
                <a:srgbClr val="000000"/>
              </a:solidFill>
              <a:latin typeface="Arial"/>
            </a:endParaRPr>
          </a:p>
        </p:txBody>
      </p:sp>
      <p:sp>
        <p:nvSpPr>
          <p:cNvPr id="100" name="Título 13"/>
          <p:cNvSpPr/>
          <p:nvPr/>
        </p:nvSpPr>
        <p:spPr>
          <a:xfrm>
            <a:off x="518400" y="864000"/>
            <a:ext cx="11361600" cy="754920"/>
          </a:xfrm>
          <a:prstGeom prst="rect">
            <a:avLst/>
          </a:prstGeom>
          <a:noFill/>
          <a:ln w="0">
            <a:noFill/>
          </a:ln>
        </p:spPr>
        <p:style>
          <a:lnRef idx="0"/>
          <a:fillRef idx="0"/>
          <a:effectRef idx="0"/>
          <a:fontRef idx="minor"/>
        </p:style>
        <p:txBody>
          <a:bodyPr lIns="90000" rIns="90000" tIns="45000" bIns="45000" anchor="t">
            <a:normAutofit fontScale="40000"/>
          </a:bodyPr>
          <a:p>
            <a:pPr defTabSz="914400">
              <a:lnSpc>
                <a:spcPct val="100000"/>
              </a:lnSpc>
            </a:pPr>
            <a:r>
              <a:rPr b="1" lang="pt-BR" sz="5400" spc="-1" strike="noStrike">
                <a:solidFill>
                  <a:schemeClr val="dk1"/>
                </a:solidFill>
                <a:latin typeface="Bierstadt"/>
              </a:rPr>
              <a:t>Benefícios do ponto online para a empresa e como pode ajudar no Home Office</a:t>
            </a:r>
            <a:endParaRPr b="0" lang="pt-BR"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ítulo 14"/>
          <p:cNvSpPr/>
          <p:nvPr/>
        </p:nvSpPr>
        <p:spPr>
          <a:xfrm>
            <a:off x="518400" y="864000"/>
            <a:ext cx="5061600" cy="576000"/>
          </a:xfrm>
          <a:prstGeom prst="rect">
            <a:avLst/>
          </a:prstGeom>
          <a:noFill/>
          <a:ln w="0">
            <a:noFill/>
          </a:ln>
        </p:spPr>
        <p:style>
          <a:lnRef idx="0"/>
          <a:fillRef idx="0"/>
          <a:effectRef idx="0"/>
          <a:fontRef idx="minor"/>
        </p:style>
        <p:txBody>
          <a:bodyPr lIns="90000" rIns="90000" tIns="45000" bIns="45000" anchor="t">
            <a:normAutofit fontScale="52777"/>
          </a:bodyPr>
          <a:p>
            <a:pPr defTabSz="914400">
              <a:lnSpc>
                <a:spcPct val="100000"/>
              </a:lnSpc>
            </a:pPr>
            <a:r>
              <a:rPr b="1" lang="pt-BR" sz="5400" spc="-1" strike="noStrike">
                <a:solidFill>
                  <a:schemeClr val="dk1"/>
                </a:solidFill>
                <a:latin typeface="Bierstadt"/>
              </a:rPr>
              <a:t>Descrição do Programa</a:t>
            </a:r>
            <a:endParaRPr b="0" lang="pt-BR" sz="5400" spc="-1" strike="noStrike">
              <a:solidFill>
                <a:srgbClr val="000000"/>
              </a:solidFill>
              <a:latin typeface="Arial"/>
            </a:endParaRPr>
          </a:p>
        </p:txBody>
      </p:sp>
      <p:pic>
        <p:nvPicPr>
          <p:cNvPr id="102" name="" descr=""/>
          <p:cNvPicPr/>
          <p:nvPr/>
        </p:nvPicPr>
        <p:blipFill>
          <a:blip r:embed="rId1"/>
          <a:stretch/>
        </p:blipFill>
        <p:spPr>
          <a:xfrm>
            <a:off x="8280000" y="180000"/>
            <a:ext cx="3600000" cy="6363360"/>
          </a:xfrm>
          <a:prstGeom prst="rect">
            <a:avLst/>
          </a:prstGeom>
          <a:ln w="0">
            <a:noFill/>
          </a:ln>
        </p:spPr>
      </p:pic>
      <p:sp>
        <p:nvSpPr>
          <p:cNvPr id="103" name="PlaceHolder 3"/>
          <p:cNvSpPr txBox="1"/>
          <p:nvPr/>
        </p:nvSpPr>
        <p:spPr>
          <a:xfrm>
            <a:off x="720000" y="2488320"/>
            <a:ext cx="5018040" cy="2732040"/>
          </a:xfrm>
          <a:prstGeom prst="rect">
            <a:avLst/>
          </a:prstGeom>
          <a:noFill/>
          <a:ln w="0">
            <a:noFill/>
          </a:ln>
        </p:spPr>
        <p:txBody>
          <a:bodyPr anchor="t">
            <a:noAutofit/>
          </a:bodyPr>
          <a:p>
            <a:pPr algn="just" defTabSz="914400">
              <a:lnSpc>
                <a:spcPct val="90000"/>
              </a:lnSpc>
              <a:spcBef>
                <a:spcPts val="1001"/>
              </a:spcBef>
              <a:tabLst>
                <a:tab algn="l" pos="0"/>
              </a:tabLst>
            </a:pPr>
            <a:r>
              <a:rPr b="0" i="1" lang="pt-BR" sz="2000" spc="-1" strike="noStrike">
                <a:solidFill>
                  <a:schemeClr val="dk1"/>
                </a:solidFill>
                <a:latin typeface="Arial"/>
              </a:rPr>
              <a:t>1- O sistema de ponto online é uma solução prática e moderna que permite aos funcionários registrarem suas horas trabalhadas de qualquer lugar. Com esse sistema, é possível ter um controle preciso das horas trabalhadas, o que é essencial tanto para o colaborador quanto para a empresa.</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191</TotalTime>
  <Application>LibreOffice/7.6.2.1$Windows_X86_64 LibreOffice_project/56f7684011345957bbf33a7ee678afaf4d2ba333</Application>
  <AppVersion>15.0000</AppVersion>
  <Words>115</Words>
  <Paragraphs>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2023-11-27T14:46:44Z</dcterms:created>
  <dc:creator>Home Main</dc:creator>
  <dc:description/>
  <dc:language>pt-BR</dc:language>
  <cp:lastModifiedBy/>
  <dcterms:modified xsi:type="dcterms:W3CDTF">2023-11-28T16:24:02Z</dcterms:modified>
  <cp:revision>14</cp:revision>
  <dc:subject/>
  <dc:title>Geolocalização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vt:i4>
  </property>
</Properties>
</file>