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7" r:id="rId2"/>
    <p:sldId id="289" r:id="rId3"/>
    <p:sldId id="292" r:id="rId4"/>
    <p:sldId id="290" r:id="rId5"/>
    <p:sldId id="291" r:id="rId6"/>
    <p:sldId id="293" r:id="rId7"/>
    <p:sldId id="28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19D67-226C-45D1-A250-08C924DE0465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74AF2-786F-4674-8B86-EF9D462FA1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54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4A0-099F-4086-9FDD-BDCBF036A4EC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38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4A0-099F-4086-9FDD-BDCBF036A4EC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42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4A0-099F-4086-9FDD-BDCBF036A4EC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327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4A0-099F-4086-9FDD-BDCBF036A4EC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8641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4A0-099F-4086-9FDD-BDCBF036A4EC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012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4A0-099F-4086-9FDD-BDCBF036A4EC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368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4A0-099F-4086-9FDD-BDCBF036A4EC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713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4A0-099F-4086-9FDD-BDCBF036A4EC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138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4A0-099F-4086-9FDD-BDCBF036A4EC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20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4A0-099F-4086-9FDD-BDCBF036A4EC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00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4A0-099F-4086-9FDD-BDCBF036A4EC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62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4A0-099F-4086-9FDD-BDCBF036A4EC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54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4A0-099F-4086-9FDD-BDCBF036A4EC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2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4A0-099F-4086-9FDD-BDCBF036A4EC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56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4A0-099F-4086-9FDD-BDCBF036A4EC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55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4A0-099F-4086-9FDD-BDCBF036A4EC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05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4A0-099F-4086-9FDD-BDCBF036A4EC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66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67174A0-099F-4086-9FDD-BDCBF036A4EC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156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066C5-91F5-4A9F-8FDD-9520814E9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2" y="1769540"/>
            <a:ext cx="9816711" cy="2167978"/>
          </a:xfrm>
        </p:spPr>
        <p:txBody>
          <a:bodyPr>
            <a:normAutofit/>
          </a:bodyPr>
          <a:lstStyle/>
          <a:p>
            <a:r>
              <a:rPr lang="pt-BR" sz="6700" dirty="0">
                <a:latin typeface="Berlin Sans FB Demi" panose="020E0802020502020306" pitchFamily="34" charset="0"/>
              </a:rPr>
              <a:t>Trabalho de Semáforos</a:t>
            </a:r>
            <a:endParaRPr lang="pt-BR" dirty="0">
              <a:latin typeface="Berlin Sans FB Demi" panose="020E0802020502020306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3D34CC-B3CF-4095-9518-27743C88C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3714" y="5501785"/>
            <a:ext cx="9440034" cy="404494"/>
          </a:xfrm>
        </p:spPr>
        <p:txBody>
          <a:bodyPr/>
          <a:lstStyle/>
          <a:p>
            <a:pPr algn="r"/>
            <a:r>
              <a:rPr lang="pt-BR" dirty="0">
                <a:latin typeface="Berlin Sans FB Demi" panose="020E0802020502020306" pitchFamily="34" charset="0"/>
              </a:rPr>
              <a:t>C012</a:t>
            </a:r>
          </a:p>
        </p:txBody>
      </p:sp>
    </p:spTree>
    <p:extLst>
      <p:ext uri="{BB962C8B-B14F-4D97-AF65-F5344CB8AC3E}">
        <p14:creationId xmlns:p14="http://schemas.microsoft.com/office/powerpoint/2010/main" val="561649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person wearing sunglasses taking a selfie&#10;&#10;Description automatically generated">
            <a:extLst>
              <a:ext uri="{FF2B5EF4-FFF2-40B4-BE49-F238E27FC236}">
                <a16:creationId xmlns:a16="http://schemas.microsoft.com/office/drawing/2014/main" id="{6ECBC656-6ED1-4EF0-9E23-53E649A3E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991" y="1276945"/>
            <a:ext cx="2368437" cy="2368437"/>
          </a:xfrm>
          <a:prstGeom prst="rect">
            <a:avLst/>
          </a:prstGeom>
        </p:spPr>
      </p:pic>
      <p:pic>
        <p:nvPicPr>
          <p:cNvPr id="6" name="Picture 6" descr="A picture containing person, indoor, person, person&#10;&#10;Description automatically generated">
            <a:extLst>
              <a:ext uri="{FF2B5EF4-FFF2-40B4-BE49-F238E27FC236}">
                <a16:creationId xmlns:a16="http://schemas.microsoft.com/office/drawing/2014/main" id="{BF066BB7-341C-4662-A58B-6FB1EED0E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794" y="1276945"/>
            <a:ext cx="2381480" cy="23684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1922C5-DEFE-4E4A-AF78-007B47E9DFBE}"/>
              </a:ext>
            </a:extLst>
          </p:cNvPr>
          <p:cNvSpPr txBox="1"/>
          <p:nvPr/>
        </p:nvSpPr>
        <p:spPr>
          <a:xfrm>
            <a:off x="7163991" y="374963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Wesley Marcos Borges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A58126-F9A0-4190-AF4A-73E1A253DB52}"/>
              </a:ext>
            </a:extLst>
          </p:cNvPr>
          <p:cNvSpPr txBox="1"/>
          <p:nvPr/>
        </p:nvSpPr>
        <p:spPr>
          <a:xfrm>
            <a:off x="1855956" y="3749638"/>
            <a:ext cx="39180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Pedro Gabriel Garcia Ribeiro Balestra</a:t>
            </a:r>
          </a:p>
        </p:txBody>
      </p:sp>
    </p:spTree>
    <p:extLst>
      <p:ext uri="{BB962C8B-B14F-4D97-AF65-F5344CB8AC3E}">
        <p14:creationId xmlns:p14="http://schemas.microsoft.com/office/powerpoint/2010/main" val="3491244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C1730-4A66-728C-3575-4D058B70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78B2E3-B8FB-C1EC-23BC-6EB3F816A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3076059"/>
            <a:ext cx="10353762" cy="2606286"/>
          </a:xfrm>
        </p:spPr>
        <p:txBody>
          <a:bodyPr/>
          <a:lstStyle/>
          <a:p>
            <a:r>
              <a:rPr lang="pt-BR" dirty="0"/>
              <a:t>Exemplo prático, não lúdico.</a:t>
            </a:r>
          </a:p>
          <a:p>
            <a:endParaRPr lang="pt-BR" dirty="0"/>
          </a:p>
          <a:p>
            <a:r>
              <a:rPr lang="pt-BR" dirty="0"/>
              <a:t>Contexto do mercado de trabalho, na área de lavagem de veículos.</a:t>
            </a:r>
          </a:p>
          <a:p>
            <a:endParaRPr lang="pt-BR" dirty="0"/>
          </a:p>
          <a:p>
            <a:r>
              <a:rPr lang="pt-BR" dirty="0"/>
              <a:t>Necessidade da prestação desse serviço.</a:t>
            </a:r>
          </a:p>
        </p:txBody>
      </p:sp>
    </p:spTree>
    <p:extLst>
      <p:ext uri="{BB962C8B-B14F-4D97-AF65-F5344CB8AC3E}">
        <p14:creationId xmlns:p14="http://schemas.microsoft.com/office/powerpoint/2010/main" val="1914430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F14E870-FB71-DA8B-FAF2-21D51C65C3CB}"/>
              </a:ext>
            </a:extLst>
          </p:cNvPr>
          <p:cNvSpPr txBox="1">
            <a:spLocks/>
          </p:cNvSpPr>
          <p:nvPr/>
        </p:nvSpPr>
        <p:spPr>
          <a:xfrm>
            <a:off x="1187644" y="2345011"/>
            <a:ext cx="9816711" cy="216797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6700" dirty="0">
                <a:latin typeface="Berlin Sans FB Demi" panose="020E0802020502020306" pitchFamily="34" charset="0"/>
              </a:rPr>
              <a:t>Sistema de Controle de Lavagem de Veículos</a:t>
            </a:r>
            <a:endParaRPr lang="pt-BR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470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C1730-4A66-728C-3575-4D058B70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Composição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78B2E3-B8FB-C1EC-23BC-6EB3F816A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635616"/>
            <a:ext cx="10353762" cy="2788640"/>
          </a:xfrm>
        </p:spPr>
        <p:txBody>
          <a:bodyPr>
            <a:normAutofit/>
          </a:bodyPr>
          <a:lstStyle/>
          <a:p>
            <a:r>
              <a:rPr lang="pt-BR" dirty="0"/>
              <a:t>Aplicação feita em Python.</a:t>
            </a:r>
          </a:p>
          <a:p>
            <a:endParaRPr lang="pt-BR" dirty="0"/>
          </a:p>
          <a:p>
            <a:r>
              <a:rPr lang="pt-BR" dirty="0"/>
              <a:t>Principais bibliotecas: </a:t>
            </a:r>
            <a:r>
              <a:rPr lang="pt-BR" dirty="0" err="1"/>
              <a:t>Threading</a:t>
            </a:r>
            <a:r>
              <a:rPr lang="pt-BR" dirty="0"/>
              <a:t> e Time.</a:t>
            </a:r>
          </a:p>
          <a:p>
            <a:endParaRPr lang="pt-BR" dirty="0"/>
          </a:p>
          <a:p>
            <a:r>
              <a:rPr lang="pt-BR" dirty="0"/>
              <a:t>Threads para printar os estados do processo de lavagem, secagem e finalização de um veículo.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793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C1730-4A66-728C-3575-4D058B70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78B2E3-B8FB-C1EC-23BC-6EB3F816A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10947"/>
            <a:ext cx="10353762" cy="3418049"/>
          </a:xfrm>
        </p:spPr>
        <p:txBody>
          <a:bodyPr/>
          <a:lstStyle/>
          <a:p>
            <a:r>
              <a:rPr lang="pt-BR" dirty="0"/>
              <a:t>As Threads aceleram o processo de gerência dos estados.</a:t>
            </a:r>
          </a:p>
          <a:p>
            <a:endParaRPr lang="pt-BR" dirty="0"/>
          </a:p>
          <a:p>
            <a:r>
              <a:rPr lang="pt-BR" dirty="0"/>
              <a:t>Provém mais desempenho.</a:t>
            </a:r>
          </a:p>
          <a:p>
            <a:endParaRPr lang="pt-BR" dirty="0"/>
          </a:p>
          <a:p>
            <a:r>
              <a:rPr lang="pt-BR" dirty="0"/>
              <a:t>Os semáforos auxiliam no controle dos processos.</a:t>
            </a:r>
          </a:p>
          <a:p>
            <a:endParaRPr lang="pt-BR" dirty="0"/>
          </a:p>
          <a:p>
            <a:r>
              <a:rPr lang="pt-BR" dirty="0"/>
              <a:t>Semáforos são de suma importância ao usar muitas Threads.</a:t>
            </a:r>
          </a:p>
        </p:txBody>
      </p:sp>
    </p:spTree>
    <p:extLst>
      <p:ext uri="{BB962C8B-B14F-4D97-AF65-F5344CB8AC3E}">
        <p14:creationId xmlns:p14="http://schemas.microsoft.com/office/powerpoint/2010/main" val="2598975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2FC4D18-925E-479E-91DF-BAC11143D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7926" y="3030811"/>
            <a:ext cx="7176148" cy="796378"/>
          </a:xfrm>
        </p:spPr>
        <p:txBody>
          <a:bodyPr>
            <a:normAutofit fontScale="90000"/>
          </a:bodyPr>
          <a:lstStyle/>
          <a:p>
            <a:r>
              <a:rPr lang="pt-BR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920854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639</TotalTime>
  <Words>109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Berlin Sans FB Demi</vt:lpstr>
      <vt:lpstr>Calibri</vt:lpstr>
      <vt:lpstr>Calisto MT</vt:lpstr>
      <vt:lpstr>Wingdings 2</vt:lpstr>
      <vt:lpstr>Ardósia</vt:lpstr>
      <vt:lpstr>Trabalho de Semáforos</vt:lpstr>
      <vt:lpstr>Apresentação do PowerPoint</vt:lpstr>
      <vt:lpstr>Ideação</vt:lpstr>
      <vt:lpstr>Apresentação do PowerPoint</vt:lpstr>
      <vt:lpstr>Composição</vt:lpstr>
      <vt:lpstr>Conclusão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Noise Removal  Redução de Ruídos em Imagens</dc:title>
  <dc:creator>Wesley Marcos Borges</dc:creator>
  <cp:lastModifiedBy>wesley marcos</cp:lastModifiedBy>
  <cp:revision>12</cp:revision>
  <dcterms:created xsi:type="dcterms:W3CDTF">2022-04-25T19:07:21Z</dcterms:created>
  <dcterms:modified xsi:type="dcterms:W3CDTF">2022-11-13T19:36:55Z</dcterms:modified>
</cp:coreProperties>
</file>