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61E-4EEC-4041-BE88-67280D058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0FCD-2B11-4720-ACAF-044C8559F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 have made my first Portfolio.</a:t>
            </a:r>
          </a:p>
        </p:txBody>
      </p:sp>
    </p:spTree>
    <p:extLst>
      <p:ext uri="{BB962C8B-B14F-4D97-AF65-F5344CB8AC3E}">
        <p14:creationId xmlns:p14="http://schemas.microsoft.com/office/powerpoint/2010/main" val="13678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A837-7845-4DA2-8A41-0C2E2C82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02" y="1402834"/>
            <a:ext cx="9601196" cy="3318936"/>
          </a:xfrm>
        </p:spPr>
        <p:txBody>
          <a:bodyPr/>
          <a:lstStyle/>
          <a:p>
            <a:pPr algn="ctr"/>
            <a:r>
              <a:rPr lang="en-AU" dirty="0"/>
              <a:t>4 PAGES PORTFOLIO</a:t>
            </a:r>
          </a:p>
          <a:p>
            <a:r>
              <a:rPr lang="en-AU" dirty="0"/>
              <a:t>HOME PAGE</a:t>
            </a:r>
          </a:p>
          <a:p>
            <a:r>
              <a:rPr lang="en-AU" dirty="0"/>
              <a:t>CAREER</a:t>
            </a:r>
          </a:p>
          <a:p>
            <a:r>
              <a:rPr lang="en-AU" dirty="0"/>
              <a:t>LIFESTYLE</a:t>
            </a:r>
          </a:p>
          <a:p>
            <a:r>
              <a:rPr lang="en-AU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332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D49B-62CB-4C80-85DB-C72CBC47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HTML/CSS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5BBE-0861-42EC-ADAD-9412EF66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HAVE ONLY USED HTML AND CSS AS REQUIRED;</a:t>
            </a:r>
          </a:p>
          <a:p>
            <a:r>
              <a:rPr lang="en-AU" dirty="0"/>
              <a:t>HOME PAGE, IMAGE SLIDESHOW; </a:t>
            </a:r>
          </a:p>
          <a:p>
            <a:r>
              <a:rPr lang="en-AU" dirty="0"/>
              <a:t>CAREER PAGE, PICS AND TEXT, LOGO;</a:t>
            </a:r>
          </a:p>
          <a:p>
            <a:r>
              <a:rPr lang="en-AU" dirty="0"/>
              <a:t>LIFESTYLE, PICS, EXPLANATION;</a:t>
            </a:r>
          </a:p>
          <a:p>
            <a:r>
              <a:rPr lang="en-AU" dirty="0"/>
              <a:t>CONTACT, EMAIL PHONE</a:t>
            </a:r>
          </a:p>
          <a:p>
            <a:r>
              <a:rPr lang="en-AU" dirty="0"/>
              <a:t>ALL THE PAGES ACCESS TO SOCIAL MEDIAL;</a:t>
            </a:r>
          </a:p>
        </p:txBody>
      </p:sp>
    </p:spTree>
    <p:extLst>
      <p:ext uri="{BB962C8B-B14F-4D97-AF65-F5344CB8AC3E}">
        <p14:creationId xmlns:p14="http://schemas.microsoft.com/office/powerpoint/2010/main" val="24920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781D-1C30-48BA-B0F0-205B9DA6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6531-1B32-4008-BDC0-89C60EE6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55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Portfolio</vt:lpstr>
      <vt:lpstr>PowerPoint Presentation</vt:lpstr>
      <vt:lpstr>HTML/CSS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Pedro Caiado</dc:creator>
  <cp:lastModifiedBy>Pedro Caiado</cp:lastModifiedBy>
  <cp:revision>2</cp:revision>
  <dcterms:created xsi:type="dcterms:W3CDTF">2020-04-02T05:06:40Z</dcterms:created>
  <dcterms:modified xsi:type="dcterms:W3CDTF">2020-04-02T05:15:56Z</dcterms:modified>
</cp:coreProperties>
</file>