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6F5-56FC-44B9-AC8F-12ADE4F6C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94E7C-5F6B-4E5F-8873-33C9F78F4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E18A-C3C2-4FD5-BA36-E6E6D9F4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EE1F-52C2-455F-BB81-80DC98BE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332A-5875-4A44-B105-F2ACD0F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8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E87A-F4C1-4F6F-80F9-F2CC1266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851CE-5734-45D2-A7A7-9C065C2A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3624-371D-481B-B8DD-9FF40C6E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B559-7CCB-4F4C-A351-AA1B04FF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AE87-590D-43D6-92B8-C53ECC6B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5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BDED3-A03D-45B1-923B-09C07C532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B51B0-CFD4-4F96-9E3B-668430D1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3A9B-3688-4721-A84B-8EB0B0E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1A7A-C7B3-418E-A4C9-DBA558FA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6883-01BB-49A8-8A62-ADE6AF0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6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4403-1FDA-4A54-8C2C-952F1DD4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E411-D88F-47F2-8222-B60DF7A2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D205-8A71-4019-9FAE-E634F1F6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9531-D790-49E1-AA10-9105C26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4EC41-D3F8-49E0-8927-CF2EFB3D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B7A-6198-4DFC-9F99-4662FBDF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0617-40DA-4B95-BF46-D0CD15ED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F8390-01EC-4C31-8B91-E5204244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3D2-8815-4DEE-A588-1F02C455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487A-2978-459B-83C5-CEDBD99C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8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E6CC-F4A1-4A60-9FD4-075678D4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33D4-75C5-4CB8-8844-45CF5194F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1DC7-C677-4ED6-9A52-974DC7CD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11892-91E4-4A7C-AFAE-F03D52F9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AA505-CF59-4A94-87FB-A6CAF151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2E5A-0E7A-48D0-A135-52D7F679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9C4E-270E-41F5-B9D9-134455B2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AEDA-A860-4EAF-8BA8-39B09046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AFEE8-CBE6-4F84-8DA1-DEB7E0C2F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F0CFD-30AF-4633-8987-8C29A01CC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FD542-89DA-40EA-BCAE-435C3E3F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09CB8-7D92-44D4-BD99-D2FD38A8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A03F9-1767-4408-8C8D-E0512FA0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3C71-C2FA-4DE8-AEE1-8E8D2109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8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6574-91AE-483B-B735-4E4BCB71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F957F-C7C5-4043-B892-10FC30BE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FC9DE-2316-4866-B1AF-D17D080E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3FC8A-0710-4F01-9C22-4B46A58C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01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0BF8D-A079-4738-9058-8CC7C5AB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A75E4-C638-4C85-82FA-4F2C8BC8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51AE-21CA-4E96-AB80-2D097015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4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196F-30BA-473A-828B-94BE2F8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077E-3CAC-4173-B97D-CD463B1C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2E5E-901D-46F5-B808-E93EEF49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0321-5671-4F14-8D47-556D37F8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6391C-7CD7-4C76-ADD0-E235DEF6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EE38-ADCD-4354-A221-2CCD8F76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3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8DBD-9801-4756-B5B8-6A3FA2E6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50A9F-D5A7-43FD-B7F8-2B769E14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22A1-0311-42EA-A14A-BEC4542F1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1E59D-30B3-451E-A0B9-0BD895CA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B6D6-8504-4A40-B8C5-6653AB48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83CF-45A2-4E91-AEBC-DB48AAC7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04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590A-4A66-4A40-B0F0-4D201F5F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B438-5A06-4535-ABF7-C8166EFC3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90A9-28D4-4EAC-98AF-FF03D8105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4A05-F3FB-4796-A18A-1205108D25F2}" type="datetimeFigureOut">
              <a:rPr lang="en-AU" smtClean="0"/>
              <a:t>13/03/2020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9C5D-3F51-41E0-A558-100FED749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5E3A-39E3-45A2-A0D5-35C338C67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7C58-C4A9-44E4-A3CD-5C24F98E45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31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BD6A-5DF4-4B2F-BC58-BA520FA9D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u="sng" dirty="0"/>
              <a:t>PORRINHA GAME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A40F3-83C8-4E1A-A188-5F2629C03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Pedro Caiado</a:t>
            </a:r>
          </a:p>
        </p:txBody>
      </p:sp>
    </p:spTree>
    <p:extLst>
      <p:ext uri="{BB962C8B-B14F-4D97-AF65-F5344CB8AC3E}">
        <p14:creationId xmlns:p14="http://schemas.microsoft.com/office/powerpoint/2010/main" val="15456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127725-28A4-4501-9941-19DF25A0AAA8}"/>
              </a:ext>
            </a:extLst>
          </p:cNvPr>
          <p:cNvSpPr/>
          <p:nvPr/>
        </p:nvSpPr>
        <p:spPr>
          <a:xfrm>
            <a:off x="63302" y="2967335"/>
            <a:ext cx="12065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Chal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lenges</a:t>
            </a:r>
          </a:p>
          <a:p>
            <a:pPr marL="685800" indent="-685800" algn="ctr">
              <a:buFontTx/>
              <a:buChar char="-"/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overview and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38500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">
            <a:extLst>
              <a:ext uri="{FF2B5EF4-FFF2-40B4-BE49-F238E27FC236}">
                <a16:creationId xmlns:a16="http://schemas.microsoft.com/office/drawing/2014/main" id="{1A3EBA77-AB5C-4D4B-919D-0ADEA120BE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25"/>
            <a:ext cx="1219200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1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14B289-1295-46EB-8D29-57265765C51A}"/>
              </a:ext>
            </a:extLst>
          </p:cNvPr>
          <p:cNvSpPr/>
          <p:nvPr/>
        </p:nvSpPr>
        <p:spPr>
          <a:xfrm>
            <a:off x="5158884" y="2967335"/>
            <a:ext cx="18742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02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PORRINHA GAME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PORRINHA GAME</dc:title>
  <dc:creator>Pedro Caiado</dc:creator>
  <cp:lastModifiedBy>Pedro Caiado</cp:lastModifiedBy>
  <cp:revision>1</cp:revision>
  <dcterms:created xsi:type="dcterms:W3CDTF">2020-03-13T04:23:15Z</dcterms:created>
  <dcterms:modified xsi:type="dcterms:W3CDTF">2020-03-13T04:23:53Z</dcterms:modified>
</cp:coreProperties>
</file>